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0"/>
  </p:handoutMasterIdLst>
  <p:sldIdLst>
    <p:sldId id="256" r:id="rId2"/>
    <p:sldId id="26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7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A7F20-7D09-430A-841F-FBFA09370D0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CEAFB-5AD5-461D-B1BF-5B765E089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36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YOU’VE GOT </a:t>
            </a:r>
            <a:r>
              <a:rPr lang="en-US" dirty="0" err="1" smtClean="0"/>
              <a:t>eMAIL</a:t>
            </a:r>
            <a:r>
              <a:rPr lang="en-US" dirty="0" smtClean="0"/>
              <a:t>! </a:t>
            </a:r>
            <a:br>
              <a:rPr lang="en-US" dirty="0" smtClean="0"/>
            </a:br>
            <a:r>
              <a:rPr lang="en-US" dirty="0" smtClean="0"/>
              <a:t>and MEETING INVITES!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677335" y="3454400"/>
            <a:ext cx="8596668" cy="1442720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 smtClean="0"/>
              <a:t>What to do with all of these?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1583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60948" cy="1320800"/>
          </a:xfrm>
        </p:spPr>
        <p:txBody>
          <a:bodyPr/>
          <a:lstStyle/>
          <a:p>
            <a:pPr algn="ctr"/>
            <a:r>
              <a:rPr lang="en-US" dirty="0" smtClean="0"/>
              <a:t>EXAMPLE:  Create </a:t>
            </a:r>
            <a:r>
              <a:rPr lang="en-US" dirty="0"/>
              <a:t>Continuing Education File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794476" y="1270000"/>
            <a:ext cx="4546151" cy="47345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Right Click on Inbox Folder </a:t>
            </a:r>
          </a:p>
          <a:p>
            <a:r>
              <a:rPr lang="en-US" sz="2400" dirty="0" smtClean="0"/>
              <a:t>2</a:t>
            </a:r>
            <a:r>
              <a:rPr lang="en-US" sz="2400" dirty="0"/>
              <a:t>. Click on New Folder</a:t>
            </a:r>
          </a:p>
          <a:p>
            <a:r>
              <a:rPr lang="en-US" sz="2400" dirty="0"/>
              <a:t>3. Name the Folder Continuing Education</a:t>
            </a:r>
          </a:p>
          <a:p>
            <a:r>
              <a:rPr lang="en-US" sz="2400" dirty="0"/>
              <a:t>4. Drag your email about the University of Washington access to this folder</a:t>
            </a:r>
          </a:p>
          <a:p>
            <a:r>
              <a:rPr lang="en-US" sz="2400" dirty="0"/>
              <a:t>5. Create additional folders as needed.</a:t>
            </a:r>
          </a:p>
          <a:p>
            <a:endParaRPr lang="en-US" dirty="0"/>
          </a:p>
        </p:txBody>
      </p:sp>
      <p:sp>
        <p:nvSpPr>
          <p:cNvPr id="8" name="Right Arrow Callout 7"/>
          <p:cNvSpPr/>
          <p:nvPr/>
        </p:nvSpPr>
        <p:spPr>
          <a:xfrm>
            <a:off x="441560" y="2233307"/>
            <a:ext cx="605629" cy="269240"/>
          </a:xfrm>
          <a:prstGeom prst="rightArrowCallout">
            <a:avLst>
              <a:gd name="adj1" fmla="val 25000"/>
              <a:gd name="adj2" fmla="val 9906"/>
              <a:gd name="adj3" fmla="val 25000"/>
              <a:gd name="adj4" fmla="val 6497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Left Arrow Callout 11"/>
          <p:cNvSpPr/>
          <p:nvPr/>
        </p:nvSpPr>
        <p:spPr>
          <a:xfrm>
            <a:off x="4329847" y="5001282"/>
            <a:ext cx="762000" cy="228600"/>
          </a:xfrm>
          <a:prstGeom prst="left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1" name="Left Arrow Callout 20"/>
          <p:cNvSpPr/>
          <p:nvPr/>
        </p:nvSpPr>
        <p:spPr>
          <a:xfrm>
            <a:off x="4695808" y="2993615"/>
            <a:ext cx="762000" cy="199797"/>
          </a:xfrm>
          <a:prstGeom prst="left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3" name="Content Placeholder 22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3806" y="2111534"/>
            <a:ext cx="3448352" cy="216375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372" y="4590843"/>
            <a:ext cx="2821847" cy="71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2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inbox should be clean and up-to-date!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3398" y="2265218"/>
            <a:ext cx="6894453" cy="2072481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774373" y="2982191"/>
            <a:ext cx="467591" cy="20781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 does your Inbox look like this?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19" y="2196306"/>
            <a:ext cx="5080000" cy="3810000"/>
          </a:xfrm>
        </p:spPr>
      </p:pic>
    </p:spTree>
    <p:extLst>
      <p:ext uri="{BB962C8B-B14F-4D97-AF65-F5344CB8AC3E}">
        <p14:creationId xmlns:p14="http://schemas.microsoft.com/office/powerpoint/2010/main" val="40314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Clean up your inbox!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obvious junk emails first.</a:t>
            </a:r>
          </a:p>
          <a:p>
            <a:r>
              <a:rPr lang="en-US" dirty="0" smtClean="0"/>
              <a:t>Begin dealing with the remainder of your emails.</a:t>
            </a:r>
          </a:p>
          <a:p>
            <a:r>
              <a:rPr lang="en-US" dirty="0" smtClean="0"/>
              <a:t>Rule of thumb: If an item will take less than 2 minutes to deal with just do it.</a:t>
            </a:r>
          </a:p>
          <a:p>
            <a:r>
              <a:rPr lang="en-US" dirty="0"/>
              <a:t>D</a:t>
            </a:r>
            <a:r>
              <a:rPr lang="en-US" dirty="0" smtClean="0"/>
              <a:t>elete informational emails that you have read and no longer need.</a:t>
            </a:r>
          </a:p>
          <a:p>
            <a:r>
              <a:rPr lang="en-US" dirty="0" smtClean="0"/>
              <a:t>Deal with emails that need more than a quick response (e.g., C360 survey)</a:t>
            </a:r>
          </a:p>
          <a:p>
            <a:r>
              <a:rPr lang="en-US" dirty="0" smtClean="0"/>
              <a:t>Save any emails for future reference in folders </a:t>
            </a:r>
          </a:p>
          <a:p>
            <a:pPr lvl="1"/>
            <a:r>
              <a:rPr lang="en-US" dirty="0" smtClean="0"/>
              <a:t>Title folders by topic or project </a:t>
            </a:r>
          </a:p>
          <a:p>
            <a:pPr lvl="1"/>
            <a:r>
              <a:rPr lang="en-US" dirty="0" smtClean="0"/>
              <a:t>Title folders completely so they will make sense a few months from now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45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You’ve been invited!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13" y="1930400"/>
            <a:ext cx="8953509" cy="169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5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respond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Accept to attend the meeting</a:t>
            </a:r>
          </a:p>
          <a:p>
            <a:r>
              <a:rPr lang="en-US" dirty="0" smtClean="0"/>
              <a:t>Click Tentative if you are unsure if you can attend, will appear on your calendar</a:t>
            </a:r>
          </a:p>
          <a:p>
            <a:r>
              <a:rPr lang="en-US" dirty="0" smtClean="0"/>
              <a:t>Click Decline if you can’t attend, will not appear on your calendar</a:t>
            </a:r>
          </a:p>
          <a:p>
            <a:r>
              <a:rPr lang="en-US" dirty="0" smtClean="0"/>
              <a:t>Click Propose New Time if you want to suggest a new time</a:t>
            </a:r>
          </a:p>
          <a:p>
            <a:pPr marL="457200" lvl="1" indent="0">
              <a:buNone/>
            </a:pPr>
            <a:r>
              <a:rPr lang="en-US" dirty="0" smtClean="0"/>
              <a:t>Select:</a:t>
            </a:r>
            <a:endParaRPr lang="en-US" dirty="0"/>
          </a:p>
          <a:p>
            <a:pPr lvl="1"/>
            <a:r>
              <a:rPr lang="en-US" dirty="0" smtClean="0"/>
              <a:t>Edit the Response before Sending</a:t>
            </a:r>
          </a:p>
          <a:p>
            <a:pPr lvl="1"/>
            <a:r>
              <a:rPr lang="en-US" dirty="0" smtClean="0"/>
              <a:t>Send the Response Now</a:t>
            </a:r>
          </a:p>
          <a:p>
            <a:pPr lvl="1"/>
            <a:r>
              <a:rPr lang="en-US" dirty="0" smtClean="0"/>
              <a:t>Do Not Send a Response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332" y="1402557"/>
            <a:ext cx="4543425" cy="4286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3"/>
          <a:srcRect l="33655" t="17094" r="51281" b="70654"/>
          <a:stretch/>
        </p:blipFill>
        <p:spPr bwMode="auto">
          <a:xfrm>
            <a:off x="5146531" y="4234730"/>
            <a:ext cx="2581910" cy="1181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35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Accepting the Invite the appointment will appear on your calendar!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368" y="2649560"/>
            <a:ext cx="5246984" cy="269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reminder will be sent to you if Outlook is open.</a:t>
            </a:r>
            <a:endParaRPr lang="en-US" dirty="0"/>
          </a:p>
        </p:txBody>
      </p:sp>
      <p:sp>
        <p:nvSpPr>
          <p:cNvPr id="5" name="Up Arrow Callout 4"/>
          <p:cNvSpPr/>
          <p:nvPr/>
        </p:nvSpPr>
        <p:spPr>
          <a:xfrm>
            <a:off x="4042064" y="5121275"/>
            <a:ext cx="2202872" cy="107026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can even hit snooze!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894" y="1816100"/>
            <a:ext cx="45243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Sending an email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Click on New email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Fill in the boxes: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 the message</a:t>
            </a:r>
          </a:p>
          <a:p>
            <a:r>
              <a:rPr lang="en-US" dirty="0" smtClean="0"/>
              <a:t>Send the message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787" y="1527896"/>
            <a:ext cx="4467225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49" y="3710710"/>
            <a:ext cx="5067300" cy="215265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3158836" y="2254827"/>
            <a:ext cx="561109" cy="103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0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 you find the information for the TO box?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sent to the person before, start typing their name and their name should pop up for you to select.</a:t>
            </a:r>
          </a:p>
          <a:p>
            <a:r>
              <a:rPr lang="en-US" dirty="0" smtClean="0"/>
              <a:t>If nothing pops up, you can click Check Names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can also click the Address Book or the TO: button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643" y="3290887"/>
            <a:ext cx="962025" cy="962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316" y="5224030"/>
            <a:ext cx="852920" cy="66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Objectives-let’s review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eMail</a:t>
            </a:r>
            <a:r>
              <a:rPr lang="en-US" sz="2800" dirty="0" smtClean="0"/>
              <a:t> from the Receiver’s Viewpoint</a:t>
            </a:r>
          </a:p>
          <a:p>
            <a:r>
              <a:rPr lang="en-US" sz="2800" dirty="0" smtClean="0"/>
              <a:t>Dealing </a:t>
            </a:r>
            <a:r>
              <a:rPr lang="en-US" sz="2800" dirty="0"/>
              <a:t>with a full Inbox</a:t>
            </a:r>
          </a:p>
          <a:p>
            <a:r>
              <a:rPr lang="en-US" sz="2800" dirty="0" smtClean="0"/>
              <a:t>Receiving </a:t>
            </a:r>
            <a:r>
              <a:rPr lang="en-US" sz="2800" dirty="0"/>
              <a:t>Calendar </a:t>
            </a:r>
            <a:r>
              <a:rPr lang="en-US" sz="2800" dirty="0" smtClean="0"/>
              <a:t>Invitations</a:t>
            </a:r>
          </a:p>
          <a:p>
            <a:r>
              <a:rPr lang="en-US" sz="2800" dirty="0" err="1" smtClean="0"/>
              <a:t>eMail</a:t>
            </a:r>
            <a:r>
              <a:rPr lang="en-US" sz="2800" dirty="0" smtClean="0"/>
              <a:t> from the Sender’s Viewpoint</a:t>
            </a:r>
          </a:p>
          <a:p>
            <a:r>
              <a:rPr lang="en-US" sz="2800" dirty="0" smtClean="0"/>
              <a:t>Instant Messaging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6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Address Book will open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Type in the name of the person </a:t>
            </a:r>
          </a:p>
          <a:p>
            <a:r>
              <a:rPr lang="en-US" dirty="0" smtClean="0"/>
              <a:t>Select the person you want the email to be sent </a:t>
            </a:r>
          </a:p>
          <a:p>
            <a:r>
              <a:rPr lang="en-US" dirty="0" smtClean="0"/>
              <a:t>Click on the To button to insert the name</a:t>
            </a:r>
          </a:p>
          <a:p>
            <a:r>
              <a:rPr lang="en-US" dirty="0" smtClean="0"/>
              <a:t>You can Carbon Copy (CC) someone or Blind Carbon Copy (BCC) someone by selecting those buttons</a:t>
            </a:r>
          </a:p>
          <a:p>
            <a:r>
              <a:rPr lang="en-US" smtClean="0"/>
              <a:t>Say OK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3563" y="2160589"/>
            <a:ext cx="4183062" cy="318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9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Create a Signature for your email. </a:t>
            </a:r>
          </a:p>
          <a:p>
            <a:r>
              <a:rPr lang="en-US" dirty="0" smtClean="0"/>
              <a:t>Use the Park Nicollet format.</a:t>
            </a:r>
          </a:p>
          <a:p>
            <a:pPr lvl="1"/>
            <a:r>
              <a:rPr lang="en-US" dirty="0" smtClean="0"/>
              <a:t>Click on New Email</a:t>
            </a:r>
          </a:p>
          <a:p>
            <a:pPr lvl="1"/>
            <a:r>
              <a:rPr lang="en-US" dirty="0" smtClean="0"/>
              <a:t>Click on Signature</a:t>
            </a:r>
          </a:p>
          <a:p>
            <a:pPr lvl="1"/>
            <a:r>
              <a:rPr lang="en-US" dirty="0" smtClean="0"/>
              <a:t>Select Signatures to create a template.</a:t>
            </a:r>
          </a:p>
          <a:p>
            <a:pPr lvl="1"/>
            <a:r>
              <a:rPr lang="en-US" dirty="0" smtClean="0"/>
              <a:t>Select New </a:t>
            </a:r>
          </a:p>
          <a:p>
            <a:pPr lvl="1"/>
            <a:r>
              <a:rPr lang="en-US" dirty="0" smtClean="0"/>
              <a:t>Name the Signature with your name.</a:t>
            </a:r>
          </a:p>
          <a:p>
            <a:pPr lvl="1"/>
            <a:r>
              <a:rPr lang="en-US" dirty="0" smtClean="0"/>
              <a:t>Click OK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5292" y="741362"/>
            <a:ext cx="533400" cy="1057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29500"/>
          <a:stretch/>
        </p:blipFill>
        <p:spPr>
          <a:xfrm>
            <a:off x="4673374" y="2390775"/>
            <a:ext cx="4492398" cy="29908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3387436" y="4145973"/>
            <a:ext cx="2337955" cy="405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61369" y="3387436"/>
            <a:ext cx="375649" cy="23899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 the Park Nicollet format shown here.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create a template to be used on new emails and a different one for responses, maybe just Your Name.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1598" y="2160589"/>
            <a:ext cx="3114675" cy="1790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598" y="4597173"/>
            <a:ext cx="14097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Signatures and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Sending emails to multiple people?</a:t>
            </a:r>
          </a:p>
          <a:p>
            <a:r>
              <a:rPr lang="en-US" dirty="0" smtClean="0"/>
              <a:t>Consider using the multiple template to give your readers a better opportunity to know what is important in the email.</a:t>
            </a:r>
          </a:p>
          <a:p>
            <a:r>
              <a:rPr lang="en-US" dirty="0" smtClean="0"/>
              <a:t>Save this as a Signature so it is readily available for use.</a:t>
            </a:r>
          </a:p>
          <a:p>
            <a:r>
              <a:rPr lang="en-US" dirty="0" smtClean="0"/>
              <a:t>TIP: Save your signatures as a Word document in case your email needs to be rebuilt.  You will not lose your signatures!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40795" y="1605417"/>
            <a:ext cx="3352834" cy="490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Add or look for Flags that indicate that something is High Importance</a:t>
            </a:r>
          </a:p>
          <a:p>
            <a:r>
              <a:rPr lang="en-US" dirty="0" smtClean="0"/>
              <a:t>Read it right away!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Or, add the flags to emails that you receive that require your attention.</a:t>
            </a:r>
          </a:p>
          <a:p>
            <a:r>
              <a:rPr lang="en-US" dirty="0" smtClean="0"/>
              <a:t>They will be added to your Tasks folder and create a To Do list for you!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3279" y="2160589"/>
            <a:ext cx="1371600" cy="9048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686" y="3426278"/>
            <a:ext cx="24384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7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Instant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bottom right hand area of your screen, select up arrow and then the Lync icon.</a:t>
            </a:r>
            <a:endParaRPr lang="en-US" dirty="0"/>
          </a:p>
          <a:p>
            <a:r>
              <a:rPr lang="en-US" dirty="0" smtClean="0"/>
              <a:t>Select OPEN</a:t>
            </a:r>
          </a:p>
          <a:p>
            <a:r>
              <a:rPr lang="en-US" dirty="0" smtClean="0"/>
              <a:t>Put the name of the person that you wish to contact  and you will see their availability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1  </a:t>
            </a:r>
            <a:r>
              <a:rPr lang="en-US" dirty="0" smtClean="0"/>
              <a:t>You can share information back  	and forth with typing.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2  </a:t>
            </a:r>
            <a:r>
              <a:rPr lang="en-US" dirty="0" smtClean="0"/>
              <a:t>Click on the Monitor icon to 	share your desktop.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3  </a:t>
            </a:r>
            <a:r>
              <a:rPr lang="en-US" dirty="0" smtClean="0"/>
              <a:t>Click on the people to add 	others to the conversation.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2"/>
          </p:nvPr>
        </p:nvPicPr>
        <p:blipFill rotWithShape="1">
          <a:blip r:embed="rId2"/>
          <a:srcRect l="85737" t="75499"/>
          <a:stretch/>
        </p:blipFill>
        <p:spPr bwMode="auto">
          <a:xfrm>
            <a:off x="6032663" y="1464426"/>
            <a:ext cx="2173681" cy="21003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2140" y="3660890"/>
            <a:ext cx="3514725" cy="8191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3297" y="5351548"/>
            <a:ext cx="1733550" cy="5619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03297" y="4998898"/>
            <a:ext cx="172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1       2     3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17373" y="3906982"/>
            <a:ext cx="1444767" cy="3221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68154" y="2682390"/>
            <a:ext cx="3403102" cy="7086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flipV="1">
            <a:off x="2140056" y="2092970"/>
            <a:ext cx="4400078" cy="67696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3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Instant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1633" y="1599480"/>
            <a:ext cx="4184035" cy="388077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you finish your “conversation”, write down the information.  It used to be (before 11/2014) saved in Conversation History in Outlook but is no longer available.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Don’t forget to check your Junk E-mail too. 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63566" y="1930400"/>
            <a:ext cx="1834342" cy="3057236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938511" y="3955503"/>
            <a:ext cx="1340486" cy="14547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975668" y="4615872"/>
            <a:ext cx="1303329" cy="2389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282477" y="1795808"/>
            <a:ext cx="27863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Empty your deleted items that are more than one month </a:t>
            </a:r>
            <a:r>
              <a:rPr lang="en-US" dirty="0" smtClean="0"/>
              <a:t>old, right click on the Older folder. Delete.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9437" y="3392544"/>
            <a:ext cx="310192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9437" y="5807529"/>
            <a:ext cx="1524000" cy="6858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9071437" y="5480252"/>
            <a:ext cx="202565" cy="7409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309437" y="4321629"/>
            <a:ext cx="1269992" cy="1377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9860397" y="2949262"/>
            <a:ext cx="455580" cy="226383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to print a handout of this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you are in Full Screen mode, click the ESC button on your keyboard.</a:t>
            </a:r>
          </a:p>
          <a:p>
            <a:r>
              <a:rPr lang="en-US" dirty="0" smtClean="0"/>
              <a:t>Click on File in the upper left corner.</a:t>
            </a:r>
          </a:p>
          <a:p>
            <a:r>
              <a:rPr lang="en-US" dirty="0" smtClean="0"/>
              <a:t>Select Print.  Check that the correct printer is here.</a:t>
            </a:r>
          </a:p>
          <a:p>
            <a:r>
              <a:rPr lang="en-US" dirty="0" smtClean="0"/>
              <a:t>Under Settings, select Print all slides (or the slide you want)</a:t>
            </a:r>
          </a:p>
          <a:p>
            <a:r>
              <a:rPr lang="en-US" dirty="0" smtClean="0"/>
              <a:t>Select 4 (or 6) slides per page</a:t>
            </a:r>
          </a:p>
          <a:p>
            <a:r>
              <a:rPr lang="en-US" dirty="0" smtClean="0"/>
              <a:t>Click </a:t>
            </a:r>
            <a:r>
              <a:rPr lang="en-US" smtClean="0"/>
              <a:t>on Print  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06882" y="2160588"/>
            <a:ext cx="1749936" cy="388143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4234543" y="4365171"/>
            <a:ext cx="2155371" cy="348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332515" y="4822371"/>
            <a:ext cx="2057399" cy="4712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234543" y="3716676"/>
            <a:ext cx="2155371" cy="348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0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Need extra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Instant message or request a 1:1 tutorial from your Supervisor or the Lab </a:t>
            </a:r>
            <a:r>
              <a:rPr lang="en-US" sz="2800" dirty="0"/>
              <a:t>E</a:t>
            </a:r>
            <a:r>
              <a:rPr lang="en-US" sz="2800" dirty="0" smtClean="0"/>
              <a:t>ducation team</a:t>
            </a:r>
          </a:p>
          <a:p>
            <a:endParaRPr lang="en-US" sz="2800" dirty="0" smtClean="0"/>
          </a:p>
          <a:p>
            <a:r>
              <a:rPr lang="en-US" sz="2800" dirty="0"/>
              <a:t>E</a:t>
            </a:r>
            <a:r>
              <a:rPr lang="en-US" sz="2800" dirty="0" smtClean="0"/>
              <a:t>xtra computers are available for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7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Quick, tell me more, where do I find them?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You can access e-mail from a full PC by either:</a:t>
            </a:r>
          </a:p>
          <a:p>
            <a:pPr algn="ctr">
              <a:buNone/>
            </a:pPr>
            <a:endParaRPr lang="en-US" dirty="0"/>
          </a:p>
          <a:p>
            <a:pPr algn="ctr"/>
            <a:r>
              <a:rPr lang="en-US" dirty="0"/>
              <a:t>the full icon on the desk top </a:t>
            </a:r>
          </a:p>
          <a:p>
            <a:pPr algn="ctr">
              <a:buNone/>
            </a:pPr>
            <a:r>
              <a:rPr lang="en-US" dirty="0"/>
              <a:t>or </a:t>
            </a:r>
          </a:p>
          <a:p>
            <a:pPr algn="ctr"/>
            <a:r>
              <a:rPr lang="en-US" dirty="0"/>
              <a:t> the link on the Start </a:t>
            </a:r>
            <a:r>
              <a:rPr lang="en-US" dirty="0" smtClean="0"/>
              <a:t>bar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694" y="4307839"/>
            <a:ext cx="7023946" cy="217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Outlook has many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3" y="2160589"/>
            <a:ext cx="4688925" cy="3880772"/>
          </a:xfrm>
        </p:spPr>
        <p:txBody>
          <a:bodyPr>
            <a:normAutofit/>
          </a:bodyPr>
          <a:lstStyle/>
          <a:p>
            <a:r>
              <a:rPr lang="en-US" sz="2400" dirty="0"/>
              <a:t>Reading &amp;</a:t>
            </a:r>
            <a:r>
              <a:rPr lang="en-US" sz="2400" dirty="0" smtClean="0"/>
              <a:t> </a:t>
            </a:r>
            <a:r>
              <a:rPr lang="en-US" sz="2400" dirty="0"/>
              <a:t>sending </a:t>
            </a:r>
            <a:r>
              <a:rPr lang="en-US" sz="2400" dirty="0" smtClean="0"/>
              <a:t>e-mail and</a:t>
            </a:r>
            <a:br>
              <a:rPr lang="en-US" sz="2400" dirty="0" smtClean="0"/>
            </a:br>
            <a:r>
              <a:rPr lang="en-US" sz="2400" dirty="0" smtClean="0"/>
              <a:t>storing e-mails for later reference 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dirty="0"/>
              <a:t>Calendar-making appointments 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dirty="0" smtClean="0"/>
              <a:t>People-storing </a:t>
            </a:r>
            <a:r>
              <a:rPr lang="en-US" sz="2400" dirty="0"/>
              <a:t>contact data  </a:t>
            </a:r>
            <a:r>
              <a:rPr lang="en-US" sz="2400" b="1" dirty="0">
                <a:solidFill>
                  <a:srgbClr val="FF0000"/>
                </a:solidFill>
              </a:rPr>
              <a:t>3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676" y="5464509"/>
            <a:ext cx="3086100" cy="31768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81494" y="5779065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6332208" y="5779065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61097" y="5790919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259" y="6151527"/>
            <a:ext cx="3902581" cy="706473"/>
          </a:xfrm>
          <a:prstGeom prst="rect">
            <a:avLst/>
          </a:prstGeom>
        </p:spPr>
      </p:pic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534676" y="1387494"/>
            <a:ext cx="1697335" cy="407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9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expectations for the receivers?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7335" y="2946400"/>
            <a:ext cx="8596668" cy="272288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Check your email every shift that you work!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1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Replying to </a:t>
            </a:r>
            <a:r>
              <a:rPr lang="en-US" dirty="0" err="1" smtClean="0"/>
              <a:t>eMAIL</a:t>
            </a:r>
            <a:endParaRPr lang="en-US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352" y="2160589"/>
            <a:ext cx="4184650" cy="1718659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8" name="Content Placeholder 7"/>
          <p:cNvSpPr txBox="1">
            <a:spLocks noGrp="1"/>
          </p:cNvSpPr>
          <p:nvPr>
            <p:ph sz="half" idx="1"/>
          </p:nvPr>
        </p:nvSpPr>
        <p:spPr>
          <a:xfrm>
            <a:off x="677334" y="1447813"/>
            <a:ext cx="418403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Look at Sender and who it was sent 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Look at the attachment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Look at the message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Is message informative only?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Do I need to act on it?  Now?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Do I need to respond?  To all? To sender only?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Will I need the information in the future or can it be deleted?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590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informative only?  Read &amp; Delete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9936" y="2583322"/>
            <a:ext cx="78771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385532"/>
          </a:xfrm>
        </p:spPr>
        <p:txBody>
          <a:bodyPr/>
          <a:lstStyle/>
          <a:p>
            <a:pPr algn="ctr"/>
            <a:r>
              <a:rPr lang="en-US" dirty="0" smtClean="0"/>
              <a:t>Do I need to respond?  </a:t>
            </a:r>
            <a:br>
              <a:rPr lang="en-US" dirty="0" smtClean="0"/>
            </a:br>
            <a:r>
              <a:rPr lang="en-US" dirty="0" smtClean="0"/>
              <a:t>Reply to sender or Reply All?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00815" y="3995132"/>
            <a:ext cx="4185623" cy="576262"/>
          </a:xfrm>
        </p:spPr>
        <p:txBody>
          <a:bodyPr/>
          <a:lstStyle/>
          <a:p>
            <a:pPr algn="ctr"/>
            <a:r>
              <a:rPr lang="en-US" dirty="0"/>
              <a:t>Reply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41628" y="4806678"/>
            <a:ext cx="4185623" cy="12331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Reply to the sender only when the information is for that person only.</a:t>
            </a:r>
          </a:p>
          <a:p>
            <a:r>
              <a:rPr lang="en-US" dirty="0" smtClean="0"/>
              <a:t>Example: To thank Sherrie for sending this information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7251" y="3995132"/>
            <a:ext cx="4185618" cy="576262"/>
          </a:xfrm>
        </p:spPr>
        <p:txBody>
          <a:bodyPr/>
          <a:lstStyle/>
          <a:p>
            <a:pPr algn="ctr"/>
            <a:r>
              <a:rPr lang="en-US" dirty="0" smtClean="0"/>
              <a:t>Reply All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377142" y="4806678"/>
            <a:ext cx="4185617" cy="15369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Reply to All when the email is a group email that all need to see the responses.</a:t>
            </a:r>
          </a:p>
          <a:p>
            <a:r>
              <a:rPr lang="en-US" dirty="0" smtClean="0"/>
              <a:t>Example to send update information to all Tech Specs</a:t>
            </a:r>
          </a:p>
          <a:p>
            <a:endParaRPr lang="en-US" dirty="0"/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802" y="1985232"/>
            <a:ext cx="7442200" cy="1532021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269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701800"/>
          </a:xfrm>
        </p:spPr>
        <p:txBody>
          <a:bodyPr/>
          <a:lstStyle/>
          <a:p>
            <a:pPr algn="ctr"/>
            <a:r>
              <a:rPr lang="en-US" dirty="0" smtClean="0"/>
              <a:t>How do I save this email for future reference?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3513221" y="2971800"/>
            <a:ext cx="5760782" cy="1660358"/>
          </a:xfrm>
        </p:spPr>
        <p:txBody>
          <a:bodyPr>
            <a:normAutofit fontScale="925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Create a folder in Inbox and drag email into it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6" name="Content Placeholder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28" y="2132530"/>
            <a:ext cx="1515829" cy="3945589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>
            <a:off x="2085553" y="3430397"/>
            <a:ext cx="978408" cy="48463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3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544</TotalTime>
  <Words>1035</Words>
  <Application>Microsoft Office PowerPoint</Application>
  <PresentationFormat>Widescreen</PresentationFormat>
  <Paragraphs>153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Trebuchet MS</vt:lpstr>
      <vt:lpstr>Wingdings 3</vt:lpstr>
      <vt:lpstr>Facet</vt:lpstr>
      <vt:lpstr>YOU’VE GOT eMAIL!  and MEETING INVITES!</vt:lpstr>
      <vt:lpstr>Objectives-let’s review</vt:lpstr>
      <vt:lpstr>Quick, tell me more, where do I find them?</vt:lpstr>
      <vt:lpstr>Outlook has many functions</vt:lpstr>
      <vt:lpstr>What are the expectations for the receivers?</vt:lpstr>
      <vt:lpstr>Reading and Replying to eMAIL</vt:lpstr>
      <vt:lpstr>Is it informative only?  Read &amp; Delete</vt:lpstr>
      <vt:lpstr>Do I need to respond?   Reply to sender or Reply All? </vt:lpstr>
      <vt:lpstr>How do I save this email for future reference?</vt:lpstr>
      <vt:lpstr>EXAMPLE:  Create Continuing Education File</vt:lpstr>
      <vt:lpstr>Your inbox should be clean and up-to-date!</vt:lpstr>
      <vt:lpstr>Or does your Inbox look like this?</vt:lpstr>
      <vt:lpstr>Clean up your inbox!</vt:lpstr>
      <vt:lpstr>You’ve been invited!</vt:lpstr>
      <vt:lpstr>How to respond </vt:lpstr>
      <vt:lpstr>After Accepting the Invite the appointment will appear on your calendar!</vt:lpstr>
      <vt:lpstr>A reminder will be sent to you if Outlook is open.</vt:lpstr>
      <vt:lpstr>Sending an email</vt:lpstr>
      <vt:lpstr>How do you find the information for the TO box?</vt:lpstr>
      <vt:lpstr>the Address Book will open</vt:lpstr>
      <vt:lpstr>Signatures</vt:lpstr>
      <vt:lpstr>Signatures</vt:lpstr>
      <vt:lpstr>Signatures and Templates</vt:lpstr>
      <vt:lpstr>Other Tips</vt:lpstr>
      <vt:lpstr>Instant Messaging</vt:lpstr>
      <vt:lpstr>Instant Messaging</vt:lpstr>
      <vt:lpstr>Want to print a handout of this information?</vt:lpstr>
      <vt:lpstr>Need extra help?</vt:lpstr>
    </vt:vector>
  </TitlesOfParts>
  <Company>Park Nicollet Health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YOU’VE GOT eMAIL!  and MEETING INVITES!</dc:title>
  <dc:creator>Richardson, Patti R.</dc:creator>
  <cp:lastModifiedBy>Burby, Pamela L.</cp:lastModifiedBy>
  <cp:revision>69</cp:revision>
  <cp:lastPrinted>2015-03-10T18:02:58Z</cp:lastPrinted>
  <dcterms:created xsi:type="dcterms:W3CDTF">2015-02-25T20:10:52Z</dcterms:created>
  <dcterms:modified xsi:type="dcterms:W3CDTF">2018-01-09T19:26:57Z</dcterms:modified>
</cp:coreProperties>
</file>