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256" r:id="rId2"/>
    <p:sldId id="26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7F20-7D09-430A-841F-FBFA09370D0F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EAFB-5AD5-461D-B1BF-5B765E08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GOT </a:t>
            </a:r>
            <a:r>
              <a:rPr lang="en-US" dirty="0" err="1" smtClean="0"/>
              <a:t>eMAIL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and MEETING INVITES!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77335" y="3454400"/>
            <a:ext cx="8596668" cy="144272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What to do with all of these?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58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an Archive Folder if you do not have one already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57" y="1930400"/>
            <a:ext cx="7205821" cy="39014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149600" y="3088640"/>
            <a:ext cx="1524000" cy="162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0885" y="4346891"/>
            <a:ext cx="1524000" cy="162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30929" t="22507" r="25802" b="44745"/>
          <a:stretch/>
        </p:blipFill>
        <p:spPr bwMode="auto">
          <a:xfrm>
            <a:off x="6149068" y="4800396"/>
            <a:ext cx="2571750" cy="1094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8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</a:t>
            </a:r>
            <a:r>
              <a:rPr lang="en-US" dirty="0"/>
              <a:t>Continuing Education 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89967" y="1422401"/>
            <a:ext cx="4546151" cy="4734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Right Click on Archive Folder 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. Click on New Folder</a:t>
            </a:r>
          </a:p>
          <a:p>
            <a:r>
              <a:rPr lang="en-US" sz="2400" dirty="0"/>
              <a:t>3. Name the Folder Continuing Education</a:t>
            </a:r>
          </a:p>
          <a:p>
            <a:r>
              <a:rPr lang="en-US" sz="2400" dirty="0"/>
              <a:t>4. Drag your email about the University of Washington access to this folder</a:t>
            </a:r>
          </a:p>
          <a:p>
            <a:r>
              <a:rPr lang="en-US" sz="2400" dirty="0"/>
              <a:t>5. Create additional folders as needed.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28341" r="77564" b="42735"/>
          <a:stretch/>
        </p:blipFill>
        <p:spPr bwMode="auto">
          <a:xfrm>
            <a:off x="1039451" y="1930400"/>
            <a:ext cx="3419246" cy="2479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433822" y="2204250"/>
            <a:ext cx="605629" cy="269240"/>
          </a:xfrm>
          <a:prstGeom prst="rightArrowCallout">
            <a:avLst>
              <a:gd name="adj1" fmla="val 25000"/>
              <a:gd name="adj2" fmla="val 990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3631332" y="3051403"/>
            <a:ext cx="762000" cy="199797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1740651" y="5616410"/>
            <a:ext cx="762000" cy="2286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2" y="4818380"/>
            <a:ext cx="4343400" cy="1114425"/>
          </a:xfrm>
          <a:prstGeom prst="rect">
            <a:avLst/>
          </a:prstGeom>
        </p:spPr>
      </p:pic>
      <p:sp>
        <p:nvSpPr>
          <p:cNvPr id="12" name="Left Arrow Callout 11"/>
          <p:cNvSpPr/>
          <p:nvPr/>
        </p:nvSpPr>
        <p:spPr>
          <a:xfrm>
            <a:off x="1740651" y="5554098"/>
            <a:ext cx="762000" cy="228600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4008922" y="5323840"/>
            <a:ext cx="762000" cy="271906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22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</a:t>
            </a:r>
            <a:r>
              <a:rPr lang="en-US" dirty="0" err="1" smtClean="0"/>
              <a:t>eMails</a:t>
            </a:r>
            <a:r>
              <a:rPr lang="en-US" dirty="0" smtClean="0"/>
              <a:t> for future reference in Archive folders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3425" y="2744620"/>
            <a:ext cx="4183062" cy="144567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139" r="69711" b="57550"/>
          <a:stretch/>
        </p:blipFill>
        <p:spPr bwMode="auto">
          <a:xfrm>
            <a:off x="5089525" y="2496095"/>
            <a:ext cx="4184650" cy="321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334" y="5004519"/>
            <a:ext cx="40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the email to save to the archive folder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inbox should be clean and up-to-date!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398" y="2265218"/>
            <a:ext cx="6894453" cy="20724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74373" y="2982191"/>
            <a:ext cx="467591" cy="2078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 does your Inbox look like this?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9" y="2196306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4031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Clean up your inbox!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obvious junk emails first.</a:t>
            </a:r>
          </a:p>
          <a:p>
            <a:r>
              <a:rPr lang="en-US" dirty="0" smtClean="0"/>
              <a:t>Begin dealing with the remainder of your emails.</a:t>
            </a:r>
          </a:p>
          <a:p>
            <a:r>
              <a:rPr lang="en-US" dirty="0" smtClean="0"/>
              <a:t>Rule of thumb: If an item will take less than 2 minutes to deal with just do it.</a:t>
            </a:r>
          </a:p>
          <a:p>
            <a:r>
              <a:rPr lang="en-US" dirty="0"/>
              <a:t>D</a:t>
            </a:r>
            <a:r>
              <a:rPr lang="en-US" dirty="0" smtClean="0"/>
              <a:t>elete informational emails that you have read and no longer need.</a:t>
            </a:r>
          </a:p>
          <a:p>
            <a:r>
              <a:rPr lang="en-US" dirty="0" smtClean="0"/>
              <a:t>Deal with emails that need more than a quick response (e.g., C360 survey)</a:t>
            </a:r>
          </a:p>
          <a:p>
            <a:r>
              <a:rPr lang="en-US" dirty="0" smtClean="0"/>
              <a:t>Save any emails for future reference in Archive folders </a:t>
            </a:r>
          </a:p>
          <a:p>
            <a:pPr lvl="1"/>
            <a:r>
              <a:rPr lang="en-US" dirty="0" smtClean="0"/>
              <a:t>Title folders by topic or project </a:t>
            </a:r>
          </a:p>
          <a:p>
            <a:pPr lvl="1"/>
            <a:r>
              <a:rPr lang="en-US" dirty="0" smtClean="0"/>
              <a:t>Title folders completely so they will make sense a few months from now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5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been invited!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421" y="2214057"/>
            <a:ext cx="7724775" cy="2486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07918" y="3671382"/>
            <a:ext cx="2161309" cy="10287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respond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Accept to attend the meeting</a:t>
            </a:r>
          </a:p>
          <a:p>
            <a:r>
              <a:rPr lang="en-US" dirty="0" smtClean="0"/>
              <a:t>Click Tentative if you are unsure if you can attend</a:t>
            </a:r>
          </a:p>
          <a:p>
            <a:r>
              <a:rPr lang="en-US" dirty="0" smtClean="0"/>
              <a:t>Click Decline if you can’t attend</a:t>
            </a:r>
          </a:p>
          <a:p>
            <a:r>
              <a:rPr lang="en-US" dirty="0" smtClean="0"/>
              <a:t>Click Propose New Time if you want to suggest a new time</a:t>
            </a:r>
          </a:p>
          <a:p>
            <a:pPr marL="457200" lvl="1" indent="0">
              <a:buNone/>
            </a:pPr>
            <a:r>
              <a:rPr lang="en-US" dirty="0" smtClean="0"/>
              <a:t>Select:</a:t>
            </a:r>
            <a:endParaRPr lang="en-US" dirty="0"/>
          </a:p>
          <a:p>
            <a:pPr lvl="1"/>
            <a:r>
              <a:rPr lang="en-US" dirty="0" smtClean="0"/>
              <a:t>Edit the Response before Sending</a:t>
            </a:r>
          </a:p>
          <a:p>
            <a:pPr lvl="1"/>
            <a:r>
              <a:rPr lang="en-US" dirty="0" smtClean="0"/>
              <a:t>Send the Response Now</a:t>
            </a:r>
          </a:p>
          <a:p>
            <a:pPr lvl="1"/>
            <a:r>
              <a:rPr lang="en-US" dirty="0" smtClean="0"/>
              <a:t>Do Not Send a Response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32" y="1402557"/>
            <a:ext cx="4543425" cy="428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33655" t="17094" r="51281" b="70654"/>
          <a:stretch/>
        </p:blipFill>
        <p:spPr bwMode="auto">
          <a:xfrm>
            <a:off x="5146531" y="4234730"/>
            <a:ext cx="258191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Accepting the Invite the appointment will appear on your calendar!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781" y="2467769"/>
            <a:ext cx="45624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reminder will be sent to you if Outlook is open.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224" y="1930400"/>
            <a:ext cx="4457700" cy="319087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042064" y="5121275"/>
            <a:ext cx="2202872" cy="10702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even hit snooze!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Objectives-let’s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eMail</a:t>
            </a:r>
            <a:r>
              <a:rPr lang="en-US" sz="2800" dirty="0" smtClean="0"/>
              <a:t> from the Receiver’s Viewpoint</a:t>
            </a:r>
          </a:p>
          <a:p>
            <a:r>
              <a:rPr lang="en-US" sz="2800" dirty="0" smtClean="0"/>
              <a:t>Dealing </a:t>
            </a:r>
            <a:r>
              <a:rPr lang="en-US" sz="2800" dirty="0"/>
              <a:t>with a full Inbox</a:t>
            </a:r>
          </a:p>
          <a:p>
            <a:r>
              <a:rPr lang="en-US" sz="2800" dirty="0" smtClean="0"/>
              <a:t>Receiving </a:t>
            </a:r>
            <a:r>
              <a:rPr lang="en-US" sz="2800" dirty="0"/>
              <a:t>Calendar </a:t>
            </a:r>
            <a:r>
              <a:rPr lang="en-US" sz="2800" dirty="0" smtClean="0"/>
              <a:t>Invitations</a:t>
            </a:r>
          </a:p>
          <a:p>
            <a:r>
              <a:rPr lang="en-US" sz="2800" dirty="0" err="1" smtClean="0"/>
              <a:t>eMail</a:t>
            </a:r>
            <a:r>
              <a:rPr lang="en-US" sz="2800" dirty="0" smtClean="0"/>
              <a:t> from the Sender’s Viewpoint</a:t>
            </a:r>
          </a:p>
          <a:p>
            <a:r>
              <a:rPr lang="en-US" sz="2800" dirty="0" smtClean="0"/>
              <a:t>Instant Messaging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Sending an 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on New email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Fill in the boxes: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the message</a:t>
            </a:r>
          </a:p>
          <a:p>
            <a:r>
              <a:rPr lang="en-US" dirty="0" smtClean="0"/>
              <a:t>Send the message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527896"/>
            <a:ext cx="44672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9" y="3710710"/>
            <a:ext cx="5067300" cy="21526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158836" y="2254827"/>
            <a:ext cx="561109" cy="1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find the information for the TO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sent to the person before, start typing their name and their name should pop up for you to select.</a:t>
            </a:r>
          </a:p>
          <a:p>
            <a:r>
              <a:rPr lang="en-US" dirty="0" smtClean="0"/>
              <a:t>If nothing pops up, you can click Check Names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also click the Address Book or the TO: button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43" y="3290887"/>
            <a:ext cx="9620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16" y="5224030"/>
            <a:ext cx="852920" cy="6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 Book will open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Type in the name of the person </a:t>
            </a:r>
          </a:p>
          <a:p>
            <a:r>
              <a:rPr lang="en-US" dirty="0" smtClean="0"/>
              <a:t>Select the person you want the email to be sent </a:t>
            </a:r>
          </a:p>
          <a:p>
            <a:r>
              <a:rPr lang="en-US" dirty="0" smtClean="0"/>
              <a:t>Click on the To button to insert the name</a:t>
            </a:r>
          </a:p>
          <a:p>
            <a:r>
              <a:rPr lang="en-US" dirty="0" smtClean="0"/>
              <a:t>You can Carbon Copy (CC) someone or Blind Carbon Copy (BCC) someone by selecting those buttons</a:t>
            </a:r>
          </a:p>
          <a:p>
            <a:r>
              <a:rPr lang="en-US" smtClean="0"/>
              <a:t>Say 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563" y="2160589"/>
            <a:ext cx="4183062" cy="31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 Signature for your email. </a:t>
            </a:r>
          </a:p>
          <a:p>
            <a:r>
              <a:rPr lang="en-US" dirty="0" smtClean="0"/>
              <a:t>Use the Park Nicollet format.</a:t>
            </a:r>
          </a:p>
          <a:p>
            <a:pPr lvl="1"/>
            <a:r>
              <a:rPr lang="en-US" dirty="0" smtClean="0"/>
              <a:t>Click on New Email</a:t>
            </a:r>
          </a:p>
          <a:p>
            <a:pPr lvl="1"/>
            <a:r>
              <a:rPr lang="en-US" dirty="0" smtClean="0"/>
              <a:t>Click on Signature</a:t>
            </a:r>
          </a:p>
          <a:p>
            <a:pPr lvl="1"/>
            <a:r>
              <a:rPr lang="en-US" dirty="0" smtClean="0"/>
              <a:t>Select Signatures to create a template.</a:t>
            </a:r>
          </a:p>
          <a:p>
            <a:pPr lvl="1"/>
            <a:r>
              <a:rPr lang="en-US" dirty="0" smtClean="0"/>
              <a:t>Select New </a:t>
            </a:r>
          </a:p>
          <a:p>
            <a:pPr lvl="1"/>
            <a:r>
              <a:rPr lang="en-US" dirty="0" smtClean="0"/>
              <a:t>Name the Signature with your name.</a:t>
            </a:r>
          </a:p>
          <a:p>
            <a:pPr lvl="1"/>
            <a:r>
              <a:rPr lang="en-US" dirty="0" smtClean="0"/>
              <a:t>Click 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5292" y="741362"/>
            <a:ext cx="53340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9500"/>
          <a:stretch/>
        </p:blipFill>
        <p:spPr>
          <a:xfrm>
            <a:off x="4673374" y="2390775"/>
            <a:ext cx="4492398" cy="29908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87436" y="4145973"/>
            <a:ext cx="2337955" cy="405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1369" y="3387436"/>
            <a:ext cx="375649" cy="238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Park Nicollet format shown here.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create a template to be used on new emails and a different one for responses, maybe just Your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1598" y="2160589"/>
            <a:ext cx="311467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98" y="4597173"/>
            <a:ext cx="1409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 and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Sending emails to multiple people?</a:t>
            </a:r>
          </a:p>
          <a:p>
            <a:r>
              <a:rPr lang="en-US" dirty="0" smtClean="0"/>
              <a:t>Consider using the multiple template to give your readers a better opportunity to know what is important in the email.</a:t>
            </a:r>
          </a:p>
          <a:p>
            <a:r>
              <a:rPr lang="en-US" dirty="0" smtClean="0"/>
              <a:t>Save this as a Signature so it is readily available for use.</a:t>
            </a:r>
          </a:p>
          <a:p>
            <a:r>
              <a:rPr lang="en-US" dirty="0" smtClean="0"/>
              <a:t>TIP: Save your signatures as a Word document in case your email needs to be rebuilt.  You will not lose your signatures!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0795" y="1605417"/>
            <a:ext cx="3352834" cy="49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or look for Flags that indicate that something is High Importance</a:t>
            </a:r>
          </a:p>
          <a:p>
            <a:r>
              <a:rPr lang="en-US" dirty="0" smtClean="0"/>
              <a:t>Read it right away!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 add the flags to emails that you receive that require your attention.</a:t>
            </a:r>
          </a:p>
          <a:p>
            <a:r>
              <a:rPr lang="en-US" dirty="0" smtClean="0"/>
              <a:t>They will be added to your Tasks folder and create a To Do list for you!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279" y="2160589"/>
            <a:ext cx="137160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86" y="3426278"/>
            <a:ext cx="2438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bottom right hand area of your screen, select up arrow and then the Lync icon.</a:t>
            </a:r>
            <a:endParaRPr lang="en-US" dirty="0"/>
          </a:p>
          <a:p>
            <a:r>
              <a:rPr lang="en-US" dirty="0" smtClean="0"/>
              <a:t>Select OPEN</a:t>
            </a:r>
          </a:p>
          <a:p>
            <a:r>
              <a:rPr lang="en-US" dirty="0" smtClean="0"/>
              <a:t>Put the name of the person that you wish to contact  and you will see their availability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  </a:t>
            </a:r>
            <a:r>
              <a:rPr lang="en-US" dirty="0" smtClean="0"/>
              <a:t>You can share information back  	and forth with typing.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2  </a:t>
            </a:r>
            <a:r>
              <a:rPr lang="en-US" dirty="0" smtClean="0"/>
              <a:t>Click on the Monitor icon to 	share your desktop.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3  </a:t>
            </a:r>
            <a:r>
              <a:rPr lang="en-US" dirty="0" smtClean="0"/>
              <a:t>Click on the people to add 	others to the conversation.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85737" t="75499"/>
          <a:stretch/>
        </p:blipFill>
        <p:spPr bwMode="auto">
          <a:xfrm>
            <a:off x="6032663" y="1464426"/>
            <a:ext cx="2173681" cy="2100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40" y="3660890"/>
            <a:ext cx="3514725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97" y="5351548"/>
            <a:ext cx="1733550" cy="561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03297" y="4998898"/>
            <a:ext cx="17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1       2     3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17373" y="3906982"/>
            <a:ext cx="1444767" cy="322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68154" y="2682390"/>
            <a:ext cx="3403102" cy="708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140056" y="2092970"/>
            <a:ext cx="4400078" cy="67696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599480"/>
            <a:ext cx="4184035" cy="38807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you finish your “conversation”, write down the information.  It used to be (before 11/2014) saved in Conversation History in Outlook but is no longer available.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Don’t forget to check your Junk E-mail too.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566" y="1930400"/>
            <a:ext cx="1834342" cy="30572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938511" y="3955503"/>
            <a:ext cx="1340486" cy="1454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75668" y="4615872"/>
            <a:ext cx="1303329" cy="238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82477" y="1795808"/>
            <a:ext cx="2786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Empty your deleted items that are more than one month </a:t>
            </a:r>
            <a:r>
              <a:rPr lang="en-US" dirty="0" smtClean="0"/>
              <a:t>old, right click on the Older folder. Delete.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37" y="3392544"/>
            <a:ext cx="310192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437" y="5807529"/>
            <a:ext cx="1524000" cy="685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071437" y="5480252"/>
            <a:ext cx="202565" cy="740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09437" y="4321629"/>
            <a:ext cx="1269992" cy="13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60397" y="2949262"/>
            <a:ext cx="455580" cy="2263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print a handout of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are in Full Screen mode, click the ESC button on your keyboard.</a:t>
            </a:r>
          </a:p>
          <a:p>
            <a:r>
              <a:rPr lang="en-US" dirty="0" smtClean="0"/>
              <a:t>Click on File in the upper left corner.</a:t>
            </a:r>
          </a:p>
          <a:p>
            <a:r>
              <a:rPr lang="en-US" dirty="0" smtClean="0"/>
              <a:t>Select Print.  Check that the correct printer is here.</a:t>
            </a:r>
          </a:p>
          <a:p>
            <a:r>
              <a:rPr lang="en-US" dirty="0" smtClean="0"/>
              <a:t>Under Settings, select Print all slides (or the slide you want)</a:t>
            </a:r>
          </a:p>
          <a:p>
            <a:r>
              <a:rPr lang="en-US" dirty="0" smtClean="0"/>
              <a:t>Select 4 (or 6) slides per page</a:t>
            </a:r>
          </a:p>
          <a:p>
            <a:r>
              <a:rPr lang="en-US" dirty="0" smtClean="0"/>
              <a:t>Click </a:t>
            </a:r>
            <a:r>
              <a:rPr lang="en-US" smtClean="0"/>
              <a:t>on Print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6882" y="2160588"/>
            <a:ext cx="1749936" cy="3881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34543" y="4365171"/>
            <a:ext cx="2155371" cy="348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32515" y="4822371"/>
            <a:ext cx="2057399" cy="47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34543" y="3716676"/>
            <a:ext cx="2155371" cy="348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Quick, tell me more, where do I find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You can access e-mail from a full PC by either:</a:t>
            </a:r>
          </a:p>
          <a:p>
            <a:pPr algn="ctr">
              <a:buNone/>
            </a:pPr>
            <a:endParaRPr lang="en-US" dirty="0"/>
          </a:p>
          <a:p>
            <a:pPr algn="ctr"/>
            <a:r>
              <a:rPr lang="en-US" dirty="0"/>
              <a:t>the full icon on the desk top </a:t>
            </a:r>
          </a:p>
          <a:p>
            <a:pPr algn="ctr">
              <a:buNone/>
            </a:pPr>
            <a:r>
              <a:rPr lang="en-US" dirty="0"/>
              <a:t>or </a:t>
            </a:r>
          </a:p>
          <a:p>
            <a:pPr algn="ctr"/>
            <a:r>
              <a:rPr lang="en-US" dirty="0"/>
              <a:t> the link on the Start </a:t>
            </a:r>
            <a:r>
              <a:rPr lang="en-US" dirty="0" smtClean="0"/>
              <a:t>bar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94" y="4307839"/>
            <a:ext cx="7023946" cy="21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extra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Instant message or request a 1:1 tutorial from your Supervisor or the Lab </a:t>
            </a:r>
            <a:r>
              <a:rPr lang="en-US" sz="2800" dirty="0"/>
              <a:t>E</a:t>
            </a:r>
            <a:r>
              <a:rPr lang="en-US" sz="2800" dirty="0" smtClean="0"/>
              <a:t>ducation team</a:t>
            </a:r>
          </a:p>
          <a:p>
            <a:endParaRPr lang="en-US" sz="2800" dirty="0" smtClean="0"/>
          </a:p>
          <a:p>
            <a:r>
              <a:rPr lang="en-US" sz="2800" dirty="0" smtClean="0"/>
              <a:t>Use the extra computers </a:t>
            </a:r>
            <a:r>
              <a:rPr lang="en-US" sz="2800" smtClean="0"/>
              <a:t>in </a:t>
            </a:r>
            <a:r>
              <a:rPr lang="en-US" sz="2800" smtClean="0"/>
              <a:t>Lab </a:t>
            </a:r>
            <a:r>
              <a:rPr lang="en-US" sz="2800" smtClean="0"/>
              <a:t>Training </a:t>
            </a:r>
            <a:r>
              <a:rPr lang="en-US" sz="2800" smtClean="0"/>
              <a:t>area</a:t>
            </a:r>
            <a:r>
              <a:rPr lang="en-US" sz="2800" smtClean="0"/>
              <a:t>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1573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Kaizen </a:t>
            </a:r>
            <a:r>
              <a:rPr lang="en-US" sz="3200" dirty="0">
                <a:solidFill>
                  <a:schemeClr val="tx1"/>
                </a:solidFill>
              </a:rPr>
              <a:t>Event </a:t>
            </a:r>
            <a:r>
              <a:rPr lang="en-US" sz="3200" dirty="0" smtClean="0">
                <a:solidFill>
                  <a:schemeClr val="tx1"/>
                </a:solidFill>
              </a:rPr>
              <a:t>1/26-1/27/2015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Participants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206477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Leaders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Travis Feuerhake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Andrew Petrenko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Quality Team 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Pat </a:t>
            </a:r>
            <a:r>
              <a:rPr lang="en-US" sz="2800" b="1" dirty="0" err="1" smtClean="0">
                <a:solidFill>
                  <a:schemeClr val="tx1"/>
                </a:solidFill>
              </a:rPr>
              <a:t>Croal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86956" y="365125"/>
            <a:ext cx="5181600" cy="6228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 Stets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Danielle Baumberger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Jamin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Drago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Callie Voigt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Chuck Ehster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Brittany </a:t>
            </a:r>
            <a:r>
              <a:rPr lang="en-US" sz="2800" b="1" dirty="0" err="1" smtClean="0">
                <a:solidFill>
                  <a:schemeClr val="tx1"/>
                </a:solidFill>
              </a:rPr>
              <a:t>Collatz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David Schleicher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Bridgett Rode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Laura Brigl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Sue Gillespie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has many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688925" cy="3880772"/>
          </a:xfrm>
        </p:spPr>
        <p:txBody>
          <a:bodyPr>
            <a:normAutofit/>
          </a:bodyPr>
          <a:lstStyle/>
          <a:p>
            <a:r>
              <a:rPr lang="en-US" sz="2400" dirty="0"/>
              <a:t>Reading &amp;</a:t>
            </a:r>
            <a:r>
              <a:rPr lang="en-US" sz="2400" dirty="0" smtClean="0"/>
              <a:t> </a:t>
            </a:r>
            <a:r>
              <a:rPr lang="en-US" sz="2400" dirty="0"/>
              <a:t>sending e-mail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dirty="0"/>
              <a:t>Calendar-making appointments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400" dirty="0" smtClean="0"/>
              <a:t>People-storing </a:t>
            </a:r>
            <a:r>
              <a:rPr lang="en-US" sz="2400" dirty="0"/>
              <a:t>contact data 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2400" dirty="0"/>
              <a:t>Storing e-mails for later </a:t>
            </a:r>
            <a:r>
              <a:rPr lang="en-US" sz="2400" dirty="0" smtClean="0"/>
              <a:t>reference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4676" y="1583072"/>
            <a:ext cx="1561800" cy="388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76" y="5464509"/>
            <a:ext cx="3086100" cy="317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9123" y="5095177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1494" y="577906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208" y="577906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1097" y="5790919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59" y="6151527"/>
            <a:ext cx="3902581" cy="7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expectations for the receivers?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335" y="2946400"/>
            <a:ext cx="8596668" cy="272288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Check your email every shift that you work!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Replying to </a:t>
            </a:r>
            <a:r>
              <a:rPr lang="en-US" dirty="0" err="1" smtClean="0"/>
              <a:t>eMAIL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2160589"/>
            <a:ext cx="4184650" cy="17186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Content Placeholder 7"/>
          <p:cNvSpPr txBox="1">
            <a:spLocks noGrp="1"/>
          </p:cNvSpPr>
          <p:nvPr>
            <p:ph sz="half" idx="1"/>
          </p:nvPr>
        </p:nvSpPr>
        <p:spPr>
          <a:xfrm>
            <a:off x="677334" y="1447813"/>
            <a:ext cx="41840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Sender and who it was sent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message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Is message informative only?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act on it?  Now?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respond?  To all? To sender only?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Will I need the information in the future or can it be deleted?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informative only?  Read &amp; Delete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219159"/>
            <a:ext cx="9481420" cy="19918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093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85532"/>
          </a:xfrm>
        </p:spPr>
        <p:txBody>
          <a:bodyPr/>
          <a:lstStyle/>
          <a:p>
            <a:pPr algn="ctr"/>
            <a:r>
              <a:rPr lang="en-US" dirty="0" smtClean="0"/>
              <a:t>Do I need to respond?  </a:t>
            </a:r>
            <a:br>
              <a:rPr lang="en-US" dirty="0" smtClean="0"/>
            </a:br>
            <a:r>
              <a:rPr lang="en-US" dirty="0" smtClean="0"/>
              <a:t>Reply to sender or Reply All?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0815" y="3995132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Reply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1628" y="4806678"/>
            <a:ext cx="4185623" cy="1233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the sender only when the information is for that person only.</a:t>
            </a:r>
          </a:p>
          <a:p>
            <a:r>
              <a:rPr lang="en-US" dirty="0" smtClean="0"/>
              <a:t>Example: To thank Sherrie for sending this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27251" y="3995132"/>
            <a:ext cx="4185618" cy="576262"/>
          </a:xfrm>
        </p:spPr>
        <p:txBody>
          <a:bodyPr/>
          <a:lstStyle/>
          <a:p>
            <a:pPr algn="ctr"/>
            <a:r>
              <a:rPr lang="en-US" dirty="0" smtClean="0"/>
              <a:t>Reply 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77142" y="4806678"/>
            <a:ext cx="4185617" cy="15369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All when the email is a group email that all need to see the responses.</a:t>
            </a:r>
          </a:p>
          <a:p>
            <a:r>
              <a:rPr lang="en-US" dirty="0" smtClean="0"/>
              <a:t>Example to send update information to all Tech Specs</a:t>
            </a:r>
          </a:p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02" y="1985232"/>
            <a:ext cx="7442200" cy="1532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6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701800"/>
          </a:xfrm>
        </p:spPr>
        <p:txBody>
          <a:bodyPr/>
          <a:lstStyle/>
          <a:p>
            <a:pPr algn="ctr"/>
            <a:r>
              <a:rPr lang="en-US" dirty="0" smtClean="0"/>
              <a:t>How do I save this email for future reference?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Archive It!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Content Placeholder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56" y="1518920"/>
            <a:ext cx="1561800" cy="38814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72640" y="5255881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1096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Facet</vt:lpstr>
      <vt:lpstr>YOU’VE GOT eMAIL!  and MEETING INVITES!</vt:lpstr>
      <vt:lpstr>Objectives-let’s review</vt:lpstr>
      <vt:lpstr>Quick, tell me more, where do I find them?</vt:lpstr>
      <vt:lpstr>Outlook has many functions</vt:lpstr>
      <vt:lpstr>What are the expectations for the receivers?</vt:lpstr>
      <vt:lpstr>Reading and Replying to eMAIL</vt:lpstr>
      <vt:lpstr>Is it informative only?  Read &amp; Delete</vt:lpstr>
      <vt:lpstr>Do I need to respond?   Reply to sender or Reply All? </vt:lpstr>
      <vt:lpstr>How do I save this email for future reference?</vt:lpstr>
      <vt:lpstr>Create an Archive Folder if you do not have one already</vt:lpstr>
      <vt:lpstr>Create Continuing Education File</vt:lpstr>
      <vt:lpstr>Store eMails for future reference in Archive folders</vt:lpstr>
      <vt:lpstr>Your inbox should be clean and up-to-date!</vt:lpstr>
      <vt:lpstr>Or does your Inbox look like this?</vt:lpstr>
      <vt:lpstr>Clean up your inbox!</vt:lpstr>
      <vt:lpstr>You’ve been invited!</vt:lpstr>
      <vt:lpstr>How to respond </vt:lpstr>
      <vt:lpstr>After Accepting the Invite the appointment will appear on your calendar!</vt:lpstr>
      <vt:lpstr>A reminder will be sent to you if Outlook is open.</vt:lpstr>
      <vt:lpstr>Sending an email</vt:lpstr>
      <vt:lpstr>How do you find the information for the TO box?</vt:lpstr>
      <vt:lpstr>the Address Book will open</vt:lpstr>
      <vt:lpstr>Signatures</vt:lpstr>
      <vt:lpstr>Signatures</vt:lpstr>
      <vt:lpstr>Signatures and Templates</vt:lpstr>
      <vt:lpstr>Other Tips</vt:lpstr>
      <vt:lpstr>Instant Messaging</vt:lpstr>
      <vt:lpstr>Instant Messaging</vt:lpstr>
      <vt:lpstr>Want to print a handout of this information?</vt:lpstr>
      <vt:lpstr>Need extra help?</vt:lpstr>
      <vt:lpstr>Kaizen Event 1/26-1/27/2015 Participants</vt:lpstr>
      <vt:lpstr>PowerPoint Presentation</vt:lpstr>
    </vt:vector>
  </TitlesOfParts>
  <Company>Park Nicollet Health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YOU’VE GOT eMAIL!  and MEETING INVITES!</dc:title>
  <dc:creator>Richardson, Patti R.</dc:creator>
  <cp:lastModifiedBy>Burby, Pamela L.</cp:lastModifiedBy>
  <cp:revision>54</cp:revision>
  <cp:lastPrinted>2015-03-10T18:02:58Z</cp:lastPrinted>
  <dcterms:created xsi:type="dcterms:W3CDTF">2015-02-25T20:10:52Z</dcterms:created>
  <dcterms:modified xsi:type="dcterms:W3CDTF">2015-06-05T14:28:45Z</dcterms:modified>
</cp:coreProperties>
</file>