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5" r:id="rId11"/>
    <p:sldId id="28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7" r:id="rId28"/>
    <p:sldId id="284" r:id="rId29"/>
    <p:sldId id="286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A7F20-7D09-430A-841F-FBFA09370D0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EAFB-5AD5-461D-B1BF-5B765E089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7AE0B-9FDE-46D3-83EC-8E2AD094644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16990-D477-451D-B6E2-C717A9BA7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7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83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89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60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81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70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15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03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62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70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30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6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94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1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01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21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92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85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72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28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19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67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7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77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0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40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36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1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1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6990-D477-451D-B6E2-C717A9BA75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YOU’VE GOT </a:t>
            </a:r>
            <a:r>
              <a:rPr lang="en-US" dirty="0" err="1" smtClean="0"/>
              <a:t>eMAIL</a:t>
            </a:r>
            <a:r>
              <a:rPr lang="en-US" dirty="0" smtClean="0"/>
              <a:t>! </a:t>
            </a:r>
            <a:br>
              <a:rPr lang="en-US" dirty="0" smtClean="0"/>
            </a:br>
            <a:r>
              <a:rPr lang="en-US" dirty="0" smtClean="0"/>
              <a:t>and MEETING INVITES!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77335" y="3454400"/>
            <a:ext cx="8596668" cy="1442720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/>
              <a:t>What to do with all of these?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583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Example: Create a </a:t>
            </a:r>
            <a:r>
              <a:rPr lang="en-US" sz="3200" dirty="0"/>
              <a:t>Continuing Education File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89967" y="1422401"/>
            <a:ext cx="5090353" cy="47345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Right Click on your Email address </a:t>
            </a:r>
          </a:p>
          <a:p>
            <a:r>
              <a:rPr lang="en-US" sz="2400" dirty="0" smtClean="0"/>
              <a:t>2</a:t>
            </a:r>
            <a:r>
              <a:rPr lang="en-US" sz="2400" dirty="0"/>
              <a:t>. Click on New Folder</a:t>
            </a:r>
          </a:p>
          <a:p>
            <a:r>
              <a:rPr lang="en-US" sz="2400" dirty="0"/>
              <a:t>3. Name the Folder Continuing Education</a:t>
            </a:r>
          </a:p>
          <a:p>
            <a:r>
              <a:rPr lang="en-US" sz="2400" dirty="0"/>
              <a:t>4. Drag your email about the University of Washington access </a:t>
            </a:r>
            <a:r>
              <a:rPr lang="en-US" sz="2400" dirty="0" smtClean="0"/>
              <a:t>into </a:t>
            </a:r>
            <a:r>
              <a:rPr lang="en-US" sz="2400" dirty="0" smtClean="0"/>
              <a:t>Continuing Education </a:t>
            </a:r>
            <a:r>
              <a:rPr lang="en-US" sz="2400" dirty="0" smtClean="0"/>
              <a:t>folder</a:t>
            </a:r>
            <a:endParaRPr lang="en-US" sz="2400" dirty="0"/>
          </a:p>
          <a:p>
            <a:r>
              <a:rPr lang="en-US" sz="2400" dirty="0"/>
              <a:t>5. Create additional folders as </a:t>
            </a:r>
            <a:r>
              <a:rPr lang="en-US" sz="2400" dirty="0" smtClean="0"/>
              <a:t>needed, under your email address and store emails there.</a:t>
            </a:r>
            <a:endParaRPr lang="en-US" sz="2400" dirty="0"/>
          </a:p>
          <a:p>
            <a:endParaRPr lang="en-US" dirty="0"/>
          </a:p>
        </p:txBody>
      </p:sp>
      <p:sp>
        <p:nvSpPr>
          <p:cNvPr id="8" name="Right Arrow Callout 7"/>
          <p:cNvSpPr/>
          <p:nvPr/>
        </p:nvSpPr>
        <p:spPr>
          <a:xfrm>
            <a:off x="315218" y="1857481"/>
            <a:ext cx="605629" cy="269240"/>
          </a:xfrm>
          <a:prstGeom prst="rightArrowCallout">
            <a:avLst>
              <a:gd name="adj1" fmla="val 25000"/>
              <a:gd name="adj2" fmla="val 9906"/>
              <a:gd name="adj3" fmla="val 25000"/>
              <a:gd name="adj4" fmla="val 649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Left Arrow Callout 8"/>
          <p:cNvSpPr/>
          <p:nvPr/>
        </p:nvSpPr>
        <p:spPr>
          <a:xfrm>
            <a:off x="3557937" y="2694404"/>
            <a:ext cx="762000" cy="199797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34574" y="1741805"/>
            <a:ext cx="1714500" cy="2047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21" y="2210117"/>
            <a:ext cx="1790700" cy="1704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772" y="2974121"/>
            <a:ext cx="1724025" cy="1581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955" y="4815049"/>
            <a:ext cx="4169120" cy="791194"/>
          </a:xfrm>
          <a:prstGeom prst="rect">
            <a:avLst/>
          </a:prstGeom>
        </p:spPr>
      </p:pic>
      <p:sp>
        <p:nvSpPr>
          <p:cNvPr id="17" name="Left Arrow Callout 16"/>
          <p:cNvSpPr/>
          <p:nvPr/>
        </p:nvSpPr>
        <p:spPr>
          <a:xfrm>
            <a:off x="2897504" y="1834407"/>
            <a:ext cx="762000" cy="271906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2" name="Left Arrow Callout 11"/>
          <p:cNvSpPr/>
          <p:nvPr/>
        </p:nvSpPr>
        <p:spPr>
          <a:xfrm>
            <a:off x="3740594" y="3486695"/>
            <a:ext cx="762000" cy="228600"/>
          </a:xfrm>
          <a:prstGeom prst="leftArrowCallout">
            <a:avLst>
              <a:gd name="adj1" fmla="val 25000"/>
              <a:gd name="adj2" fmla="val 25000"/>
              <a:gd name="adj3" fmla="val 50225"/>
              <a:gd name="adj4" fmla="val 649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Left Arrow Callout 13"/>
          <p:cNvSpPr/>
          <p:nvPr/>
        </p:nvSpPr>
        <p:spPr>
          <a:xfrm>
            <a:off x="4732996" y="5210646"/>
            <a:ext cx="762000" cy="271906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622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Email Retention and Removal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632" y="1262743"/>
            <a:ext cx="8482369" cy="4380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 smtClean="0"/>
          </a:p>
          <a:p>
            <a:r>
              <a:rPr lang="en-US" sz="2100" dirty="0" smtClean="0"/>
              <a:t>Outlook Folders:  </a:t>
            </a:r>
            <a:r>
              <a:rPr lang="en-US" sz="2100" dirty="0">
                <a:solidFill>
                  <a:srgbClr val="FF0000"/>
                </a:solidFill>
              </a:rPr>
              <a:t>As of </a:t>
            </a:r>
            <a:r>
              <a:rPr lang="en-US" sz="2100" dirty="0" smtClean="0">
                <a:solidFill>
                  <a:srgbClr val="FF0000"/>
                </a:solidFill>
              </a:rPr>
              <a:t>April </a:t>
            </a:r>
            <a:r>
              <a:rPr lang="en-US" sz="2100" dirty="0">
                <a:solidFill>
                  <a:srgbClr val="FF0000"/>
                </a:solidFill>
              </a:rPr>
              <a:t>5</a:t>
            </a:r>
            <a:r>
              <a:rPr lang="en-US" sz="2100" baseline="30000" dirty="0">
                <a:solidFill>
                  <a:srgbClr val="FF0000"/>
                </a:solidFill>
              </a:rPr>
              <a:t>th</a:t>
            </a:r>
            <a:r>
              <a:rPr lang="en-US" sz="2100" dirty="0">
                <a:solidFill>
                  <a:srgbClr val="FF0000"/>
                </a:solidFill>
              </a:rPr>
              <a:t>, 2021 </a:t>
            </a:r>
            <a:r>
              <a:rPr lang="en-US" sz="2100" dirty="0"/>
              <a:t>there will be </a:t>
            </a:r>
            <a:r>
              <a:rPr lang="en-US" sz="2100" dirty="0" smtClean="0"/>
              <a:t>a new </a:t>
            </a:r>
            <a:r>
              <a:rPr lang="en-US" sz="2100" dirty="0"/>
              <a:t>email </a:t>
            </a:r>
            <a:r>
              <a:rPr lang="en-US" sz="2100" dirty="0" smtClean="0"/>
              <a:t>retention and removal policy in place:</a:t>
            </a:r>
            <a:endParaRPr lang="en-US" sz="21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700" dirty="0" smtClean="0"/>
              <a:t>Emails in Outlook will automatically delete after two years from the date emails are sent or received.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Emails in </a:t>
            </a:r>
            <a:r>
              <a:rPr lang="en-US" sz="2100" dirty="0" smtClean="0"/>
              <a:t>Deleted folder </a:t>
            </a:r>
            <a:r>
              <a:rPr lang="en-US" sz="2100" dirty="0"/>
              <a:t>will be automatically removed from Outlook 30 days after being moved to </a:t>
            </a:r>
            <a:r>
              <a:rPr lang="en-US" sz="2100" dirty="0" smtClean="0"/>
              <a:t>the trash. </a:t>
            </a:r>
            <a:r>
              <a:rPr lang="en-US" sz="2100" dirty="0"/>
              <a:t>Calendars, contacts and tasks are not affected by this change</a:t>
            </a:r>
            <a:endParaRPr lang="en-US" sz="21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/>
              <a:t>Every department has </a:t>
            </a:r>
            <a:r>
              <a:rPr lang="en-US" sz="2100" dirty="0" smtClean="0"/>
              <a:t>a designated </a:t>
            </a:r>
            <a:r>
              <a:rPr lang="en-US" sz="2100" dirty="0" smtClean="0"/>
              <a:t>Record Custodian to  provide guidance and support for this change.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694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inbox should be clean and up-to-date!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3398" y="2265218"/>
            <a:ext cx="6894453" cy="20724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74373" y="2982191"/>
            <a:ext cx="467591" cy="20781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 does your Inbox look like this?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19" y="2196306"/>
            <a:ext cx="5080000" cy="3810000"/>
          </a:xfrm>
        </p:spPr>
      </p:pic>
    </p:spTree>
    <p:extLst>
      <p:ext uri="{BB962C8B-B14F-4D97-AF65-F5344CB8AC3E}">
        <p14:creationId xmlns:p14="http://schemas.microsoft.com/office/powerpoint/2010/main" val="40314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Clean up your inbox!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Delete obvious junk emails first.</a:t>
            </a:r>
          </a:p>
          <a:p>
            <a:r>
              <a:rPr lang="en-US" dirty="0" smtClean="0"/>
              <a:t>Begin dealing with the remainder of your emails.</a:t>
            </a:r>
          </a:p>
          <a:p>
            <a:r>
              <a:rPr lang="en-US" dirty="0" smtClean="0"/>
              <a:t>Rule of thumb: If an item will take less than 2 minutes to deal with just do it.</a:t>
            </a:r>
          </a:p>
          <a:p>
            <a:r>
              <a:rPr lang="en-US" dirty="0"/>
              <a:t>D</a:t>
            </a:r>
            <a:r>
              <a:rPr lang="en-US" dirty="0" smtClean="0"/>
              <a:t>elete informational emails that you have read and no longer need.</a:t>
            </a:r>
          </a:p>
          <a:p>
            <a:r>
              <a:rPr lang="en-US" dirty="0" smtClean="0"/>
              <a:t>Deal with emails that need more than a quick response (e.g., C360 survey)</a:t>
            </a:r>
          </a:p>
          <a:p>
            <a:r>
              <a:rPr lang="en-US" dirty="0" smtClean="0"/>
              <a:t>Save any emails for future reference in folder created under your email address.</a:t>
            </a:r>
          </a:p>
          <a:p>
            <a:pPr lvl="1"/>
            <a:r>
              <a:rPr lang="en-US" dirty="0" smtClean="0"/>
              <a:t>Title folders by topic or project </a:t>
            </a:r>
          </a:p>
          <a:p>
            <a:pPr lvl="1"/>
            <a:r>
              <a:rPr lang="en-US" dirty="0" smtClean="0"/>
              <a:t>Title folders completely so they will make sense a few months from now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45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You’ve been invited!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5421" y="2214057"/>
            <a:ext cx="7724775" cy="24860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07918" y="3671382"/>
            <a:ext cx="2161309" cy="10287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respond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Accept to attend the meeting</a:t>
            </a:r>
          </a:p>
          <a:p>
            <a:r>
              <a:rPr lang="en-US" dirty="0" smtClean="0"/>
              <a:t>Click Tentative if you are unsure if you can attend</a:t>
            </a:r>
          </a:p>
          <a:p>
            <a:r>
              <a:rPr lang="en-US" dirty="0" smtClean="0"/>
              <a:t>Click Decline if you can’t attend</a:t>
            </a:r>
          </a:p>
          <a:p>
            <a:r>
              <a:rPr lang="en-US" dirty="0" smtClean="0"/>
              <a:t>Click Propose New Time if you want to suggest a new time</a:t>
            </a:r>
          </a:p>
          <a:p>
            <a:pPr marL="457200" lvl="1" indent="0">
              <a:buNone/>
            </a:pPr>
            <a:r>
              <a:rPr lang="en-US" dirty="0" smtClean="0"/>
              <a:t>Select:</a:t>
            </a:r>
            <a:endParaRPr lang="en-US" dirty="0"/>
          </a:p>
          <a:p>
            <a:pPr lvl="1"/>
            <a:r>
              <a:rPr lang="en-US" dirty="0" smtClean="0"/>
              <a:t>Edit the Response before Sending</a:t>
            </a:r>
          </a:p>
          <a:p>
            <a:pPr lvl="1"/>
            <a:r>
              <a:rPr lang="en-US" dirty="0" smtClean="0"/>
              <a:t>Send the Response Now</a:t>
            </a:r>
          </a:p>
          <a:p>
            <a:pPr lvl="1"/>
            <a:r>
              <a:rPr lang="en-US" dirty="0" smtClean="0"/>
              <a:t>Do Not Send a Response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332" y="1402557"/>
            <a:ext cx="4543425" cy="4286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33655" t="17094" r="51281" b="70654"/>
          <a:stretch/>
        </p:blipFill>
        <p:spPr bwMode="auto">
          <a:xfrm>
            <a:off x="5146531" y="4234730"/>
            <a:ext cx="2581910" cy="1181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35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Accepting the Invite the appointment will appear on your calendar!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4781" y="2467769"/>
            <a:ext cx="45624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</a:t>
            </a:r>
            <a:r>
              <a:rPr lang="en-US" dirty="0" smtClean="0"/>
              <a:t>reminder to attend the meeting </a:t>
            </a:r>
            <a:r>
              <a:rPr lang="en-US" dirty="0" smtClean="0"/>
              <a:t>will be sent to you if Outlook is open.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6224" y="1930400"/>
            <a:ext cx="4457700" cy="3190875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4042064" y="5121275"/>
            <a:ext cx="2202872" cy="10702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 even hit snooze!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Sending an email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Click on New email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Fill in the boxes: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Add the message</a:t>
            </a:r>
          </a:p>
          <a:p>
            <a:r>
              <a:rPr lang="en-US" dirty="0" smtClean="0"/>
              <a:t>Send the message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787" y="1527896"/>
            <a:ext cx="4467225" cy="1952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49" y="3710710"/>
            <a:ext cx="5067300" cy="21526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158836" y="2254827"/>
            <a:ext cx="561109" cy="103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0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Objectives-let’s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eMail</a:t>
            </a:r>
            <a:r>
              <a:rPr lang="en-US" sz="2800" dirty="0" smtClean="0"/>
              <a:t> from the Receiver’s Viewpoint</a:t>
            </a:r>
          </a:p>
          <a:p>
            <a:r>
              <a:rPr lang="en-US" sz="2800" dirty="0" smtClean="0"/>
              <a:t>Dealing </a:t>
            </a:r>
            <a:r>
              <a:rPr lang="en-US" sz="2800" dirty="0"/>
              <a:t>with a full Inbox</a:t>
            </a:r>
          </a:p>
          <a:p>
            <a:r>
              <a:rPr lang="en-US" sz="2800" dirty="0" smtClean="0"/>
              <a:t>Receiving </a:t>
            </a:r>
            <a:r>
              <a:rPr lang="en-US" sz="2800" dirty="0"/>
              <a:t>Calendar </a:t>
            </a:r>
            <a:r>
              <a:rPr lang="en-US" sz="2800" dirty="0" smtClean="0"/>
              <a:t>Invitations</a:t>
            </a:r>
          </a:p>
          <a:p>
            <a:r>
              <a:rPr lang="en-US" sz="2800" dirty="0" err="1" smtClean="0"/>
              <a:t>eMail</a:t>
            </a:r>
            <a:r>
              <a:rPr lang="en-US" sz="2800" dirty="0" smtClean="0"/>
              <a:t> from the Sender’s Viewpoint</a:t>
            </a:r>
          </a:p>
          <a:p>
            <a:r>
              <a:rPr lang="en-US" sz="2800" dirty="0" smtClean="0"/>
              <a:t>Chat-Microsoft Teams (</a:t>
            </a:r>
            <a:r>
              <a:rPr lang="en-US" sz="2800" dirty="0" err="1" smtClean="0"/>
              <a:t>myTeams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you find the information for the To… box?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sent email to the person before, start typing their name and their name should pop up for you to select.</a:t>
            </a:r>
          </a:p>
          <a:p>
            <a:r>
              <a:rPr lang="en-US" dirty="0" smtClean="0"/>
              <a:t>If nothing pops up, you can click Address Book or Check Names 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can also right click on the To… button: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643" y="3290887"/>
            <a:ext cx="962025" cy="96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643" y="5051519"/>
            <a:ext cx="852920" cy="6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Address Book will open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Type in the name of the person </a:t>
            </a:r>
          </a:p>
          <a:p>
            <a:r>
              <a:rPr lang="en-US" dirty="0" smtClean="0"/>
              <a:t>Select the person you want the email to be sent to </a:t>
            </a:r>
          </a:p>
          <a:p>
            <a:r>
              <a:rPr lang="en-US" dirty="0" smtClean="0"/>
              <a:t>Click on the To button underneath list to insert the name</a:t>
            </a:r>
          </a:p>
          <a:p>
            <a:r>
              <a:rPr lang="en-US" dirty="0" smtClean="0"/>
              <a:t>You can Carbon Copy (CC) someone or Blind Carbon Copy (BCC) someone by selecting those buttons</a:t>
            </a:r>
          </a:p>
          <a:p>
            <a:r>
              <a:rPr lang="en-US" dirty="0" smtClean="0"/>
              <a:t>Click OK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3563" y="2160589"/>
            <a:ext cx="4183062" cy="31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the Park Nicollet format shown here.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can create a template to be used on new emails and a different one for responses, maybe just Your Name.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1598" y="2160589"/>
            <a:ext cx="3114675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598" y="4597173"/>
            <a:ext cx="14097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714" y="1237252"/>
            <a:ext cx="4643655" cy="4804110"/>
          </a:xfrm>
        </p:spPr>
        <p:txBody>
          <a:bodyPr>
            <a:normAutofit/>
          </a:bodyPr>
          <a:lstStyle/>
          <a:p>
            <a:r>
              <a:rPr lang="en-US" dirty="0" smtClean="0"/>
              <a:t>Create a Signature to sign your emails with, using the Park Nicollet format.</a:t>
            </a:r>
          </a:p>
          <a:p>
            <a:r>
              <a:rPr lang="en-US" dirty="0" smtClean="0"/>
              <a:t>In Outlook 2013, click on New Email</a:t>
            </a:r>
          </a:p>
          <a:p>
            <a:r>
              <a:rPr lang="en-US" dirty="0" smtClean="0"/>
              <a:t>Click on Insert, then Signature</a:t>
            </a:r>
          </a:p>
          <a:p>
            <a:r>
              <a:rPr lang="en-US" dirty="0" smtClean="0"/>
              <a:t>Next click on Signatures to create a template.</a:t>
            </a:r>
          </a:p>
          <a:p>
            <a:r>
              <a:rPr lang="en-US" dirty="0" smtClean="0"/>
              <a:t>Select New </a:t>
            </a:r>
          </a:p>
          <a:p>
            <a:r>
              <a:rPr lang="en-US" dirty="0" smtClean="0"/>
              <a:t>Name the New                                     Signature with your name.</a:t>
            </a:r>
          </a:p>
          <a:p>
            <a:r>
              <a:rPr lang="en-US" dirty="0" smtClean="0"/>
              <a:t>Click OK and create your signature under Edit signature (paste in signature of someone else and update to your name and contact information)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742258" y="1489983"/>
            <a:ext cx="533400" cy="105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9500"/>
          <a:stretch/>
        </p:blipFill>
        <p:spPr>
          <a:xfrm>
            <a:off x="5171122" y="3468173"/>
            <a:ext cx="4492398" cy="2990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396" y="1237252"/>
            <a:ext cx="2581275" cy="21526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776549" y="3190060"/>
            <a:ext cx="5573484" cy="27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57715" y="3604038"/>
            <a:ext cx="4126633" cy="14736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014651" y="1848722"/>
            <a:ext cx="3156108" cy="6557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Signatures and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Sending emails to multiple people?</a:t>
            </a:r>
          </a:p>
          <a:p>
            <a:r>
              <a:rPr lang="en-US" dirty="0" smtClean="0"/>
              <a:t>Consider using the multiple template to give your readers a better opportunity to know what is important in the email.</a:t>
            </a:r>
          </a:p>
          <a:p>
            <a:r>
              <a:rPr lang="en-US" dirty="0" smtClean="0"/>
              <a:t>Save this as a Signature so it is readily available for use.</a:t>
            </a:r>
          </a:p>
          <a:p>
            <a:r>
              <a:rPr lang="en-US" dirty="0" smtClean="0"/>
              <a:t>TIP: Save your signatures as a Word document in case your email needs to be rebuilt.  You will not lose your signatures!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40795" y="1605417"/>
            <a:ext cx="3352834" cy="49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1449"/>
          </a:xfrm>
        </p:spPr>
        <p:txBody>
          <a:bodyPr/>
          <a:lstStyle/>
          <a:p>
            <a:pPr algn="ctr"/>
            <a:r>
              <a:rPr lang="en-US" dirty="0" smtClean="0"/>
              <a:t>Other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491049"/>
            <a:ext cx="4184035" cy="4550312"/>
          </a:xfrm>
        </p:spPr>
        <p:txBody>
          <a:bodyPr>
            <a:normAutofit/>
          </a:bodyPr>
          <a:lstStyle/>
          <a:p>
            <a:r>
              <a:rPr lang="en-US" dirty="0" smtClean="0"/>
              <a:t>Add or look for Flags that indicate that something is High Importance</a:t>
            </a:r>
          </a:p>
          <a:p>
            <a:r>
              <a:rPr lang="en-US" dirty="0" smtClean="0"/>
              <a:t>Read it right away</a:t>
            </a:r>
            <a:r>
              <a:rPr lang="en-US" dirty="0" smtClean="0"/>
              <a:t>!</a:t>
            </a:r>
            <a:endParaRPr lang="en-US" dirty="0" smtClean="0"/>
          </a:p>
          <a:p>
            <a:r>
              <a:rPr lang="en-US" dirty="0" smtClean="0"/>
              <a:t>Or, add the flags to emails that you receive that require your attention.</a:t>
            </a:r>
          </a:p>
          <a:p>
            <a:r>
              <a:rPr lang="en-US" dirty="0" smtClean="0"/>
              <a:t>They will be added to your Tasks folder and create a To Do list for you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Don’t forget </a:t>
            </a:r>
            <a:r>
              <a:rPr lang="en-US" dirty="0"/>
              <a:t>to check your Junk E-mail folder.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5668" y="1578501"/>
            <a:ext cx="1371600" cy="90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668" y="2693110"/>
            <a:ext cx="2438400" cy="17907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969849" y="6043731"/>
            <a:ext cx="948669" cy="335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668" y="4693544"/>
            <a:ext cx="985391" cy="164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Chat-Microsoft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297576"/>
            <a:ext cx="4184035" cy="48942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bottom right hand area of your screen, select “up” arrow and then click on the </a:t>
            </a:r>
            <a:r>
              <a:rPr lang="en-US" dirty="0" err="1" smtClean="0"/>
              <a:t>MyTeams</a:t>
            </a:r>
            <a:r>
              <a:rPr lang="en-US" dirty="0" smtClean="0"/>
              <a:t> icon.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Type the name of the person that you wish to contact  and you will see their availability.  Type  a new message and send.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1  </a:t>
            </a:r>
            <a:r>
              <a:rPr lang="en-US" dirty="0" smtClean="0">
                <a:solidFill>
                  <a:schemeClr val="tx1"/>
                </a:solidFill>
              </a:rPr>
              <a:t>Video call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2  </a:t>
            </a:r>
            <a:r>
              <a:rPr lang="en-US" dirty="0" smtClean="0">
                <a:solidFill>
                  <a:schemeClr val="tx1"/>
                </a:solidFill>
              </a:rPr>
              <a:t>Audio call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3  </a:t>
            </a:r>
            <a:r>
              <a:rPr lang="en-US" dirty="0" smtClean="0">
                <a:solidFill>
                  <a:schemeClr val="tx1"/>
                </a:solidFill>
              </a:rPr>
              <a:t>Screen sharing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/>
              <a:t> </a:t>
            </a:r>
            <a:r>
              <a:rPr lang="en-US" dirty="0" smtClean="0"/>
              <a:t> Add people to conversation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23440" y="4777465"/>
            <a:ext cx="170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1     2     3     4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657" y="1183770"/>
            <a:ext cx="1590675" cy="14382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800851" y="1866345"/>
            <a:ext cx="1708461" cy="4333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107" y="1409262"/>
            <a:ext cx="686970" cy="7060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976" y="2888593"/>
            <a:ext cx="3888879" cy="4021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976" y="3472794"/>
            <a:ext cx="3888879" cy="812943"/>
          </a:xfrm>
          <a:prstGeom prst="rect">
            <a:avLst/>
          </a:prstGeom>
        </p:spPr>
      </p:pic>
      <p:sp>
        <p:nvSpPr>
          <p:cNvPr id="41" name="Title 1"/>
          <p:cNvSpPr txBox="1">
            <a:spLocks/>
          </p:cNvSpPr>
          <p:nvPr/>
        </p:nvSpPr>
        <p:spPr>
          <a:xfrm>
            <a:off x="829734" y="762000"/>
            <a:ext cx="8596668" cy="18164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976" y="5146797"/>
            <a:ext cx="18288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print a handout of this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File in the upper left corner.</a:t>
            </a:r>
          </a:p>
          <a:p>
            <a:r>
              <a:rPr lang="en-US" dirty="0" smtClean="0"/>
              <a:t>On left, click Print.  </a:t>
            </a:r>
          </a:p>
          <a:p>
            <a:r>
              <a:rPr lang="en-US" dirty="0" smtClean="0"/>
              <a:t>Check that the correct printer is chosen.</a:t>
            </a:r>
          </a:p>
          <a:p>
            <a:r>
              <a:rPr lang="en-US" dirty="0" smtClean="0"/>
              <a:t>Under Settings, select Print all slides (or the slide you want)</a:t>
            </a:r>
          </a:p>
          <a:p>
            <a:r>
              <a:rPr lang="en-US" dirty="0" smtClean="0"/>
              <a:t>Select 2 slides per page </a:t>
            </a:r>
          </a:p>
          <a:p>
            <a:r>
              <a:rPr lang="en-US" dirty="0" smtClean="0"/>
              <a:t>Select Print on </a:t>
            </a:r>
            <a:r>
              <a:rPr lang="en-US" dirty="0"/>
              <a:t>B</a:t>
            </a:r>
            <a:r>
              <a:rPr lang="en-US" dirty="0" smtClean="0"/>
              <a:t>oth </a:t>
            </a:r>
            <a:r>
              <a:rPr lang="en-US" dirty="0"/>
              <a:t>S</a:t>
            </a:r>
            <a:r>
              <a:rPr lang="en-US" dirty="0" smtClean="0"/>
              <a:t>ides</a:t>
            </a:r>
          </a:p>
          <a:p>
            <a:r>
              <a:rPr lang="en-US" dirty="0" smtClean="0"/>
              <a:t>Click Print  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6882" y="2160588"/>
            <a:ext cx="1749936" cy="388143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232366" y="4314794"/>
            <a:ext cx="2142308" cy="133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32366" y="4815840"/>
            <a:ext cx="2157548" cy="6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81244" y="3600303"/>
            <a:ext cx="2436223" cy="32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0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Need extra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Request a 1:1 tutorial from your Supervisor or the Lab </a:t>
            </a:r>
            <a:r>
              <a:rPr lang="en-US" sz="2800" dirty="0"/>
              <a:t>E</a:t>
            </a:r>
            <a:r>
              <a:rPr lang="en-US" sz="2800" dirty="0" smtClean="0"/>
              <a:t>ducation team</a:t>
            </a:r>
          </a:p>
          <a:p>
            <a:endParaRPr lang="en-US" sz="2800" dirty="0" smtClean="0"/>
          </a:p>
          <a:p>
            <a:r>
              <a:rPr lang="en-US" sz="2800" dirty="0" smtClean="0"/>
              <a:t>Use the extra computers in Lab Training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1573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Kaizen </a:t>
            </a:r>
            <a:r>
              <a:rPr lang="en-US" sz="3200" dirty="0">
                <a:solidFill>
                  <a:schemeClr val="tx1"/>
                </a:solidFill>
              </a:rPr>
              <a:t>Event </a:t>
            </a:r>
            <a:r>
              <a:rPr lang="en-US" sz="3200" dirty="0" smtClean="0">
                <a:solidFill>
                  <a:schemeClr val="tx1"/>
                </a:solidFill>
              </a:rPr>
              <a:t>1/26-1/27/2015</a:t>
            </a:r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Participants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940" y="206477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Team Leaders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Travis Feuerhake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Andrew Petrenko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Quality Team Sponsor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Pat </a:t>
            </a:r>
            <a:r>
              <a:rPr lang="en-US" sz="2800" b="1" dirty="0" err="1" smtClean="0">
                <a:solidFill>
                  <a:schemeClr val="tx1"/>
                </a:solidFill>
              </a:rPr>
              <a:t>Croal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86956" y="365125"/>
            <a:ext cx="5181600" cy="62281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Team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Dan Stets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Danielle Baumberger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tx1"/>
                </a:solidFill>
              </a:rPr>
              <a:t>Jamin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Drago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Callie Voigt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Chuck Ehster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Brittany </a:t>
            </a:r>
            <a:r>
              <a:rPr lang="en-US" sz="2800" b="1" dirty="0" err="1" smtClean="0">
                <a:solidFill>
                  <a:schemeClr val="tx1"/>
                </a:solidFill>
              </a:rPr>
              <a:t>Collatz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David Schleicher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Bridgett Rode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Laura Brigl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Sue Gillespie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Quick, tell me more, where do I find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You can access e-mail from a full PC by either:</a:t>
            </a:r>
          </a:p>
          <a:p>
            <a:pPr algn="ctr">
              <a:buNone/>
            </a:pPr>
            <a:endParaRPr lang="en-US" dirty="0"/>
          </a:p>
          <a:p>
            <a:pPr algn="ctr"/>
            <a:r>
              <a:rPr lang="en-US" dirty="0"/>
              <a:t>the full icon on the desk top </a:t>
            </a:r>
          </a:p>
          <a:p>
            <a:pPr algn="ctr">
              <a:buNone/>
            </a:pPr>
            <a:r>
              <a:rPr lang="en-US" dirty="0"/>
              <a:t>or </a:t>
            </a:r>
          </a:p>
          <a:p>
            <a:pPr algn="ctr"/>
            <a:r>
              <a:rPr lang="en-US" dirty="0"/>
              <a:t> the link on the Start </a:t>
            </a:r>
            <a:r>
              <a:rPr lang="en-US" dirty="0" smtClean="0"/>
              <a:t>bar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694" y="4307839"/>
            <a:ext cx="7023946" cy="21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Outlook has many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2160589"/>
            <a:ext cx="4688925" cy="3880772"/>
          </a:xfrm>
        </p:spPr>
        <p:txBody>
          <a:bodyPr>
            <a:normAutofit/>
          </a:bodyPr>
          <a:lstStyle/>
          <a:p>
            <a:r>
              <a:rPr lang="en-US" sz="2400" dirty="0"/>
              <a:t>Reading &amp;</a:t>
            </a:r>
            <a:r>
              <a:rPr lang="en-US" sz="2400" dirty="0" smtClean="0"/>
              <a:t> </a:t>
            </a:r>
            <a:r>
              <a:rPr lang="en-US" sz="2400" dirty="0"/>
              <a:t>sending e-mail 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dirty="0" smtClean="0"/>
              <a:t>Calendar-making </a:t>
            </a:r>
            <a:r>
              <a:rPr lang="en-US" sz="2400" dirty="0"/>
              <a:t>appointments 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  <a:p>
            <a:r>
              <a:rPr lang="en-US" sz="2400" dirty="0" smtClean="0"/>
              <a:t>People-storing </a:t>
            </a:r>
            <a:r>
              <a:rPr lang="en-US" sz="2400" dirty="0"/>
              <a:t>contact data 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  <a:p>
            <a:r>
              <a:rPr lang="en-US" sz="2400" dirty="0" smtClean="0"/>
              <a:t>Keeping a Task List  </a:t>
            </a:r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947" y="4461693"/>
            <a:ext cx="3902581" cy="3176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05445" y="3161705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6757538" y="3161705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32784" y="3170224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947" y="3539556"/>
            <a:ext cx="3902581" cy="7064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228424" y="3172314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429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expectations for the receivers?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7335" y="2946400"/>
            <a:ext cx="8596668" cy="272288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Check your email every shift that you work!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and Replying to </a:t>
            </a:r>
            <a:r>
              <a:rPr lang="en-US" dirty="0" err="1" smtClean="0"/>
              <a:t>eMAIL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61369" y="1729946"/>
            <a:ext cx="6366804" cy="222421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Content Placeholder 7"/>
          <p:cNvSpPr txBox="1">
            <a:spLocks noGrp="1"/>
          </p:cNvSpPr>
          <p:nvPr>
            <p:ph sz="half" idx="1"/>
          </p:nvPr>
        </p:nvSpPr>
        <p:spPr>
          <a:xfrm>
            <a:off x="677334" y="1447813"/>
            <a:ext cx="418403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 at Sender and who it was sent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 at the attachment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 at the message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Is message informative only?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Do I need to act on it?  Now?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Do I need to respond?  To all? To sender only?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Will I need the information in the future or can it be deleted?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59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informative only?  Read &amp; Delete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2219159"/>
            <a:ext cx="9481420" cy="199189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093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385532"/>
          </a:xfrm>
        </p:spPr>
        <p:txBody>
          <a:bodyPr/>
          <a:lstStyle/>
          <a:p>
            <a:pPr algn="ctr"/>
            <a:r>
              <a:rPr lang="en-US" dirty="0" smtClean="0"/>
              <a:t>Do I need to respond?  </a:t>
            </a:r>
            <a:br>
              <a:rPr lang="en-US" dirty="0" smtClean="0"/>
            </a:br>
            <a:r>
              <a:rPr lang="en-US" dirty="0" smtClean="0"/>
              <a:t>Reply to sender or Reply All?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0815" y="3995132"/>
            <a:ext cx="4185623" cy="576262"/>
          </a:xfrm>
        </p:spPr>
        <p:txBody>
          <a:bodyPr/>
          <a:lstStyle/>
          <a:p>
            <a:pPr algn="ctr"/>
            <a:r>
              <a:rPr lang="en-US" dirty="0"/>
              <a:t>Reply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41628" y="4806678"/>
            <a:ext cx="4185623" cy="12331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Reply to the sender only when the information is for that person only.</a:t>
            </a:r>
          </a:p>
          <a:p>
            <a:r>
              <a:rPr lang="en-US" dirty="0" smtClean="0"/>
              <a:t>Example: To thank Sherrie for sending this information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27251" y="3995132"/>
            <a:ext cx="4185618" cy="576262"/>
          </a:xfrm>
        </p:spPr>
        <p:txBody>
          <a:bodyPr/>
          <a:lstStyle/>
          <a:p>
            <a:pPr algn="ctr"/>
            <a:r>
              <a:rPr lang="en-US" dirty="0" smtClean="0"/>
              <a:t>Reply All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377142" y="4806678"/>
            <a:ext cx="4185617" cy="15369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Reply to All when the email is a group email that all will need to see the response.</a:t>
            </a:r>
          </a:p>
          <a:p>
            <a:r>
              <a:rPr lang="en-US" dirty="0" smtClean="0"/>
              <a:t>Example to send update information to all Lab Tech Specs</a:t>
            </a:r>
          </a:p>
          <a:p>
            <a:endParaRPr lang="en-US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02" y="1985232"/>
            <a:ext cx="7442200" cy="153202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269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701800"/>
          </a:xfrm>
        </p:spPr>
        <p:txBody>
          <a:bodyPr/>
          <a:lstStyle/>
          <a:p>
            <a:pPr algn="ctr"/>
            <a:r>
              <a:rPr lang="en-US" dirty="0" smtClean="0"/>
              <a:t>How do I save this email for future reference?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539798" y="2610629"/>
            <a:ext cx="6300143" cy="161461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Create folders to store your emails in under your email address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59638" y="3165472"/>
            <a:ext cx="128016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86" y="2139954"/>
            <a:ext cx="1415080" cy="39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667</TotalTime>
  <Words>1122</Words>
  <Application>Microsoft Office PowerPoint</Application>
  <PresentationFormat>Widescreen</PresentationFormat>
  <Paragraphs>207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Trebuchet MS</vt:lpstr>
      <vt:lpstr>Wingdings</vt:lpstr>
      <vt:lpstr>Wingdings 3</vt:lpstr>
      <vt:lpstr>Facet</vt:lpstr>
      <vt:lpstr>YOU’VE GOT eMAIL!  and MEETING INVITES!</vt:lpstr>
      <vt:lpstr>Objectives-let’s review</vt:lpstr>
      <vt:lpstr>Quick, tell me more, where do I find them?</vt:lpstr>
      <vt:lpstr>Outlook has many functions</vt:lpstr>
      <vt:lpstr>What are the expectations for the receivers?</vt:lpstr>
      <vt:lpstr>Reading and Replying to eMAIL</vt:lpstr>
      <vt:lpstr>Is it informative only?  Read &amp; Delete</vt:lpstr>
      <vt:lpstr>Do I need to respond?   Reply to sender or Reply All? </vt:lpstr>
      <vt:lpstr>How do I save this email for future reference?</vt:lpstr>
      <vt:lpstr>Example: Create a Continuing Education File</vt:lpstr>
      <vt:lpstr>New Email Retention and Removal Policy</vt:lpstr>
      <vt:lpstr>Your inbox should be clean and up-to-date!</vt:lpstr>
      <vt:lpstr>Or does your Inbox look like this?</vt:lpstr>
      <vt:lpstr>Clean up your inbox!</vt:lpstr>
      <vt:lpstr>You’ve been invited!</vt:lpstr>
      <vt:lpstr>How to respond </vt:lpstr>
      <vt:lpstr>After Accepting the Invite the appointment will appear on your calendar!</vt:lpstr>
      <vt:lpstr>A reminder to attend the meeting will be sent to you if Outlook is open.</vt:lpstr>
      <vt:lpstr>Sending an email</vt:lpstr>
      <vt:lpstr>How do you find the information for the To… box?</vt:lpstr>
      <vt:lpstr>the Address Book will open</vt:lpstr>
      <vt:lpstr>Signatures</vt:lpstr>
      <vt:lpstr>Signatures</vt:lpstr>
      <vt:lpstr>Signatures and Templates</vt:lpstr>
      <vt:lpstr>Other Tips</vt:lpstr>
      <vt:lpstr>Chat-Microsoft Teams</vt:lpstr>
      <vt:lpstr>Want to print a handout of this information?</vt:lpstr>
      <vt:lpstr>Need extra help?</vt:lpstr>
      <vt:lpstr>Kaizen Event 1/26-1/27/2015 Participants</vt:lpstr>
      <vt:lpstr>PowerPoint Presentation</vt:lpstr>
    </vt:vector>
  </TitlesOfParts>
  <Company>Park Nicollet Health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YOU’VE GOT eMAIL!  and MEETING INVITES!</dc:title>
  <dc:creator>Richardson, Patti R.</dc:creator>
  <cp:lastModifiedBy>Burby, Pamela L.</cp:lastModifiedBy>
  <cp:revision>86</cp:revision>
  <cp:lastPrinted>2015-03-10T18:02:58Z</cp:lastPrinted>
  <dcterms:created xsi:type="dcterms:W3CDTF">2015-02-25T20:10:52Z</dcterms:created>
  <dcterms:modified xsi:type="dcterms:W3CDTF">2021-03-05T21:42:03Z</dcterms:modified>
</cp:coreProperties>
</file>