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C8A6-DAF3-44E9-9C3D-DD529C895320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003B-ED39-43E3-9357-ACE4ADC57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078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C8A6-DAF3-44E9-9C3D-DD529C895320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003B-ED39-43E3-9357-ACE4ADC57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370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C8A6-DAF3-44E9-9C3D-DD529C895320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003B-ED39-43E3-9357-ACE4ADC57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65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C8A6-DAF3-44E9-9C3D-DD529C895320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003B-ED39-43E3-9357-ACE4ADC57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582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C8A6-DAF3-44E9-9C3D-DD529C895320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003B-ED39-43E3-9357-ACE4ADC57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55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C8A6-DAF3-44E9-9C3D-DD529C895320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003B-ED39-43E3-9357-ACE4ADC57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39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C8A6-DAF3-44E9-9C3D-DD529C895320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003B-ED39-43E3-9357-ACE4ADC57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144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C8A6-DAF3-44E9-9C3D-DD529C895320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003B-ED39-43E3-9357-ACE4ADC57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876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C8A6-DAF3-44E9-9C3D-DD529C895320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003B-ED39-43E3-9357-ACE4ADC57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220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C8A6-DAF3-44E9-9C3D-DD529C895320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003B-ED39-43E3-9357-ACE4ADC57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577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C8A6-DAF3-44E9-9C3D-DD529C895320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7003B-ED39-43E3-9357-ACE4ADC57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158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6C8A6-DAF3-44E9-9C3D-DD529C895320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7003B-ED39-43E3-9357-ACE4ADC57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425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 noChangeAspect="1"/>
          </p:cNvGrpSpPr>
          <p:nvPr/>
        </p:nvGrpSpPr>
        <p:grpSpPr bwMode="auto">
          <a:xfrm>
            <a:off x="3124200" y="1157288"/>
            <a:ext cx="2743200" cy="4800600"/>
            <a:chOff x="1968" y="528"/>
            <a:chExt cx="1728" cy="3024"/>
          </a:xfrm>
        </p:grpSpPr>
        <p:sp>
          <p:nvSpPr>
            <p:cNvPr id="5" name="AutoShape 4"/>
            <p:cNvSpPr>
              <a:spLocks noChangeAspect="1" noChangeArrowheads="1" noTextEdit="1"/>
            </p:cNvSpPr>
            <p:nvPr/>
          </p:nvSpPr>
          <p:spPr bwMode="auto">
            <a:xfrm>
              <a:off x="1968" y="528"/>
              <a:ext cx="1728" cy="30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968" y="528"/>
              <a:ext cx="1477" cy="2915"/>
            </a:xfrm>
            <a:custGeom>
              <a:avLst/>
              <a:gdLst>
                <a:gd name="T0" fmla="*/ 992 w 1477"/>
                <a:gd name="T1" fmla="*/ 44 h 2915"/>
                <a:gd name="T2" fmla="*/ 812 w 1477"/>
                <a:gd name="T3" fmla="*/ 9 h 2915"/>
                <a:gd name="T4" fmla="*/ 774 w 1477"/>
                <a:gd name="T5" fmla="*/ 215 h 2915"/>
                <a:gd name="T6" fmla="*/ 808 w 1477"/>
                <a:gd name="T7" fmla="*/ 765 h 2915"/>
                <a:gd name="T8" fmla="*/ 734 w 1477"/>
                <a:gd name="T9" fmla="*/ 779 h 2915"/>
                <a:gd name="T10" fmla="*/ 479 w 1477"/>
                <a:gd name="T11" fmla="*/ 812 h 2915"/>
                <a:gd name="T12" fmla="*/ 142 w 1477"/>
                <a:gd name="T13" fmla="*/ 1270 h 2915"/>
                <a:gd name="T14" fmla="*/ 82 w 1477"/>
                <a:gd name="T15" fmla="*/ 1501 h 2915"/>
                <a:gd name="T16" fmla="*/ 54 w 1477"/>
                <a:gd name="T17" fmla="*/ 1718 h 2915"/>
                <a:gd name="T18" fmla="*/ 60 w 1477"/>
                <a:gd name="T19" fmla="*/ 1934 h 2915"/>
                <a:gd name="T20" fmla="*/ 101 w 1477"/>
                <a:gd name="T21" fmla="*/ 2165 h 2915"/>
                <a:gd name="T22" fmla="*/ 40 w 1477"/>
                <a:gd name="T23" fmla="*/ 2433 h 2915"/>
                <a:gd name="T24" fmla="*/ 7 w 1477"/>
                <a:gd name="T25" fmla="*/ 2723 h 2915"/>
                <a:gd name="T26" fmla="*/ 1284 w 1477"/>
                <a:gd name="T27" fmla="*/ 2843 h 2915"/>
                <a:gd name="T28" fmla="*/ 837 w 1477"/>
                <a:gd name="T29" fmla="*/ 2651 h 2915"/>
                <a:gd name="T30" fmla="*/ 1418 w 1477"/>
                <a:gd name="T31" fmla="*/ 2673 h 2915"/>
                <a:gd name="T32" fmla="*/ 1464 w 1477"/>
                <a:gd name="T33" fmla="*/ 2442 h 2915"/>
                <a:gd name="T34" fmla="*/ 698 w 1477"/>
                <a:gd name="T35" fmla="*/ 2362 h 2915"/>
                <a:gd name="T36" fmla="*/ 573 w 1477"/>
                <a:gd name="T37" fmla="*/ 2150 h 2915"/>
                <a:gd name="T38" fmla="*/ 679 w 1477"/>
                <a:gd name="T39" fmla="*/ 2117 h 2915"/>
                <a:gd name="T40" fmla="*/ 1166 w 1477"/>
                <a:gd name="T41" fmla="*/ 2094 h 2915"/>
                <a:gd name="T42" fmla="*/ 1413 w 1477"/>
                <a:gd name="T43" fmla="*/ 1884 h 2915"/>
                <a:gd name="T44" fmla="*/ 564 w 1477"/>
                <a:gd name="T45" fmla="*/ 1740 h 2915"/>
                <a:gd name="T46" fmla="*/ 290 w 1477"/>
                <a:gd name="T47" fmla="*/ 1816 h 2915"/>
                <a:gd name="T48" fmla="*/ 287 w 1477"/>
                <a:gd name="T49" fmla="*/ 1641 h 2915"/>
                <a:gd name="T50" fmla="*/ 314 w 1477"/>
                <a:gd name="T51" fmla="*/ 1495 h 2915"/>
                <a:gd name="T52" fmla="*/ 351 w 1477"/>
                <a:gd name="T53" fmla="*/ 1380 h 2915"/>
                <a:gd name="T54" fmla="*/ 419 w 1477"/>
                <a:gd name="T55" fmla="*/ 1331 h 2915"/>
                <a:gd name="T56" fmla="*/ 752 w 1477"/>
                <a:gd name="T57" fmla="*/ 1433 h 2915"/>
                <a:gd name="T58" fmla="*/ 852 w 1477"/>
                <a:gd name="T59" fmla="*/ 1489 h 2915"/>
                <a:gd name="T60" fmla="*/ 842 w 1477"/>
                <a:gd name="T61" fmla="*/ 1560 h 2915"/>
                <a:gd name="T62" fmla="*/ 877 w 1477"/>
                <a:gd name="T63" fmla="*/ 1625 h 2915"/>
                <a:gd name="T64" fmla="*/ 902 w 1477"/>
                <a:gd name="T65" fmla="*/ 1734 h 2915"/>
                <a:gd name="T66" fmla="*/ 1001 w 1477"/>
                <a:gd name="T67" fmla="*/ 1642 h 2915"/>
                <a:gd name="T68" fmla="*/ 1026 w 1477"/>
                <a:gd name="T69" fmla="*/ 1592 h 2915"/>
                <a:gd name="T70" fmla="*/ 1120 w 1477"/>
                <a:gd name="T71" fmla="*/ 1696 h 2915"/>
                <a:gd name="T72" fmla="*/ 1149 w 1477"/>
                <a:gd name="T73" fmla="*/ 1687 h 2915"/>
                <a:gd name="T74" fmla="*/ 1176 w 1477"/>
                <a:gd name="T75" fmla="*/ 1677 h 2915"/>
                <a:gd name="T76" fmla="*/ 1196 w 1477"/>
                <a:gd name="T77" fmla="*/ 1659 h 2915"/>
                <a:gd name="T78" fmla="*/ 1213 w 1477"/>
                <a:gd name="T79" fmla="*/ 1633 h 2915"/>
                <a:gd name="T80" fmla="*/ 1214 w 1477"/>
                <a:gd name="T81" fmla="*/ 1560 h 2915"/>
                <a:gd name="T82" fmla="*/ 1294 w 1477"/>
                <a:gd name="T83" fmla="*/ 1642 h 2915"/>
                <a:gd name="T84" fmla="*/ 1323 w 1477"/>
                <a:gd name="T85" fmla="*/ 1630 h 2915"/>
                <a:gd name="T86" fmla="*/ 1341 w 1477"/>
                <a:gd name="T87" fmla="*/ 1612 h 2915"/>
                <a:gd name="T88" fmla="*/ 1353 w 1477"/>
                <a:gd name="T89" fmla="*/ 1582 h 2915"/>
                <a:gd name="T90" fmla="*/ 1273 w 1477"/>
                <a:gd name="T91" fmla="*/ 1445 h 2915"/>
                <a:gd name="T92" fmla="*/ 1234 w 1477"/>
                <a:gd name="T93" fmla="*/ 1385 h 2915"/>
                <a:gd name="T94" fmla="*/ 1214 w 1477"/>
                <a:gd name="T95" fmla="*/ 1308 h 2915"/>
                <a:gd name="T96" fmla="*/ 1042 w 1477"/>
                <a:gd name="T97" fmla="*/ 815 h 2915"/>
                <a:gd name="T98" fmla="*/ 1066 w 1477"/>
                <a:gd name="T99" fmla="*/ 750 h 2915"/>
                <a:gd name="T100" fmla="*/ 972 w 1477"/>
                <a:gd name="T101" fmla="*/ 215 h 2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77" h="2915">
                  <a:moveTo>
                    <a:pt x="992" y="195"/>
                  </a:moveTo>
                  <a:lnTo>
                    <a:pt x="992" y="44"/>
                  </a:lnTo>
                  <a:lnTo>
                    <a:pt x="951" y="0"/>
                  </a:lnTo>
                  <a:lnTo>
                    <a:pt x="812" y="9"/>
                  </a:lnTo>
                  <a:lnTo>
                    <a:pt x="766" y="50"/>
                  </a:lnTo>
                  <a:lnTo>
                    <a:pt x="774" y="215"/>
                  </a:lnTo>
                  <a:lnTo>
                    <a:pt x="795" y="251"/>
                  </a:lnTo>
                  <a:lnTo>
                    <a:pt x="808" y="765"/>
                  </a:lnTo>
                  <a:lnTo>
                    <a:pt x="736" y="771"/>
                  </a:lnTo>
                  <a:lnTo>
                    <a:pt x="734" y="779"/>
                  </a:lnTo>
                  <a:lnTo>
                    <a:pt x="484" y="785"/>
                  </a:lnTo>
                  <a:lnTo>
                    <a:pt x="479" y="812"/>
                  </a:lnTo>
                  <a:lnTo>
                    <a:pt x="255" y="1063"/>
                  </a:lnTo>
                  <a:lnTo>
                    <a:pt x="142" y="1270"/>
                  </a:lnTo>
                  <a:lnTo>
                    <a:pt x="107" y="1388"/>
                  </a:lnTo>
                  <a:lnTo>
                    <a:pt x="82" y="1501"/>
                  </a:lnTo>
                  <a:lnTo>
                    <a:pt x="64" y="1610"/>
                  </a:lnTo>
                  <a:lnTo>
                    <a:pt x="54" y="1718"/>
                  </a:lnTo>
                  <a:lnTo>
                    <a:pt x="53" y="1823"/>
                  </a:lnTo>
                  <a:lnTo>
                    <a:pt x="60" y="1934"/>
                  </a:lnTo>
                  <a:lnTo>
                    <a:pt x="76" y="2046"/>
                  </a:lnTo>
                  <a:lnTo>
                    <a:pt x="101" y="2165"/>
                  </a:lnTo>
                  <a:lnTo>
                    <a:pt x="107" y="2215"/>
                  </a:lnTo>
                  <a:lnTo>
                    <a:pt x="40" y="2433"/>
                  </a:lnTo>
                  <a:lnTo>
                    <a:pt x="0" y="2472"/>
                  </a:lnTo>
                  <a:lnTo>
                    <a:pt x="7" y="2723"/>
                  </a:lnTo>
                  <a:lnTo>
                    <a:pt x="1199" y="2915"/>
                  </a:lnTo>
                  <a:lnTo>
                    <a:pt x="1284" y="2843"/>
                  </a:lnTo>
                  <a:lnTo>
                    <a:pt x="1274" y="2696"/>
                  </a:lnTo>
                  <a:lnTo>
                    <a:pt x="837" y="2651"/>
                  </a:lnTo>
                  <a:lnTo>
                    <a:pt x="718" y="2608"/>
                  </a:lnTo>
                  <a:lnTo>
                    <a:pt x="1418" y="2673"/>
                  </a:lnTo>
                  <a:lnTo>
                    <a:pt x="1477" y="2604"/>
                  </a:lnTo>
                  <a:lnTo>
                    <a:pt x="1464" y="2442"/>
                  </a:lnTo>
                  <a:lnTo>
                    <a:pt x="822" y="2384"/>
                  </a:lnTo>
                  <a:lnTo>
                    <a:pt x="698" y="2362"/>
                  </a:lnTo>
                  <a:lnTo>
                    <a:pt x="573" y="2248"/>
                  </a:lnTo>
                  <a:lnTo>
                    <a:pt x="573" y="2150"/>
                  </a:lnTo>
                  <a:lnTo>
                    <a:pt x="629" y="2150"/>
                  </a:lnTo>
                  <a:lnTo>
                    <a:pt x="679" y="2117"/>
                  </a:lnTo>
                  <a:lnTo>
                    <a:pt x="679" y="2073"/>
                  </a:lnTo>
                  <a:lnTo>
                    <a:pt x="1166" y="2094"/>
                  </a:lnTo>
                  <a:lnTo>
                    <a:pt x="1196" y="2046"/>
                  </a:lnTo>
                  <a:lnTo>
                    <a:pt x="1413" y="1884"/>
                  </a:lnTo>
                  <a:lnTo>
                    <a:pt x="1413" y="1789"/>
                  </a:lnTo>
                  <a:lnTo>
                    <a:pt x="564" y="1740"/>
                  </a:lnTo>
                  <a:lnTo>
                    <a:pt x="305" y="1914"/>
                  </a:lnTo>
                  <a:lnTo>
                    <a:pt x="290" y="1816"/>
                  </a:lnTo>
                  <a:lnTo>
                    <a:pt x="285" y="1724"/>
                  </a:lnTo>
                  <a:lnTo>
                    <a:pt x="287" y="1641"/>
                  </a:lnTo>
                  <a:lnTo>
                    <a:pt x="298" y="1563"/>
                  </a:lnTo>
                  <a:lnTo>
                    <a:pt x="314" y="1495"/>
                  </a:lnTo>
                  <a:lnTo>
                    <a:pt x="332" y="1433"/>
                  </a:lnTo>
                  <a:lnTo>
                    <a:pt x="351" y="1380"/>
                  </a:lnTo>
                  <a:lnTo>
                    <a:pt x="371" y="1335"/>
                  </a:lnTo>
                  <a:lnTo>
                    <a:pt x="419" y="1331"/>
                  </a:lnTo>
                  <a:lnTo>
                    <a:pt x="752" y="1400"/>
                  </a:lnTo>
                  <a:lnTo>
                    <a:pt x="752" y="1433"/>
                  </a:lnTo>
                  <a:lnTo>
                    <a:pt x="837" y="1439"/>
                  </a:lnTo>
                  <a:lnTo>
                    <a:pt x="852" y="1489"/>
                  </a:lnTo>
                  <a:lnTo>
                    <a:pt x="822" y="1494"/>
                  </a:lnTo>
                  <a:lnTo>
                    <a:pt x="842" y="1560"/>
                  </a:lnTo>
                  <a:lnTo>
                    <a:pt x="877" y="1544"/>
                  </a:lnTo>
                  <a:lnTo>
                    <a:pt x="877" y="1625"/>
                  </a:lnTo>
                  <a:lnTo>
                    <a:pt x="902" y="1647"/>
                  </a:lnTo>
                  <a:lnTo>
                    <a:pt x="902" y="1734"/>
                  </a:lnTo>
                  <a:lnTo>
                    <a:pt x="1001" y="1734"/>
                  </a:lnTo>
                  <a:lnTo>
                    <a:pt x="1001" y="1642"/>
                  </a:lnTo>
                  <a:lnTo>
                    <a:pt x="1026" y="1630"/>
                  </a:lnTo>
                  <a:lnTo>
                    <a:pt x="1026" y="1592"/>
                  </a:lnTo>
                  <a:lnTo>
                    <a:pt x="1067" y="1588"/>
                  </a:lnTo>
                  <a:lnTo>
                    <a:pt x="1120" y="1696"/>
                  </a:lnTo>
                  <a:lnTo>
                    <a:pt x="1135" y="1692"/>
                  </a:lnTo>
                  <a:lnTo>
                    <a:pt x="1149" y="1687"/>
                  </a:lnTo>
                  <a:lnTo>
                    <a:pt x="1163" y="1683"/>
                  </a:lnTo>
                  <a:lnTo>
                    <a:pt x="1176" y="1677"/>
                  </a:lnTo>
                  <a:lnTo>
                    <a:pt x="1187" y="1669"/>
                  </a:lnTo>
                  <a:lnTo>
                    <a:pt x="1196" y="1659"/>
                  </a:lnTo>
                  <a:lnTo>
                    <a:pt x="1206" y="1648"/>
                  </a:lnTo>
                  <a:lnTo>
                    <a:pt x="1213" y="1633"/>
                  </a:lnTo>
                  <a:lnTo>
                    <a:pt x="1178" y="1560"/>
                  </a:lnTo>
                  <a:lnTo>
                    <a:pt x="1214" y="1560"/>
                  </a:lnTo>
                  <a:lnTo>
                    <a:pt x="1274" y="1647"/>
                  </a:lnTo>
                  <a:lnTo>
                    <a:pt x="1294" y="1642"/>
                  </a:lnTo>
                  <a:lnTo>
                    <a:pt x="1310" y="1636"/>
                  </a:lnTo>
                  <a:lnTo>
                    <a:pt x="1323" y="1630"/>
                  </a:lnTo>
                  <a:lnTo>
                    <a:pt x="1332" y="1621"/>
                  </a:lnTo>
                  <a:lnTo>
                    <a:pt x="1341" y="1612"/>
                  </a:lnTo>
                  <a:lnTo>
                    <a:pt x="1348" y="1598"/>
                  </a:lnTo>
                  <a:lnTo>
                    <a:pt x="1353" y="1582"/>
                  </a:lnTo>
                  <a:lnTo>
                    <a:pt x="1357" y="1560"/>
                  </a:lnTo>
                  <a:lnTo>
                    <a:pt x="1273" y="1445"/>
                  </a:lnTo>
                  <a:lnTo>
                    <a:pt x="1274" y="1418"/>
                  </a:lnTo>
                  <a:lnTo>
                    <a:pt x="1234" y="1385"/>
                  </a:lnTo>
                  <a:lnTo>
                    <a:pt x="1230" y="1335"/>
                  </a:lnTo>
                  <a:lnTo>
                    <a:pt x="1214" y="1308"/>
                  </a:lnTo>
                  <a:lnTo>
                    <a:pt x="1074" y="1368"/>
                  </a:lnTo>
                  <a:lnTo>
                    <a:pt x="1042" y="815"/>
                  </a:lnTo>
                  <a:lnTo>
                    <a:pt x="1069" y="798"/>
                  </a:lnTo>
                  <a:lnTo>
                    <a:pt x="1066" y="750"/>
                  </a:lnTo>
                  <a:lnTo>
                    <a:pt x="999" y="756"/>
                  </a:lnTo>
                  <a:lnTo>
                    <a:pt x="972" y="215"/>
                  </a:lnTo>
                  <a:lnTo>
                    <a:pt x="992" y="195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2221" y="619"/>
              <a:ext cx="1475" cy="2916"/>
            </a:xfrm>
            <a:custGeom>
              <a:avLst/>
              <a:gdLst>
                <a:gd name="T0" fmla="*/ 989 w 1475"/>
                <a:gd name="T1" fmla="*/ 45 h 2916"/>
                <a:gd name="T2" fmla="*/ 812 w 1475"/>
                <a:gd name="T3" fmla="*/ 10 h 2916"/>
                <a:gd name="T4" fmla="*/ 774 w 1475"/>
                <a:gd name="T5" fmla="*/ 216 h 2916"/>
                <a:gd name="T6" fmla="*/ 806 w 1475"/>
                <a:gd name="T7" fmla="*/ 766 h 2916"/>
                <a:gd name="T8" fmla="*/ 734 w 1475"/>
                <a:gd name="T9" fmla="*/ 781 h 2916"/>
                <a:gd name="T10" fmla="*/ 478 w 1475"/>
                <a:gd name="T11" fmla="*/ 813 h 2916"/>
                <a:gd name="T12" fmla="*/ 141 w 1475"/>
                <a:gd name="T13" fmla="*/ 1271 h 2916"/>
                <a:gd name="T14" fmla="*/ 81 w 1475"/>
                <a:gd name="T15" fmla="*/ 1503 h 2916"/>
                <a:gd name="T16" fmla="*/ 54 w 1475"/>
                <a:gd name="T17" fmla="*/ 1719 h 2916"/>
                <a:gd name="T18" fmla="*/ 59 w 1475"/>
                <a:gd name="T19" fmla="*/ 1935 h 2916"/>
                <a:gd name="T20" fmla="*/ 101 w 1475"/>
                <a:gd name="T21" fmla="*/ 2168 h 2916"/>
                <a:gd name="T22" fmla="*/ 40 w 1475"/>
                <a:gd name="T23" fmla="*/ 2436 h 2916"/>
                <a:gd name="T24" fmla="*/ 7 w 1475"/>
                <a:gd name="T25" fmla="*/ 2721 h 2916"/>
                <a:gd name="T26" fmla="*/ 1283 w 1475"/>
                <a:gd name="T27" fmla="*/ 2844 h 2916"/>
                <a:gd name="T28" fmla="*/ 837 w 1475"/>
                <a:gd name="T29" fmla="*/ 2649 h 2916"/>
                <a:gd name="T30" fmla="*/ 1417 w 1475"/>
                <a:gd name="T31" fmla="*/ 2671 h 2916"/>
                <a:gd name="T32" fmla="*/ 1464 w 1475"/>
                <a:gd name="T33" fmla="*/ 2443 h 2916"/>
                <a:gd name="T34" fmla="*/ 698 w 1475"/>
                <a:gd name="T35" fmla="*/ 2364 h 2916"/>
                <a:gd name="T36" fmla="*/ 573 w 1475"/>
                <a:gd name="T37" fmla="*/ 2151 h 2916"/>
                <a:gd name="T38" fmla="*/ 677 w 1475"/>
                <a:gd name="T39" fmla="*/ 2118 h 2916"/>
                <a:gd name="T40" fmla="*/ 1164 w 1475"/>
                <a:gd name="T41" fmla="*/ 2097 h 2916"/>
                <a:gd name="T42" fmla="*/ 1413 w 1475"/>
                <a:gd name="T43" fmla="*/ 1885 h 2916"/>
                <a:gd name="T44" fmla="*/ 563 w 1475"/>
                <a:gd name="T45" fmla="*/ 1742 h 2916"/>
                <a:gd name="T46" fmla="*/ 290 w 1475"/>
                <a:gd name="T47" fmla="*/ 1817 h 2916"/>
                <a:gd name="T48" fmla="*/ 287 w 1475"/>
                <a:gd name="T49" fmla="*/ 1642 h 2916"/>
                <a:gd name="T50" fmla="*/ 312 w 1475"/>
                <a:gd name="T51" fmla="*/ 1497 h 2916"/>
                <a:gd name="T52" fmla="*/ 351 w 1475"/>
                <a:gd name="T53" fmla="*/ 1383 h 2916"/>
                <a:gd name="T54" fmla="*/ 419 w 1475"/>
                <a:gd name="T55" fmla="*/ 1332 h 2916"/>
                <a:gd name="T56" fmla="*/ 752 w 1475"/>
                <a:gd name="T57" fmla="*/ 1436 h 2916"/>
                <a:gd name="T58" fmla="*/ 852 w 1475"/>
                <a:gd name="T59" fmla="*/ 1491 h 2916"/>
                <a:gd name="T60" fmla="*/ 841 w 1475"/>
                <a:gd name="T61" fmla="*/ 1562 h 2916"/>
                <a:gd name="T62" fmla="*/ 875 w 1475"/>
                <a:gd name="T63" fmla="*/ 1627 h 2916"/>
                <a:gd name="T64" fmla="*/ 900 w 1475"/>
                <a:gd name="T65" fmla="*/ 1735 h 2916"/>
                <a:gd name="T66" fmla="*/ 1002 w 1475"/>
                <a:gd name="T67" fmla="*/ 1643 h 2916"/>
                <a:gd name="T68" fmla="*/ 1025 w 1475"/>
                <a:gd name="T69" fmla="*/ 1593 h 2916"/>
                <a:gd name="T70" fmla="*/ 1120 w 1475"/>
                <a:gd name="T71" fmla="*/ 1698 h 2916"/>
                <a:gd name="T72" fmla="*/ 1149 w 1475"/>
                <a:gd name="T73" fmla="*/ 1690 h 2916"/>
                <a:gd name="T74" fmla="*/ 1174 w 1475"/>
                <a:gd name="T75" fmla="*/ 1678 h 2916"/>
                <a:gd name="T76" fmla="*/ 1195 w 1475"/>
                <a:gd name="T77" fmla="*/ 1661 h 2916"/>
                <a:gd name="T78" fmla="*/ 1211 w 1475"/>
                <a:gd name="T79" fmla="*/ 1634 h 2916"/>
                <a:gd name="T80" fmla="*/ 1214 w 1475"/>
                <a:gd name="T81" fmla="*/ 1562 h 2916"/>
                <a:gd name="T82" fmla="*/ 1293 w 1475"/>
                <a:gd name="T83" fmla="*/ 1643 h 2916"/>
                <a:gd name="T84" fmla="*/ 1322 w 1475"/>
                <a:gd name="T85" fmla="*/ 1631 h 2916"/>
                <a:gd name="T86" fmla="*/ 1340 w 1475"/>
                <a:gd name="T87" fmla="*/ 1613 h 2916"/>
                <a:gd name="T88" fmla="*/ 1353 w 1475"/>
                <a:gd name="T89" fmla="*/ 1583 h 2916"/>
                <a:gd name="T90" fmla="*/ 1272 w 1475"/>
                <a:gd name="T91" fmla="*/ 1447 h 2916"/>
                <a:gd name="T92" fmla="*/ 1233 w 1475"/>
                <a:gd name="T93" fmla="*/ 1386 h 2916"/>
                <a:gd name="T94" fmla="*/ 1214 w 1475"/>
                <a:gd name="T95" fmla="*/ 1311 h 2916"/>
                <a:gd name="T96" fmla="*/ 1042 w 1475"/>
                <a:gd name="T97" fmla="*/ 816 h 2916"/>
                <a:gd name="T98" fmla="*/ 1066 w 1475"/>
                <a:gd name="T99" fmla="*/ 751 h 2916"/>
                <a:gd name="T100" fmla="*/ 970 w 1475"/>
                <a:gd name="T101" fmla="*/ 217 h 2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75" h="2916">
                  <a:moveTo>
                    <a:pt x="991" y="196"/>
                  </a:moveTo>
                  <a:lnTo>
                    <a:pt x="989" y="45"/>
                  </a:lnTo>
                  <a:lnTo>
                    <a:pt x="950" y="0"/>
                  </a:lnTo>
                  <a:lnTo>
                    <a:pt x="812" y="10"/>
                  </a:lnTo>
                  <a:lnTo>
                    <a:pt x="764" y="51"/>
                  </a:lnTo>
                  <a:lnTo>
                    <a:pt x="774" y="216"/>
                  </a:lnTo>
                  <a:lnTo>
                    <a:pt x="795" y="252"/>
                  </a:lnTo>
                  <a:lnTo>
                    <a:pt x="806" y="766"/>
                  </a:lnTo>
                  <a:lnTo>
                    <a:pt x="735" y="772"/>
                  </a:lnTo>
                  <a:lnTo>
                    <a:pt x="734" y="781"/>
                  </a:lnTo>
                  <a:lnTo>
                    <a:pt x="484" y="786"/>
                  </a:lnTo>
                  <a:lnTo>
                    <a:pt x="478" y="813"/>
                  </a:lnTo>
                  <a:lnTo>
                    <a:pt x="255" y="1064"/>
                  </a:lnTo>
                  <a:lnTo>
                    <a:pt x="141" y="1271"/>
                  </a:lnTo>
                  <a:lnTo>
                    <a:pt x="106" y="1391"/>
                  </a:lnTo>
                  <a:lnTo>
                    <a:pt x="81" y="1503"/>
                  </a:lnTo>
                  <a:lnTo>
                    <a:pt x="63" y="1612"/>
                  </a:lnTo>
                  <a:lnTo>
                    <a:pt x="54" y="1719"/>
                  </a:lnTo>
                  <a:lnTo>
                    <a:pt x="52" y="1826"/>
                  </a:lnTo>
                  <a:lnTo>
                    <a:pt x="59" y="1935"/>
                  </a:lnTo>
                  <a:lnTo>
                    <a:pt x="76" y="2048"/>
                  </a:lnTo>
                  <a:lnTo>
                    <a:pt x="101" y="2168"/>
                  </a:lnTo>
                  <a:lnTo>
                    <a:pt x="106" y="2216"/>
                  </a:lnTo>
                  <a:lnTo>
                    <a:pt x="40" y="2436"/>
                  </a:lnTo>
                  <a:lnTo>
                    <a:pt x="0" y="2473"/>
                  </a:lnTo>
                  <a:lnTo>
                    <a:pt x="7" y="2721"/>
                  </a:lnTo>
                  <a:lnTo>
                    <a:pt x="1199" y="2916"/>
                  </a:lnTo>
                  <a:lnTo>
                    <a:pt x="1283" y="2844"/>
                  </a:lnTo>
                  <a:lnTo>
                    <a:pt x="1274" y="2694"/>
                  </a:lnTo>
                  <a:lnTo>
                    <a:pt x="837" y="2649"/>
                  </a:lnTo>
                  <a:lnTo>
                    <a:pt x="717" y="2611"/>
                  </a:lnTo>
                  <a:lnTo>
                    <a:pt x="1417" y="2671"/>
                  </a:lnTo>
                  <a:lnTo>
                    <a:pt x="1475" y="2605"/>
                  </a:lnTo>
                  <a:lnTo>
                    <a:pt x="1464" y="2443"/>
                  </a:lnTo>
                  <a:lnTo>
                    <a:pt x="821" y="2387"/>
                  </a:lnTo>
                  <a:lnTo>
                    <a:pt x="698" y="2364"/>
                  </a:lnTo>
                  <a:lnTo>
                    <a:pt x="573" y="2250"/>
                  </a:lnTo>
                  <a:lnTo>
                    <a:pt x="573" y="2151"/>
                  </a:lnTo>
                  <a:lnTo>
                    <a:pt x="628" y="2151"/>
                  </a:lnTo>
                  <a:lnTo>
                    <a:pt x="677" y="2118"/>
                  </a:lnTo>
                  <a:lnTo>
                    <a:pt x="677" y="2074"/>
                  </a:lnTo>
                  <a:lnTo>
                    <a:pt x="1164" y="2097"/>
                  </a:lnTo>
                  <a:lnTo>
                    <a:pt x="1196" y="2047"/>
                  </a:lnTo>
                  <a:lnTo>
                    <a:pt x="1413" y="1885"/>
                  </a:lnTo>
                  <a:lnTo>
                    <a:pt x="1413" y="1790"/>
                  </a:lnTo>
                  <a:lnTo>
                    <a:pt x="563" y="1742"/>
                  </a:lnTo>
                  <a:lnTo>
                    <a:pt x="305" y="1915"/>
                  </a:lnTo>
                  <a:lnTo>
                    <a:pt x="290" y="1817"/>
                  </a:lnTo>
                  <a:lnTo>
                    <a:pt x="284" y="1725"/>
                  </a:lnTo>
                  <a:lnTo>
                    <a:pt x="287" y="1642"/>
                  </a:lnTo>
                  <a:lnTo>
                    <a:pt x="298" y="1565"/>
                  </a:lnTo>
                  <a:lnTo>
                    <a:pt x="312" y="1497"/>
                  </a:lnTo>
                  <a:lnTo>
                    <a:pt x="331" y="1436"/>
                  </a:lnTo>
                  <a:lnTo>
                    <a:pt x="351" y="1383"/>
                  </a:lnTo>
                  <a:lnTo>
                    <a:pt x="369" y="1338"/>
                  </a:lnTo>
                  <a:lnTo>
                    <a:pt x="419" y="1332"/>
                  </a:lnTo>
                  <a:lnTo>
                    <a:pt x="752" y="1401"/>
                  </a:lnTo>
                  <a:lnTo>
                    <a:pt x="752" y="1436"/>
                  </a:lnTo>
                  <a:lnTo>
                    <a:pt x="837" y="1441"/>
                  </a:lnTo>
                  <a:lnTo>
                    <a:pt x="852" y="1491"/>
                  </a:lnTo>
                  <a:lnTo>
                    <a:pt x="821" y="1495"/>
                  </a:lnTo>
                  <a:lnTo>
                    <a:pt x="841" y="1562"/>
                  </a:lnTo>
                  <a:lnTo>
                    <a:pt x="875" y="1545"/>
                  </a:lnTo>
                  <a:lnTo>
                    <a:pt x="875" y="1627"/>
                  </a:lnTo>
                  <a:lnTo>
                    <a:pt x="900" y="1648"/>
                  </a:lnTo>
                  <a:lnTo>
                    <a:pt x="900" y="1735"/>
                  </a:lnTo>
                  <a:lnTo>
                    <a:pt x="1002" y="1735"/>
                  </a:lnTo>
                  <a:lnTo>
                    <a:pt x="1002" y="1643"/>
                  </a:lnTo>
                  <a:lnTo>
                    <a:pt x="1025" y="1633"/>
                  </a:lnTo>
                  <a:lnTo>
                    <a:pt x="1025" y="1593"/>
                  </a:lnTo>
                  <a:lnTo>
                    <a:pt x="1067" y="1589"/>
                  </a:lnTo>
                  <a:lnTo>
                    <a:pt x="1120" y="1698"/>
                  </a:lnTo>
                  <a:lnTo>
                    <a:pt x="1135" y="1695"/>
                  </a:lnTo>
                  <a:lnTo>
                    <a:pt x="1149" y="1690"/>
                  </a:lnTo>
                  <a:lnTo>
                    <a:pt x="1163" y="1684"/>
                  </a:lnTo>
                  <a:lnTo>
                    <a:pt x="1174" y="1678"/>
                  </a:lnTo>
                  <a:lnTo>
                    <a:pt x="1185" y="1670"/>
                  </a:lnTo>
                  <a:lnTo>
                    <a:pt x="1195" y="1661"/>
                  </a:lnTo>
                  <a:lnTo>
                    <a:pt x="1204" y="1649"/>
                  </a:lnTo>
                  <a:lnTo>
                    <a:pt x="1211" y="1634"/>
                  </a:lnTo>
                  <a:lnTo>
                    <a:pt x="1178" y="1562"/>
                  </a:lnTo>
                  <a:lnTo>
                    <a:pt x="1214" y="1562"/>
                  </a:lnTo>
                  <a:lnTo>
                    <a:pt x="1274" y="1648"/>
                  </a:lnTo>
                  <a:lnTo>
                    <a:pt x="1293" y="1643"/>
                  </a:lnTo>
                  <a:lnTo>
                    <a:pt x="1310" y="1637"/>
                  </a:lnTo>
                  <a:lnTo>
                    <a:pt x="1322" y="1631"/>
                  </a:lnTo>
                  <a:lnTo>
                    <a:pt x="1332" y="1624"/>
                  </a:lnTo>
                  <a:lnTo>
                    <a:pt x="1340" y="1613"/>
                  </a:lnTo>
                  <a:lnTo>
                    <a:pt x="1347" y="1599"/>
                  </a:lnTo>
                  <a:lnTo>
                    <a:pt x="1353" y="1583"/>
                  </a:lnTo>
                  <a:lnTo>
                    <a:pt x="1357" y="1562"/>
                  </a:lnTo>
                  <a:lnTo>
                    <a:pt x="1272" y="1447"/>
                  </a:lnTo>
                  <a:lnTo>
                    <a:pt x="1274" y="1419"/>
                  </a:lnTo>
                  <a:lnTo>
                    <a:pt x="1233" y="1386"/>
                  </a:lnTo>
                  <a:lnTo>
                    <a:pt x="1229" y="1338"/>
                  </a:lnTo>
                  <a:lnTo>
                    <a:pt x="1214" y="1311"/>
                  </a:lnTo>
                  <a:lnTo>
                    <a:pt x="1074" y="1370"/>
                  </a:lnTo>
                  <a:lnTo>
                    <a:pt x="1042" y="816"/>
                  </a:lnTo>
                  <a:lnTo>
                    <a:pt x="1068" y="801"/>
                  </a:lnTo>
                  <a:lnTo>
                    <a:pt x="1066" y="751"/>
                  </a:lnTo>
                  <a:lnTo>
                    <a:pt x="998" y="757"/>
                  </a:lnTo>
                  <a:lnTo>
                    <a:pt x="970" y="217"/>
                  </a:lnTo>
                  <a:lnTo>
                    <a:pt x="991" y="196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2990" y="2037"/>
              <a:ext cx="251" cy="54"/>
            </a:xfrm>
            <a:custGeom>
              <a:avLst/>
              <a:gdLst>
                <a:gd name="T0" fmla="*/ 0 w 251"/>
                <a:gd name="T1" fmla="*/ 18 h 54"/>
                <a:gd name="T2" fmla="*/ 248 w 251"/>
                <a:gd name="T3" fmla="*/ 0 h 54"/>
                <a:gd name="T4" fmla="*/ 251 w 251"/>
                <a:gd name="T5" fmla="*/ 36 h 54"/>
                <a:gd name="T6" fmla="*/ 2 w 251"/>
                <a:gd name="T7" fmla="*/ 54 h 54"/>
                <a:gd name="T8" fmla="*/ 0 w 251"/>
                <a:gd name="T9" fmla="*/ 18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1" h="54">
                  <a:moveTo>
                    <a:pt x="0" y="18"/>
                  </a:moveTo>
                  <a:lnTo>
                    <a:pt x="248" y="0"/>
                  </a:lnTo>
                  <a:lnTo>
                    <a:pt x="251" y="36"/>
                  </a:lnTo>
                  <a:lnTo>
                    <a:pt x="2" y="54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3039" y="2038"/>
              <a:ext cx="170" cy="50"/>
            </a:xfrm>
            <a:custGeom>
              <a:avLst/>
              <a:gdLst>
                <a:gd name="T0" fmla="*/ 0 w 170"/>
                <a:gd name="T1" fmla="*/ 14 h 50"/>
                <a:gd name="T2" fmla="*/ 168 w 170"/>
                <a:gd name="T3" fmla="*/ 0 h 50"/>
                <a:gd name="T4" fmla="*/ 170 w 170"/>
                <a:gd name="T5" fmla="*/ 38 h 50"/>
                <a:gd name="T6" fmla="*/ 3 w 170"/>
                <a:gd name="T7" fmla="*/ 50 h 50"/>
                <a:gd name="T8" fmla="*/ 0 w 170"/>
                <a:gd name="T9" fmla="*/ 1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" h="50">
                  <a:moveTo>
                    <a:pt x="0" y="14"/>
                  </a:moveTo>
                  <a:lnTo>
                    <a:pt x="168" y="0"/>
                  </a:lnTo>
                  <a:lnTo>
                    <a:pt x="170" y="38"/>
                  </a:lnTo>
                  <a:lnTo>
                    <a:pt x="3" y="5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3067" y="2043"/>
              <a:ext cx="102" cy="44"/>
            </a:xfrm>
            <a:custGeom>
              <a:avLst/>
              <a:gdLst>
                <a:gd name="T0" fmla="*/ 0 w 102"/>
                <a:gd name="T1" fmla="*/ 6 h 44"/>
                <a:gd name="T2" fmla="*/ 99 w 102"/>
                <a:gd name="T3" fmla="*/ 0 h 44"/>
                <a:gd name="T4" fmla="*/ 102 w 102"/>
                <a:gd name="T5" fmla="*/ 36 h 44"/>
                <a:gd name="T6" fmla="*/ 2 w 102"/>
                <a:gd name="T7" fmla="*/ 44 h 44"/>
                <a:gd name="T8" fmla="*/ 0 w 102"/>
                <a:gd name="T9" fmla="*/ 6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44">
                  <a:moveTo>
                    <a:pt x="0" y="6"/>
                  </a:moveTo>
                  <a:lnTo>
                    <a:pt x="99" y="0"/>
                  </a:lnTo>
                  <a:lnTo>
                    <a:pt x="102" y="36"/>
                  </a:lnTo>
                  <a:lnTo>
                    <a:pt x="2" y="44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3094" y="2045"/>
              <a:ext cx="47" cy="39"/>
            </a:xfrm>
            <a:custGeom>
              <a:avLst/>
              <a:gdLst>
                <a:gd name="T0" fmla="*/ 0 w 47"/>
                <a:gd name="T1" fmla="*/ 3 h 39"/>
                <a:gd name="T2" fmla="*/ 45 w 47"/>
                <a:gd name="T3" fmla="*/ 0 h 39"/>
                <a:gd name="T4" fmla="*/ 47 w 47"/>
                <a:gd name="T5" fmla="*/ 36 h 39"/>
                <a:gd name="T6" fmla="*/ 2 w 47"/>
                <a:gd name="T7" fmla="*/ 39 h 39"/>
                <a:gd name="T8" fmla="*/ 0 w 47"/>
                <a:gd name="T9" fmla="*/ 3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39">
                  <a:moveTo>
                    <a:pt x="0" y="3"/>
                  </a:moveTo>
                  <a:lnTo>
                    <a:pt x="45" y="0"/>
                  </a:lnTo>
                  <a:lnTo>
                    <a:pt x="47" y="36"/>
                  </a:lnTo>
                  <a:lnTo>
                    <a:pt x="2" y="39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3021" y="849"/>
              <a:ext cx="191" cy="541"/>
            </a:xfrm>
            <a:custGeom>
              <a:avLst/>
              <a:gdLst>
                <a:gd name="T0" fmla="*/ 0 w 191"/>
                <a:gd name="T1" fmla="*/ 13 h 541"/>
                <a:gd name="T2" fmla="*/ 163 w 191"/>
                <a:gd name="T3" fmla="*/ 0 h 541"/>
                <a:gd name="T4" fmla="*/ 191 w 191"/>
                <a:gd name="T5" fmla="*/ 524 h 541"/>
                <a:gd name="T6" fmla="*/ 14 w 191"/>
                <a:gd name="T7" fmla="*/ 541 h 541"/>
                <a:gd name="T8" fmla="*/ 0 w 191"/>
                <a:gd name="T9" fmla="*/ 13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1" h="541">
                  <a:moveTo>
                    <a:pt x="0" y="13"/>
                  </a:moveTo>
                  <a:lnTo>
                    <a:pt x="163" y="0"/>
                  </a:lnTo>
                  <a:lnTo>
                    <a:pt x="191" y="524"/>
                  </a:lnTo>
                  <a:lnTo>
                    <a:pt x="14" y="541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3119" y="852"/>
              <a:ext cx="82" cy="526"/>
            </a:xfrm>
            <a:custGeom>
              <a:avLst/>
              <a:gdLst>
                <a:gd name="T0" fmla="*/ 0 w 82"/>
                <a:gd name="T1" fmla="*/ 0 h 526"/>
                <a:gd name="T2" fmla="*/ 12 w 82"/>
                <a:gd name="T3" fmla="*/ 526 h 526"/>
                <a:gd name="T4" fmla="*/ 82 w 82"/>
                <a:gd name="T5" fmla="*/ 523 h 526"/>
                <a:gd name="T6" fmla="*/ 57 w 82"/>
                <a:gd name="T7" fmla="*/ 3 h 526"/>
                <a:gd name="T8" fmla="*/ 0 w 82"/>
                <a:gd name="T9" fmla="*/ 0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26">
                  <a:moveTo>
                    <a:pt x="0" y="0"/>
                  </a:moveTo>
                  <a:lnTo>
                    <a:pt x="12" y="526"/>
                  </a:lnTo>
                  <a:lnTo>
                    <a:pt x="82" y="523"/>
                  </a:lnTo>
                  <a:lnTo>
                    <a:pt x="57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4"/>
            <p:cNvSpPr>
              <a:spLocks/>
            </p:cNvSpPr>
            <p:nvPr/>
          </p:nvSpPr>
          <p:spPr bwMode="auto">
            <a:xfrm>
              <a:off x="3028" y="852"/>
              <a:ext cx="82" cy="535"/>
            </a:xfrm>
            <a:custGeom>
              <a:avLst/>
              <a:gdLst>
                <a:gd name="T0" fmla="*/ 0 w 82"/>
                <a:gd name="T1" fmla="*/ 0 h 535"/>
                <a:gd name="T2" fmla="*/ 13 w 82"/>
                <a:gd name="T3" fmla="*/ 535 h 535"/>
                <a:gd name="T4" fmla="*/ 82 w 82"/>
                <a:gd name="T5" fmla="*/ 527 h 535"/>
                <a:gd name="T6" fmla="*/ 68 w 82"/>
                <a:gd name="T7" fmla="*/ 0 h 535"/>
                <a:gd name="T8" fmla="*/ 0 w 82"/>
                <a:gd name="T9" fmla="*/ 0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35">
                  <a:moveTo>
                    <a:pt x="0" y="0"/>
                  </a:moveTo>
                  <a:lnTo>
                    <a:pt x="13" y="535"/>
                  </a:lnTo>
                  <a:lnTo>
                    <a:pt x="82" y="527"/>
                  </a:lnTo>
                  <a:lnTo>
                    <a:pt x="6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3006" y="663"/>
              <a:ext cx="197" cy="178"/>
            </a:xfrm>
            <a:custGeom>
              <a:avLst/>
              <a:gdLst>
                <a:gd name="T0" fmla="*/ 0 w 197"/>
                <a:gd name="T1" fmla="*/ 7 h 178"/>
                <a:gd name="T2" fmla="*/ 9 w 197"/>
                <a:gd name="T3" fmla="*/ 178 h 178"/>
                <a:gd name="T4" fmla="*/ 197 w 197"/>
                <a:gd name="T5" fmla="*/ 167 h 178"/>
                <a:gd name="T6" fmla="*/ 190 w 197"/>
                <a:gd name="T7" fmla="*/ 0 h 178"/>
                <a:gd name="T8" fmla="*/ 0 w 197"/>
                <a:gd name="T9" fmla="*/ 7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7" h="178">
                  <a:moveTo>
                    <a:pt x="0" y="7"/>
                  </a:moveTo>
                  <a:lnTo>
                    <a:pt x="9" y="178"/>
                  </a:lnTo>
                  <a:lnTo>
                    <a:pt x="197" y="167"/>
                  </a:lnTo>
                  <a:lnTo>
                    <a:pt x="19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3135" y="852"/>
              <a:ext cx="57" cy="524"/>
            </a:xfrm>
            <a:custGeom>
              <a:avLst/>
              <a:gdLst>
                <a:gd name="T0" fmla="*/ 0 w 57"/>
                <a:gd name="T1" fmla="*/ 0 h 524"/>
                <a:gd name="T2" fmla="*/ 7 w 57"/>
                <a:gd name="T3" fmla="*/ 524 h 524"/>
                <a:gd name="T4" fmla="*/ 57 w 57"/>
                <a:gd name="T5" fmla="*/ 521 h 524"/>
                <a:gd name="T6" fmla="*/ 38 w 57"/>
                <a:gd name="T7" fmla="*/ 0 h 524"/>
                <a:gd name="T8" fmla="*/ 0 w 57"/>
                <a:gd name="T9" fmla="*/ 0 h 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24">
                  <a:moveTo>
                    <a:pt x="0" y="0"/>
                  </a:moveTo>
                  <a:lnTo>
                    <a:pt x="7" y="524"/>
                  </a:lnTo>
                  <a:lnTo>
                    <a:pt x="57" y="521"/>
                  </a:lnTo>
                  <a:lnTo>
                    <a:pt x="3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3044" y="852"/>
              <a:ext cx="51" cy="535"/>
            </a:xfrm>
            <a:custGeom>
              <a:avLst/>
              <a:gdLst>
                <a:gd name="T0" fmla="*/ 0 w 51"/>
                <a:gd name="T1" fmla="*/ 0 h 535"/>
                <a:gd name="T2" fmla="*/ 9 w 51"/>
                <a:gd name="T3" fmla="*/ 535 h 535"/>
                <a:gd name="T4" fmla="*/ 51 w 51"/>
                <a:gd name="T5" fmla="*/ 529 h 535"/>
                <a:gd name="T6" fmla="*/ 39 w 51"/>
                <a:gd name="T7" fmla="*/ 0 h 535"/>
                <a:gd name="T8" fmla="*/ 0 w 51"/>
                <a:gd name="T9" fmla="*/ 0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535">
                  <a:moveTo>
                    <a:pt x="0" y="0"/>
                  </a:moveTo>
                  <a:lnTo>
                    <a:pt x="9" y="535"/>
                  </a:lnTo>
                  <a:lnTo>
                    <a:pt x="51" y="529"/>
                  </a:lnTo>
                  <a:lnTo>
                    <a:pt x="3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auto">
            <a:xfrm>
              <a:off x="3039" y="664"/>
              <a:ext cx="130" cy="172"/>
            </a:xfrm>
            <a:custGeom>
              <a:avLst/>
              <a:gdLst>
                <a:gd name="T0" fmla="*/ 0 w 130"/>
                <a:gd name="T1" fmla="*/ 11 h 172"/>
                <a:gd name="T2" fmla="*/ 12 w 130"/>
                <a:gd name="T3" fmla="*/ 172 h 172"/>
                <a:gd name="T4" fmla="*/ 130 w 130"/>
                <a:gd name="T5" fmla="*/ 162 h 172"/>
                <a:gd name="T6" fmla="*/ 124 w 130"/>
                <a:gd name="T7" fmla="*/ 0 h 172"/>
                <a:gd name="T8" fmla="*/ 0 w 130"/>
                <a:gd name="T9" fmla="*/ 11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172">
                  <a:moveTo>
                    <a:pt x="0" y="11"/>
                  </a:moveTo>
                  <a:lnTo>
                    <a:pt x="12" y="172"/>
                  </a:lnTo>
                  <a:lnTo>
                    <a:pt x="130" y="162"/>
                  </a:lnTo>
                  <a:lnTo>
                    <a:pt x="124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9"/>
            <p:cNvSpPr>
              <a:spLocks/>
            </p:cNvSpPr>
            <p:nvPr/>
          </p:nvSpPr>
          <p:spPr bwMode="auto">
            <a:xfrm>
              <a:off x="3142" y="852"/>
              <a:ext cx="39" cy="524"/>
            </a:xfrm>
            <a:custGeom>
              <a:avLst/>
              <a:gdLst>
                <a:gd name="T0" fmla="*/ 0 w 39"/>
                <a:gd name="T1" fmla="*/ 0 h 524"/>
                <a:gd name="T2" fmla="*/ 18 w 39"/>
                <a:gd name="T3" fmla="*/ 524 h 524"/>
                <a:gd name="T4" fmla="*/ 39 w 39"/>
                <a:gd name="T5" fmla="*/ 521 h 524"/>
                <a:gd name="T6" fmla="*/ 18 w 39"/>
                <a:gd name="T7" fmla="*/ 3 h 524"/>
                <a:gd name="T8" fmla="*/ 0 w 39"/>
                <a:gd name="T9" fmla="*/ 0 h 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524">
                  <a:moveTo>
                    <a:pt x="0" y="0"/>
                  </a:moveTo>
                  <a:lnTo>
                    <a:pt x="18" y="524"/>
                  </a:lnTo>
                  <a:lnTo>
                    <a:pt x="39" y="521"/>
                  </a:lnTo>
                  <a:lnTo>
                    <a:pt x="18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auto">
            <a:xfrm>
              <a:off x="3052" y="852"/>
              <a:ext cx="31" cy="530"/>
            </a:xfrm>
            <a:custGeom>
              <a:avLst/>
              <a:gdLst>
                <a:gd name="T0" fmla="*/ 0 w 31"/>
                <a:gd name="T1" fmla="*/ 0 h 530"/>
                <a:gd name="T2" fmla="*/ 15 w 31"/>
                <a:gd name="T3" fmla="*/ 530 h 530"/>
                <a:gd name="T4" fmla="*/ 31 w 31"/>
                <a:gd name="T5" fmla="*/ 530 h 530"/>
                <a:gd name="T6" fmla="*/ 18 w 31"/>
                <a:gd name="T7" fmla="*/ 3 h 530"/>
                <a:gd name="T8" fmla="*/ 0 w 31"/>
                <a:gd name="T9" fmla="*/ 0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530">
                  <a:moveTo>
                    <a:pt x="0" y="0"/>
                  </a:moveTo>
                  <a:lnTo>
                    <a:pt x="15" y="530"/>
                  </a:lnTo>
                  <a:lnTo>
                    <a:pt x="31" y="530"/>
                  </a:lnTo>
                  <a:lnTo>
                    <a:pt x="18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1"/>
            <p:cNvSpPr>
              <a:spLocks/>
            </p:cNvSpPr>
            <p:nvPr/>
          </p:nvSpPr>
          <p:spPr bwMode="auto">
            <a:xfrm>
              <a:off x="3078" y="664"/>
              <a:ext cx="67" cy="169"/>
            </a:xfrm>
            <a:custGeom>
              <a:avLst/>
              <a:gdLst>
                <a:gd name="T0" fmla="*/ 0 w 67"/>
                <a:gd name="T1" fmla="*/ 0 h 169"/>
                <a:gd name="T2" fmla="*/ 0 w 67"/>
                <a:gd name="T3" fmla="*/ 169 h 169"/>
                <a:gd name="T4" fmla="*/ 67 w 67"/>
                <a:gd name="T5" fmla="*/ 163 h 169"/>
                <a:gd name="T6" fmla="*/ 64 w 67"/>
                <a:gd name="T7" fmla="*/ 6 h 169"/>
                <a:gd name="T8" fmla="*/ 0 w 67"/>
                <a:gd name="T9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69">
                  <a:moveTo>
                    <a:pt x="0" y="0"/>
                  </a:moveTo>
                  <a:lnTo>
                    <a:pt x="0" y="169"/>
                  </a:lnTo>
                  <a:lnTo>
                    <a:pt x="67" y="163"/>
                  </a:lnTo>
                  <a:lnTo>
                    <a:pt x="64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3102" y="664"/>
              <a:ext cx="24" cy="169"/>
            </a:xfrm>
            <a:custGeom>
              <a:avLst/>
              <a:gdLst>
                <a:gd name="T0" fmla="*/ 1 w 24"/>
                <a:gd name="T1" fmla="*/ 0 h 169"/>
                <a:gd name="T2" fmla="*/ 0 w 24"/>
                <a:gd name="T3" fmla="*/ 169 h 169"/>
                <a:gd name="T4" fmla="*/ 24 w 24"/>
                <a:gd name="T5" fmla="*/ 163 h 169"/>
                <a:gd name="T6" fmla="*/ 21 w 24"/>
                <a:gd name="T7" fmla="*/ 6 h 169"/>
                <a:gd name="T8" fmla="*/ 1 w 24"/>
                <a:gd name="T9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69">
                  <a:moveTo>
                    <a:pt x="1" y="0"/>
                  </a:moveTo>
                  <a:lnTo>
                    <a:pt x="0" y="169"/>
                  </a:lnTo>
                  <a:lnTo>
                    <a:pt x="24" y="163"/>
                  </a:lnTo>
                  <a:lnTo>
                    <a:pt x="21" y="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AB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2254" y="1447"/>
              <a:ext cx="681" cy="1341"/>
            </a:xfrm>
            <a:custGeom>
              <a:avLst/>
              <a:gdLst>
                <a:gd name="T0" fmla="*/ 681 w 681"/>
                <a:gd name="T1" fmla="*/ 0 h 1341"/>
                <a:gd name="T2" fmla="*/ 425 w 681"/>
                <a:gd name="T3" fmla="*/ 0 h 1341"/>
                <a:gd name="T4" fmla="*/ 397 w 681"/>
                <a:gd name="T5" fmla="*/ 24 h 1341"/>
                <a:gd name="T6" fmla="*/ 371 w 681"/>
                <a:gd name="T7" fmla="*/ 49 h 1341"/>
                <a:gd name="T8" fmla="*/ 344 w 681"/>
                <a:gd name="T9" fmla="*/ 74 h 1341"/>
                <a:gd name="T10" fmla="*/ 319 w 681"/>
                <a:gd name="T11" fmla="*/ 102 h 1341"/>
                <a:gd name="T12" fmla="*/ 294 w 681"/>
                <a:gd name="T13" fmla="*/ 129 h 1341"/>
                <a:gd name="T14" fmla="*/ 271 w 681"/>
                <a:gd name="T15" fmla="*/ 156 h 1341"/>
                <a:gd name="T16" fmla="*/ 248 w 681"/>
                <a:gd name="T17" fmla="*/ 185 h 1341"/>
                <a:gd name="T18" fmla="*/ 228 w 681"/>
                <a:gd name="T19" fmla="*/ 213 h 1341"/>
                <a:gd name="T20" fmla="*/ 207 w 681"/>
                <a:gd name="T21" fmla="*/ 242 h 1341"/>
                <a:gd name="T22" fmla="*/ 186 w 681"/>
                <a:gd name="T23" fmla="*/ 272 h 1341"/>
                <a:gd name="T24" fmla="*/ 168 w 681"/>
                <a:gd name="T25" fmla="*/ 303 h 1341"/>
                <a:gd name="T26" fmla="*/ 150 w 681"/>
                <a:gd name="T27" fmla="*/ 334 h 1341"/>
                <a:gd name="T28" fmla="*/ 132 w 681"/>
                <a:gd name="T29" fmla="*/ 366 h 1341"/>
                <a:gd name="T30" fmla="*/ 117 w 681"/>
                <a:gd name="T31" fmla="*/ 398 h 1341"/>
                <a:gd name="T32" fmla="*/ 101 w 681"/>
                <a:gd name="T33" fmla="*/ 431 h 1341"/>
                <a:gd name="T34" fmla="*/ 87 w 681"/>
                <a:gd name="T35" fmla="*/ 464 h 1341"/>
                <a:gd name="T36" fmla="*/ 53 w 681"/>
                <a:gd name="T37" fmla="*/ 564 h 1341"/>
                <a:gd name="T38" fmla="*/ 25 w 681"/>
                <a:gd name="T39" fmla="*/ 669 h 1341"/>
                <a:gd name="T40" fmla="*/ 8 w 681"/>
                <a:gd name="T41" fmla="*/ 774 h 1341"/>
                <a:gd name="T42" fmla="*/ 0 w 681"/>
                <a:gd name="T43" fmla="*/ 885 h 1341"/>
                <a:gd name="T44" fmla="*/ 1 w 681"/>
                <a:gd name="T45" fmla="*/ 997 h 1341"/>
                <a:gd name="T46" fmla="*/ 12 w 681"/>
                <a:gd name="T47" fmla="*/ 1110 h 1341"/>
                <a:gd name="T48" fmla="*/ 33 w 681"/>
                <a:gd name="T49" fmla="*/ 1225 h 1341"/>
                <a:gd name="T50" fmla="*/ 65 w 681"/>
                <a:gd name="T51" fmla="*/ 1341 h 1341"/>
                <a:gd name="T52" fmla="*/ 140 w 681"/>
                <a:gd name="T53" fmla="*/ 1258 h 1341"/>
                <a:gd name="T54" fmla="*/ 208 w 681"/>
                <a:gd name="T55" fmla="*/ 1245 h 1341"/>
                <a:gd name="T56" fmla="*/ 201 w 681"/>
                <a:gd name="T57" fmla="*/ 1177 h 1341"/>
                <a:gd name="T58" fmla="*/ 187 w 681"/>
                <a:gd name="T59" fmla="*/ 1115 h 1341"/>
                <a:gd name="T60" fmla="*/ 179 w 681"/>
                <a:gd name="T61" fmla="*/ 1056 h 1341"/>
                <a:gd name="T62" fmla="*/ 176 w 681"/>
                <a:gd name="T63" fmla="*/ 998 h 1341"/>
                <a:gd name="T64" fmla="*/ 179 w 681"/>
                <a:gd name="T65" fmla="*/ 942 h 1341"/>
                <a:gd name="T66" fmla="*/ 186 w 681"/>
                <a:gd name="T67" fmla="*/ 885 h 1341"/>
                <a:gd name="T68" fmla="*/ 196 w 681"/>
                <a:gd name="T69" fmla="*/ 829 h 1341"/>
                <a:gd name="T70" fmla="*/ 208 w 681"/>
                <a:gd name="T71" fmla="*/ 770 h 1341"/>
                <a:gd name="T72" fmla="*/ 222 w 681"/>
                <a:gd name="T73" fmla="*/ 708 h 1341"/>
                <a:gd name="T74" fmla="*/ 296 w 681"/>
                <a:gd name="T75" fmla="*/ 522 h 1341"/>
                <a:gd name="T76" fmla="*/ 371 w 681"/>
                <a:gd name="T77" fmla="*/ 492 h 1341"/>
                <a:gd name="T78" fmla="*/ 472 w 681"/>
                <a:gd name="T79" fmla="*/ 514 h 1341"/>
                <a:gd name="T80" fmla="*/ 601 w 681"/>
                <a:gd name="T81" fmla="*/ 545 h 1341"/>
                <a:gd name="T82" fmla="*/ 594 w 681"/>
                <a:gd name="T83" fmla="*/ 179 h 1341"/>
                <a:gd name="T84" fmla="*/ 681 w 681"/>
                <a:gd name="T85" fmla="*/ 179 h 1341"/>
                <a:gd name="T86" fmla="*/ 681 w 681"/>
                <a:gd name="T87" fmla="*/ 0 h 1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681" h="1341">
                  <a:moveTo>
                    <a:pt x="681" y="0"/>
                  </a:moveTo>
                  <a:lnTo>
                    <a:pt x="425" y="0"/>
                  </a:lnTo>
                  <a:lnTo>
                    <a:pt x="397" y="24"/>
                  </a:lnTo>
                  <a:lnTo>
                    <a:pt x="371" y="49"/>
                  </a:lnTo>
                  <a:lnTo>
                    <a:pt x="344" y="74"/>
                  </a:lnTo>
                  <a:lnTo>
                    <a:pt x="319" y="102"/>
                  </a:lnTo>
                  <a:lnTo>
                    <a:pt x="294" y="129"/>
                  </a:lnTo>
                  <a:lnTo>
                    <a:pt x="271" y="156"/>
                  </a:lnTo>
                  <a:lnTo>
                    <a:pt x="248" y="185"/>
                  </a:lnTo>
                  <a:lnTo>
                    <a:pt x="228" y="213"/>
                  </a:lnTo>
                  <a:lnTo>
                    <a:pt x="207" y="242"/>
                  </a:lnTo>
                  <a:lnTo>
                    <a:pt x="186" y="272"/>
                  </a:lnTo>
                  <a:lnTo>
                    <a:pt x="168" y="303"/>
                  </a:lnTo>
                  <a:lnTo>
                    <a:pt x="150" y="334"/>
                  </a:lnTo>
                  <a:lnTo>
                    <a:pt x="132" y="366"/>
                  </a:lnTo>
                  <a:lnTo>
                    <a:pt x="117" y="398"/>
                  </a:lnTo>
                  <a:lnTo>
                    <a:pt x="101" y="431"/>
                  </a:lnTo>
                  <a:lnTo>
                    <a:pt x="87" y="464"/>
                  </a:lnTo>
                  <a:lnTo>
                    <a:pt x="53" y="564"/>
                  </a:lnTo>
                  <a:lnTo>
                    <a:pt x="25" y="669"/>
                  </a:lnTo>
                  <a:lnTo>
                    <a:pt x="8" y="774"/>
                  </a:lnTo>
                  <a:lnTo>
                    <a:pt x="0" y="885"/>
                  </a:lnTo>
                  <a:lnTo>
                    <a:pt x="1" y="997"/>
                  </a:lnTo>
                  <a:lnTo>
                    <a:pt x="12" y="1110"/>
                  </a:lnTo>
                  <a:lnTo>
                    <a:pt x="33" y="1225"/>
                  </a:lnTo>
                  <a:lnTo>
                    <a:pt x="65" y="1341"/>
                  </a:lnTo>
                  <a:lnTo>
                    <a:pt x="140" y="1258"/>
                  </a:lnTo>
                  <a:lnTo>
                    <a:pt x="208" y="1245"/>
                  </a:lnTo>
                  <a:lnTo>
                    <a:pt x="201" y="1177"/>
                  </a:lnTo>
                  <a:lnTo>
                    <a:pt x="187" y="1115"/>
                  </a:lnTo>
                  <a:lnTo>
                    <a:pt x="179" y="1056"/>
                  </a:lnTo>
                  <a:lnTo>
                    <a:pt x="176" y="998"/>
                  </a:lnTo>
                  <a:lnTo>
                    <a:pt x="179" y="942"/>
                  </a:lnTo>
                  <a:lnTo>
                    <a:pt x="186" y="885"/>
                  </a:lnTo>
                  <a:lnTo>
                    <a:pt x="196" y="829"/>
                  </a:lnTo>
                  <a:lnTo>
                    <a:pt x="208" y="770"/>
                  </a:lnTo>
                  <a:lnTo>
                    <a:pt x="222" y="708"/>
                  </a:lnTo>
                  <a:lnTo>
                    <a:pt x="296" y="522"/>
                  </a:lnTo>
                  <a:lnTo>
                    <a:pt x="371" y="492"/>
                  </a:lnTo>
                  <a:lnTo>
                    <a:pt x="472" y="514"/>
                  </a:lnTo>
                  <a:lnTo>
                    <a:pt x="601" y="545"/>
                  </a:lnTo>
                  <a:lnTo>
                    <a:pt x="594" y="179"/>
                  </a:lnTo>
                  <a:lnTo>
                    <a:pt x="681" y="179"/>
                  </a:lnTo>
                  <a:lnTo>
                    <a:pt x="681" y="0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2218" y="2714"/>
              <a:ext cx="1213" cy="838"/>
            </a:xfrm>
            <a:custGeom>
              <a:avLst/>
              <a:gdLst>
                <a:gd name="T0" fmla="*/ 129 w 1213"/>
                <a:gd name="T1" fmla="*/ 74 h 838"/>
                <a:gd name="T2" fmla="*/ 40 w 1213"/>
                <a:gd name="T3" fmla="*/ 319 h 838"/>
                <a:gd name="T4" fmla="*/ 0 w 1213"/>
                <a:gd name="T5" fmla="*/ 386 h 838"/>
                <a:gd name="T6" fmla="*/ 7 w 1213"/>
                <a:gd name="T7" fmla="*/ 629 h 838"/>
                <a:gd name="T8" fmla="*/ 468 w 1213"/>
                <a:gd name="T9" fmla="*/ 749 h 838"/>
                <a:gd name="T10" fmla="*/ 1213 w 1213"/>
                <a:gd name="T11" fmla="*/ 838 h 838"/>
                <a:gd name="T12" fmla="*/ 1213 w 1213"/>
                <a:gd name="T13" fmla="*/ 681 h 838"/>
                <a:gd name="T14" fmla="*/ 644 w 1213"/>
                <a:gd name="T15" fmla="*/ 614 h 838"/>
                <a:gd name="T16" fmla="*/ 440 w 1213"/>
                <a:gd name="T17" fmla="*/ 576 h 838"/>
                <a:gd name="T18" fmla="*/ 366 w 1213"/>
                <a:gd name="T19" fmla="*/ 505 h 838"/>
                <a:gd name="T20" fmla="*/ 359 w 1213"/>
                <a:gd name="T21" fmla="*/ 393 h 838"/>
                <a:gd name="T22" fmla="*/ 359 w 1213"/>
                <a:gd name="T23" fmla="*/ 164 h 838"/>
                <a:gd name="T24" fmla="*/ 352 w 1213"/>
                <a:gd name="T25" fmla="*/ 130 h 838"/>
                <a:gd name="T26" fmla="*/ 344 w 1213"/>
                <a:gd name="T27" fmla="*/ 100 h 838"/>
                <a:gd name="T28" fmla="*/ 336 w 1213"/>
                <a:gd name="T29" fmla="*/ 74 h 838"/>
                <a:gd name="T30" fmla="*/ 327 w 1213"/>
                <a:gd name="T31" fmla="*/ 53 h 838"/>
                <a:gd name="T32" fmla="*/ 318 w 1213"/>
                <a:gd name="T33" fmla="*/ 35 h 838"/>
                <a:gd name="T34" fmla="*/ 308 w 1213"/>
                <a:gd name="T35" fmla="*/ 22 h 838"/>
                <a:gd name="T36" fmla="*/ 297 w 1213"/>
                <a:gd name="T37" fmla="*/ 11 h 838"/>
                <a:gd name="T38" fmla="*/ 286 w 1213"/>
                <a:gd name="T39" fmla="*/ 3 h 838"/>
                <a:gd name="T40" fmla="*/ 272 w 1213"/>
                <a:gd name="T41" fmla="*/ 0 h 838"/>
                <a:gd name="T42" fmla="*/ 257 w 1213"/>
                <a:gd name="T43" fmla="*/ 0 h 838"/>
                <a:gd name="T44" fmla="*/ 241 w 1213"/>
                <a:gd name="T45" fmla="*/ 5 h 838"/>
                <a:gd name="T46" fmla="*/ 222 w 1213"/>
                <a:gd name="T47" fmla="*/ 11 h 838"/>
                <a:gd name="T48" fmla="*/ 202 w 1213"/>
                <a:gd name="T49" fmla="*/ 22 h 838"/>
                <a:gd name="T50" fmla="*/ 180 w 1213"/>
                <a:gd name="T51" fmla="*/ 37 h 838"/>
                <a:gd name="T52" fmla="*/ 155 w 1213"/>
                <a:gd name="T53" fmla="*/ 53 h 838"/>
                <a:gd name="T54" fmla="*/ 129 w 1213"/>
                <a:gd name="T55" fmla="*/ 74 h 8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13" h="838">
                  <a:moveTo>
                    <a:pt x="129" y="74"/>
                  </a:moveTo>
                  <a:lnTo>
                    <a:pt x="40" y="319"/>
                  </a:lnTo>
                  <a:lnTo>
                    <a:pt x="0" y="386"/>
                  </a:lnTo>
                  <a:lnTo>
                    <a:pt x="7" y="629"/>
                  </a:lnTo>
                  <a:lnTo>
                    <a:pt x="468" y="749"/>
                  </a:lnTo>
                  <a:lnTo>
                    <a:pt x="1213" y="838"/>
                  </a:lnTo>
                  <a:lnTo>
                    <a:pt x="1213" y="681"/>
                  </a:lnTo>
                  <a:lnTo>
                    <a:pt x="644" y="614"/>
                  </a:lnTo>
                  <a:lnTo>
                    <a:pt x="440" y="576"/>
                  </a:lnTo>
                  <a:lnTo>
                    <a:pt x="366" y="505"/>
                  </a:lnTo>
                  <a:lnTo>
                    <a:pt x="359" y="393"/>
                  </a:lnTo>
                  <a:lnTo>
                    <a:pt x="359" y="164"/>
                  </a:lnTo>
                  <a:lnTo>
                    <a:pt x="352" y="130"/>
                  </a:lnTo>
                  <a:lnTo>
                    <a:pt x="344" y="100"/>
                  </a:lnTo>
                  <a:lnTo>
                    <a:pt x="336" y="74"/>
                  </a:lnTo>
                  <a:lnTo>
                    <a:pt x="327" y="53"/>
                  </a:lnTo>
                  <a:lnTo>
                    <a:pt x="318" y="35"/>
                  </a:lnTo>
                  <a:lnTo>
                    <a:pt x="308" y="22"/>
                  </a:lnTo>
                  <a:lnTo>
                    <a:pt x="297" y="11"/>
                  </a:lnTo>
                  <a:lnTo>
                    <a:pt x="286" y="3"/>
                  </a:lnTo>
                  <a:lnTo>
                    <a:pt x="272" y="0"/>
                  </a:lnTo>
                  <a:lnTo>
                    <a:pt x="257" y="0"/>
                  </a:lnTo>
                  <a:lnTo>
                    <a:pt x="241" y="5"/>
                  </a:lnTo>
                  <a:lnTo>
                    <a:pt x="222" y="11"/>
                  </a:lnTo>
                  <a:lnTo>
                    <a:pt x="202" y="22"/>
                  </a:lnTo>
                  <a:lnTo>
                    <a:pt x="180" y="37"/>
                  </a:lnTo>
                  <a:lnTo>
                    <a:pt x="155" y="53"/>
                  </a:lnTo>
                  <a:lnTo>
                    <a:pt x="129" y="74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2482" y="2587"/>
              <a:ext cx="914" cy="133"/>
            </a:xfrm>
            <a:custGeom>
              <a:avLst/>
              <a:gdLst>
                <a:gd name="T0" fmla="*/ 0 w 914"/>
                <a:gd name="T1" fmla="*/ 0 h 133"/>
                <a:gd name="T2" fmla="*/ 914 w 914"/>
                <a:gd name="T3" fmla="*/ 52 h 133"/>
                <a:gd name="T4" fmla="*/ 907 w 914"/>
                <a:gd name="T5" fmla="*/ 133 h 133"/>
                <a:gd name="T6" fmla="*/ 8 w 914"/>
                <a:gd name="T7" fmla="*/ 80 h 133"/>
                <a:gd name="T8" fmla="*/ 0 w 914"/>
                <a:gd name="T9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4" h="133">
                  <a:moveTo>
                    <a:pt x="0" y="0"/>
                  </a:moveTo>
                  <a:lnTo>
                    <a:pt x="914" y="52"/>
                  </a:lnTo>
                  <a:lnTo>
                    <a:pt x="907" y="133"/>
                  </a:lnTo>
                  <a:lnTo>
                    <a:pt x="8" y="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6"/>
            <p:cNvSpPr>
              <a:spLocks/>
            </p:cNvSpPr>
            <p:nvPr/>
          </p:nvSpPr>
          <p:spPr bwMode="auto">
            <a:xfrm>
              <a:off x="3427" y="3313"/>
              <a:ext cx="77" cy="239"/>
            </a:xfrm>
            <a:custGeom>
              <a:avLst/>
              <a:gdLst>
                <a:gd name="T0" fmla="*/ 4 w 77"/>
                <a:gd name="T1" fmla="*/ 77 h 239"/>
                <a:gd name="T2" fmla="*/ 77 w 77"/>
                <a:gd name="T3" fmla="*/ 0 h 239"/>
                <a:gd name="T4" fmla="*/ 77 w 77"/>
                <a:gd name="T5" fmla="*/ 150 h 239"/>
                <a:gd name="T6" fmla="*/ 0 w 77"/>
                <a:gd name="T7" fmla="*/ 239 h 239"/>
                <a:gd name="T8" fmla="*/ 4 w 77"/>
                <a:gd name="T9" fmla="*/ 77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239">
                  <a:moveTo>
                    <a:pt x="4" y="77"/>
                  </a:moveTo>
                  <a:lnTo>
                    <a:pt x="77" y="0"/>
                  </a:lnTo>
                  <a:lnTo>
                    <a:pt x="77" y="150"/>
                  </a:lnTo>
                  <a:lnTo>
                    <a:pt x="0" y="239"/>
                  </a:lnTo>
                  <a:lnTo>
                    <a:pt x="4" y="77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>
              <a:off x="3647" y="3056"/>
              <a:ext cx="48" cy="227"/>
            </a:xfrm>
            <a:custGeom>
              <a:avLst/>
              <a:gdLst>
                <a:gd name="T0" fmla="*/ 0 w 48"/>
                <a:gd name="T1" fmla="*/ 67 h 227"/>
                <a:gd name="T2" fmla="*/ 0 w 48"/>
                <a:gd name="T3" fmla="*/ 227 h 227"/>
                <a:gd name="T4" fmla="*/ 48 w 48"/>
                <a:gd name="T5" fmla="*/ 163 h 227"/>
                <a:gd name="T6" fmla="*/ 48 w 48"/>
                <a:gd name="T7" fmla="*/ 0 h 227"/>
                <a:gd name="T8" fmla="*/ 0 w 48"/>
                <a:gd name="T9" fmla="*/ 67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27">
                  <a:moveTo>
                    <a:pt x="0" y="67"/>
                  </a:moveTo>
                  <a:lnTo>
                    <a:pt x="0" y="227"/>
                  </a:lnTo>
                  <a:lnTo>
                    <a:pt x="48" y="163"/>
                  </a:lnTo>
                  <a:lnTo>
                    <a:pt x="48" y="0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8"/>
            <p:cNvSpPr>
              <a:spLocks/>
            </p:cNvSpPr>
            <p:nvPr/>
          </p:nvSpPr>
          <p:spPr bwMode="auto">
            <a:xfrm>
              <a:off x="3375" y="2423"/>
              <a:ext cx="259" cy="303"/>
            </a:xfrm>
            <a:custGeom>
              <a:avLst/>
              <a:gdLst>
                <a:gd name="T0" fmla="*/ 0 w 259"/>
                <a:gd name="T1" fmla="*/ 216 h 303"/>
                <a:gd name="T2" fmla="*/ 259 w 259"/>
                <a:gd name="T3" fmla="*/ 0 h 303"/>
                <a:gd name="T4" fmla="*/ 259 w 259"/>
                <a:gd name="T5" fmla="*/ 96 h 303"/>
                <a:gd name="T6" fmla="*/ 7 w 259"/>
                <a:gd name="T7" fmla="*/ 303 h 303"/>
                <a:gd name="T8" fmla="*/ 0 w 259"/>
                <a:gd name="T9" fmla="*/ 216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9" h="303">
                  <a:moveTo>
                    <a:pt x="0" y="216"/>
                  </a:moveTo>
                  <a:lnTo>
                    <a:pt x="259" y="0"/>
                  </a:lnTo>
                  <a:lnTo>
                    <a:pt x="259" y="96"/>
                  </a:lnTo>
                  <a:lnTo>
                    <a:pt x="7" y="303"/>
                  </a:lnTo>
                  <a:lnTo>
                    <a:pt x="0" y="216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9"/>
            <p:cNvSpPr>
              <a:spLocks/>
            </p:cNvSpPr>
            <p:nvPr/>
          </p:nvSpPr>
          <p:spPr bwMode="auto">
            <a:xfrm>
              <a:off x="2980" y="1447"/>
              <a:ext cx="308" cy="588"/>
            </a:xfrm>
            <a:custGeom>
              <a:avLst/>
              <a:gdLst>
                <a:gd name="T0" fmla="*/ 0 w 308"/>
                <a:gd name="T1" fmla="*/ 20 h 588"/>
                <a:gd name="T2" fmla="*/ 275 w 308"/>
                <a:gd name="T3" fmla="*/ 0 h 588"/>
                <a:gd name="T4" fmla="*/ 308 w 308"/>
                <a:gd name="T5" fmla="*/ 558 h 588"/>
                <a:gd name="T6" fmla="*/ 207 w 308"/>
                <a:gd name="T7" fmla="*/ 581 h 588"/>
                <a:gd name="T8" fmla="*/ 126 w 308"/>
                <a:gd name="T9" fmla="*/ 588 h 588"/>
                <a:gd name="T10" fmla="*/ 30 w 308"/>
                <a:gd name="T11" fmla="*/ 581 h 588"/>
                <a:gd name="T12" fmla="*/ 28 w 308"/>
                <a:gd name="T13" fmla="*/ 489 h 588"/>
                <a:gd name="T14" fmla="*/ 21 w 308"/>
                <a:gd name="T15" fmla="*/ 289 h 588"/>
                <a:gd name="T16" fmla="*/ 11 w 308"/>
                <a:gd name="T17" fmla="*/ 94 h 588"/>
                <a:gd name="T18" fmla="*/ 0 w 308"/>
                <a:gd name="T19" fmla="*/ 20 h 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8" h="588">
                  <a:moveTo>
                    <a:pt x="0" y="20"/>
                  </a:moveTo>
                  <a:lnTo>
                    <a:pt x="275" y="0"/>
                  </a:lnTo>
                  <a:lnTo>
                    <a:pt x="308" y="558"/>
                  </a:lnTo>
                  <a:lnTo>
                    <a:pt x="207" y="581"/>
                  </a:lnTo>
                  <a:lnTo>
                    <a:pt x="126" y="588"/>
                  </a:lnTo>
                  <a:lnTo>
                    <a:pt x="30" y="581"/>
                  </a:lnTo>
                  <a:lnTo>
                    <a:pt x="28" y="489"/>
                  </a:lnTo>
                  <a:lnTo>
                    <a:pt x="21" y="289"/>
                  </a:lnTo>
                  <a:lnTo>
                    <a:pt x="11" y="9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0"/>
            <p:cNvSpPr>
              <a:spLocks/>
            </p:cNvSpPr>
            <p:nvPr/>
          </p:nvSpPr>
          <p:spPr bwMode="auto">
            <a:xfrm>
              <a:off x="2990" y="1449"/>
              <a:ext cx="291" cy="586"/>
            </a:xfrm>
            <a:custGeom>
              <a:avLst/>
              <a:gdLst>
                <a:gd name="T0" fmla="*/ 0 w 291"/>
                <a:gd name="T1" fmla="*/ 18 h 586"/>
                <a:gd name="T2" fmla="*/ 16 w 291"/>
                <a:gd name="T3" fmla="*/ 16 h 586"/>
                <a:gd name="T4" fmla="*/ 33 w 291"/>
                <a:gd name="T5" fmla="*/ 15 h 586"/>
                <a:gd name="T6" fmla="*/ 48 w 291"/>
                <a:gd name="T7" fmla="*/ 15 h 586"/>
                <a:gd name="T8" fmla="*/ 65 w 291"/>
                <a:gd name="T9" fmla="*/ 13 h 586"/>
                <a:gd name="T10" fmla="*/ 81 w 291"/>
                <a:gd name="T11" fmla="*/ 12 h 586"/>
                <a:gd name="T12" fmla="*/ 97 w 291"/>
                <a:gd name="T13" fmla="*/ 10 h 586"/>
                <a:gd name="T14" fmla="*/ 113 w 291"/>
                <a:gd name="T15" fmla="*/ 10 h 586"/>
                <a:gd name="T16" fmla="*/ 130 w 291"/>
                <a:gd name="T17" fmla="*/ 9 h 586"/>
                <a:gd name="T18" fmla="*/ 145 w 291"/>
                <a:gd name="T19" fmla="*/ 7 h 586"/>
                <a:gd name="T20" fmla="*/ 162 w 291"/>
                <a:gd name="T21" fmla="*/ 6 h 586"/>
                <a:gd name="T22" fmla="*/ 177 w 291"/>
                <a:gd name="T23" fmla="*/ 6 h 586"/>
                <a:gd name="T24" fmla="*/ 194 w 291"/>
                <a:gd name="T25" fmla="*/ 4 h 586"/>
                <a:gd name="T26" fmla="*/ 209 w 291"/>
                <a:gd name="T27" fmla="*/ 3 h 586"/>
                <a:gd name="T28" fmla="*/ 224 w 291"/>
                <a:gd name="T29" fmla="*/ 1 h 586"/>
                <a:gd name="T30" fmla="*/ 241 w 291"/>
                <a:gd name="T31" fmla="*/ 1 h 586"/>
                <a:gd name="T32" fmla="*/ 256 w 291"/>
                <a:gd name="T33" fmla="*/ 0 h 586"/>
                <a:gd name="T34" fmla="*/ 265 w 291"/>
                <a:gd name="T35" fmla="*/ 139 h 586"/>
                <a:gd name="T36" fmla="*/ 274 w 291"/>
                <a:gd name="T37" fmla="*/ 278 h 586"/>
                <a:gd name="T38" fmla="*/ 283 w 291"/>
                <a:gd name="T39" fmla="*/ 419 h 586"/>
                <a:gd name="T40" fmla="*/ 291 w 291"/>
                <a:gd name="T41" fmla="*/ 558 h 586"/>
                <a:gd name="T42" fmla="*/ 280 w 291"/>
                <a:gd name="T43" fmla="*/ 561 h 586"/>
                <a:gd name="T44" fmla="*/ 267 w 291"/>
                <a:gd name="T45" fmla="*/ 564 h 586"/>
                <a:gd name="T46" fmla="*/ 256 w 291"/>
                <a:gd name="T47" fmla="*/ 565 h 586"/>
                <a:gd name="T48" fmla="*/ 244 w 291"/>
                <a:gd name="T49" fmla="*/ 568 h 586"/>
                <a:gd name="T50" fmla="*/ 231 w 291"/>
                <a:gd name="T51" fmla="*/ 571 h 586"/>
                <a:gd name="T52" fmla="*/ 220 w 291"/>
                <a:gd name="T53" fmla="*/ 573 h 586"/>
                <a:gd name="T54" fmla="*/ 208 w 291"/>
                <a:gd name="T55" fmla="*/ 576 h 586"/>
                <a:gd name="T56" fmla="*/ 197 w 291"/>
                <a:gd name="T57" fmla="*/ 579 h 586"/>
                <a:gd name="T58" fmla="*/ 187 w 291"/>
                <a:gd name="T59" fmla="*/ 580 h 586"/>
                <a:gd name="T60" fmla="*/ 176 w 291"/>
                <a:gd name="T61" fmla="*/ 580 h 586"/>
                <a:gd name="T62" fmla="*/ 166 w 291"/>
                <a:gd name="T63" fmla="*/ 582 h 586"/>
                <a:gd name="T64" fmla="*/ 156 w 291"/>
                <a:gd name="T65" fmla="*/ 583 h 586"/>
                <a:gd name="T66" fmla="*/ 147 w 291"/>
                <a:gd name="T67" fmla="*/ 585 h 586"/>
                <a:gd name="T68" fmla="*/ 137 w 291"/>
                <a:gd name="T69" fmla="*/ 585 h 586"/>
                <a:gd name="T70" fmla="*/ 126 w 291"/>
                <a:gd name="T71" fmla="*/ 586 h 586"/>
                <a:gd name="T72" fmla="*/ 116 w 291"/>
                <a:gd name="T73" fmla="*/ 586 h 586"/>
                <a:gd name="T74" fmla="*/ 105 w 291"/>
                <a:gd name="T75" fmla="*/ 585 h 586"/>
                <a:gd name="T76" fmla="*/ 95 w 291"/>
                <a:gd name="T77" fmla="*/ 583 h 586"/>
                <a:gd name="T78" fmla="*/ 84 w 291"/>
                <a:gd name="T79" fmla="*/ 583 h 586"/>
                <a:gd name="T80" fmla="*/ 74 w 291"/>
                <a:gd name="T81" fmla="*/ 582 h 586"/>
                <a:gd name="T82" fmla="*/ 63 w 291"/>
                <a:gd name="T83" fmla="*/ 580 h 586"/>
                <a:gd name="T84" fmla="*/ 54 w 291"/>
                <a:gd name="T85" fmla="*/ 579 h 586"/>
                <a:gd name="T86" fmla="*/ 43 w 291"/>
                <a:gd name="T87" fmla="*/ 579 h 586"/>
                <a:gd name="T88" fmla="*/ 31 w 291"/>
                <a:gd name="T89" fmla="*/ 577 h 586"/>
                <a:gd name="T90" fmla="*/ 29 w 291"/>
                <a:gd name="T91" fmla="*/ 485 h 586"/>
                <a:gd name="T92" fmla="*/ 22 w 291"/>
                <a:gd name="T93" fmla="*/ 286 h 586"/>
                <a:gd name="T94" fmla="*/ 11 w 291"/>
                <a:gd name="T95" fmla="*/ 92 h 586"/>
                <a:gd name="T96" fmla="*/ 0 w 291"/>
                <a:gd name="T97" fmla="*/ 18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91" h="586">
                  <a:moveTo>
                    <a:pt x="0" y="18"/>
                  </a:moveTo>
                  <a:lnTo>
                    <a:pt x="16" y="16"/>
                  </a:lnTo>
                  <a:lnTo>
                    <a:pt x="33" y="15"/>
                  </a:lnTo>
                  <a:lnTo>
                    <a:pt x="48" y="15"/>
                  </a:lnTo>
                  <a:lnTo>
                    <a:pt x="65" y="13"/>
                  </a:lnTo>
                  <a:lnTo>
                    <a:pt x="81" y="12"/>
                  </a:lnTo>
                  <a:lnTo>
                    <a:pt x="97" y="10"/>
                  </a:lnTo>
                  <a:lnTo>
                    <a:pt x="113" y="10"/>
                  </a:lnTo>
                  <a:lnTo>
                    <a:pt x="130" y="9"/>
                  </a:lnTo>
                  <a:lnTo>
                    <a:pt x="145" y="7"/>
                  </a:lnTo>
                  <a:lnTo>
                    <a:pt x="162" y="6"/>
                  </a:lnTo>
                  <a:lnTo>
                    <a:pt x="177" y="6"/>
                  </a:lnTo>
                  <a:lnTo>
                    <a:pt x="194" y="4"/>
                  </a:lnTo>
                  <a:lnTo>
                    <a:pt x="209" y="3"/>
                  </a:lnTo>
                  <a:lnTo>
                    <a:pt x="224" y="1"/>
                  </a:lnTo>
                  <a:lnTo>
                    <a:pt x="241" y="1"/>
                  </a:lnTo>
                  <a:lnTo>
                    <a:pt x="256" y="0"/>
                  </a:lnTo>
                  <a:lnTo>
                    <a:pt x="265" y="139"/>
                  </a:lnTo>
                  <a:lnTo>
                    <a:pt x="274" y="278"/>
                  </a:lnTo>
                  <a:lnTo>
                    <a:pt x="283" y="419"/>
                  </a:lnTo>
                  <a:lnTo>
                    <a:pt x="291" y="558"/>
                  </a:lnTo>
                  <a:lnTo>
                    <a:pt x="280" y="561"/>
                  </a:lnTo>
                  <a:lnTo>
                    <a:pt x="267" y="564"/>
                  </a:lnTo>
                  <a:lnTo>
                    <a:pt x="256" y="565"/>
                  </a:lnTo>
                  <a:lnTo>
                    <a:pt x="244" y="568"/>
                  </a:lnTo>
                  <a:lnTo>
                    <a:pt x="231" y="571"/>
                  </a:lnTo>
                  <a:lnTo>
                    <a:pt x="220" y="573"/>
                  </a:lnTo>
                  <a:lnTo>
                    <a:pt x="208" y="576"/>
                  </a:lnTo>
                  <a:lnTo>
                    <a:pt x="197" y="579"/>
                  </a:lnTo>
                  <a:lnTo>
                    <a:pt x="187" y="580"/>
                  </a:lnTo>
                  <a:lnTo>
                    <a:pt x="176" y="580"/>
                  </a:lnTo>
                  <a:lnTo>
                    <a:pt x="166" y="582"/>
                  </a:lnTo>
                  <a:lnTo>
                    <a:pt x="156" y="583"/>
                  </a:lnTo>
                  <a:lnTo>
                    <a:pt x="147" y="585"/>
                  </a:lnTo>
                  <a:lnTo>
                    <a:pt x="137" y="585"/>
                  </a:lnTo>
                  <a:lnTo>
                    <a:pt x="126" y="586"/>
                  </a:lnTo>
                  <a:lnTo>
                    <a:pt x="116" y="586"/>
                  </a:lnTo>
                  <a:lnTo>
                    <a:pt x="105" y="585"/>
                  </a:lnTo>
                  <a:lnTo>
                    <a:pt x="95" y="583"/>
                  </a:lnTo>
                  <a:lnTo>
                    <a:pt x="84" y="583"/>
                  </a:lnTo>
                  <a:lnTo>
                    <a:pt x="74" y="582"/>
                  </a:lnTo>
                  <a:lnTo>
                    <a:pt x="63" y="580"/>
                  </a:lnTo>
                  <a:lnTo>
                    <a:pt x="54" y="579"/>
                  </a:lnTo>
                  <a:lnTo>
                    <a:pt x="43" y="579"/>
                  </a:lnTo>
                  <a:lnTo>
                    <a:pt x="31" y="577"/>
                  </a:lnTo>
                  <a:lnTo>
                    <a:pt x="29" y="485"/>
                  </a:lnTo>
                  <a:lnTo>
                    <a:pt x="22" y="286"/>
                  </a:lnTo>
                  <a:lnTo>
                    <a:pt x="11" y="92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914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1"/>
            <p:cNvSpPr>
              <a:spLocks/>
            </p:cNvSpPr>
            <p:nvPr/>
          </p:nvSpPr>
          <p:spPr bwMode="auto">
            <a:xfrm>
              <a:off x="3001" y="1449"/>
              <a:ext cx="272" cy="586"/>
            </a:xfrm>
            <a:custGeom>
              <a:avLst/>
              <a:gdLst>
                <a:gd name="T0" fmla="*/ 0 w 272"/>
                <a:gd name="T1" fmla="*/ 18 h 586"/>
                <a:gd name="T2" fmla="*/ 15 w 272"/>
                <a:gd name="T3" fmla="*/ 16 h 586"/>
                <a:gd name="T4" fmla="*/ 30 w 272"/>
                <a:gd name="T5" fmla="*/ 15 h 586"/>
                <a:gd name="T6" fmla="*/ 45 w 272"/>
                <a:gd name="T7" fmla="*/ 15 h 586"/>
                <a:gd name="T8" fmla="*/ 59 w 272"/>
                <a:gd name="T9" fmla="*/ 13 h 586"/>
                <a:gd name="T10" fmla="*/ 75 w 272"/>
                <a:gd name="T11" fmla="*/ 12 h 586"/>
                <a:gd name="T12" fmla="*/ 90 w 272"/>
                <a:gd name="T13" fmla="*/ 10 h 586"/>
                <a:gd name="T14" fmla="*/ 105 w 272"/>
                <a:gd name="T15" fmla="*/ 10 h 586"/>
                <a:gd name="T16" fmla="*/ 119 w 272"/>
                <a:gd name="T17" fmla="*/ 9 h 586"/>
                <a:gd name="T18" fmla="*/ 134 w 272"/>
                <a:gd name="T19" fmla="*/ 7 h 586"/>
                <a:gd name="T20" fmla="*/ 150 w 272"/>
                <a:gd name="T21" fmla="*/ 6 h 586"/>
                <a:gd name="T22" fmla="*/ 165 w 272"/>
                <a:gd name="T23" fmla="*/ 6 h 586"/>
                <a:gd name="T24" fmla="*/ 179 w 272"/>
                <a:gd name="T25" fmla="*/ 4 h 586"/>
                <a:gd name="T26" fmla="*/ 194 w 272"/>
                <a:gd name="T27" fmla="*/ 3 h 586"/>
                <a:gd name="T28" fmla="*/ 209 w 272"/>
                <a:gd name="T29" fmla="*/ 1 h 586"/>
                <a:gd name="T30" fmla="*/ 223 w 272"/>
                <a:gd name="T31" fmla="*/ 1 h 586"/>
                <a:gd name="T32" fmla="*/ 238 w 272"/>
                <a:gd name="T33" fmla="*/ 0 h 586"/>
                <a:gd name="T34" fmla="*/ 247 w 272"/>
                <a:gd name="T35" fmla="*/ 139 h 586"/>
                <a:gd name="T36" fmla="*/ 255 w 272"/>
                <a:gd name="T37" fmla="*/ 278 h 586"/>
                <a:gd name="T38" fmla="*/ 263 w 272"/>
                <a:gd name="T39" fmla="*/ 419 h 586"/>
                <a:gd name="T40" fmla="*/ 272 w 272"/>
                <a:gd name="T41" fmla="*/ 558 h 586"/>
                <a:gd name="T42" fmla="*/ 261 w 272"/>
                <a:gd name="T43" fmla="*/ 561 h 586"/>
                <a:gd name="T44" fmla="*/ 251 w 272"/>
                <a:gd name="T45" fmla="*/ 564 h 586"/>
                <a:gd name="T46" fmla="*/ 240 w 272"/>
                <a:gd name="T47" fmla="*/ 567 h 586"/>
                <a:gd name="T48" fmla="*/ 229 w 272"/>
                <a:gd name="T49" fmla="*/ 568 h 586"/>
                <a:gd name="T50" fmla="*/ 219 w 272"/>
                <a:gd name="T51" fmla="*/ 571 h 586"/>
                <a:gd name="T52" fmla="*/ 208 w 272"/>
                <a:gd name="T53" fmla="*/ 574 h 586"/>
                <a:gd name="T54" fmla="*/ 197 w 272"/>
                <a:gd name="T55" fmla="*/ 576 h 586"/>
                <a:gd name="T56" fmla="*/ 186 w 272"/>
                <a:gd name="T57" fmla="*/ 579 h 586"/>
                <a:gd name="T58" fmla="*/ 176 w 272"/>
                <a:gd name="T59" fmla="*/ 580 h 586"/>
                <a:gd name="T60" fmla="*/ 165 w 272"/>
                <a:gd name="T61" fmla="*/ 580 h 586"/>
                <a:gd name="T62" fmla="*/ 155 w 272"/>
                <a:gd name="T63" fmla="*/ 582 h 586"/>
                <a:gd name="T64" fmla="*/ 145 w 272"/>
                <a:gd name="T65" fmla="*/ 583 h 586"/>
                <a:gd name="T66" fmla="*/ 136 w 272"/>
                <a:gd name="T67" fmla="*/ 585 h 586"/>
                <a:gd name="T68" fmla="*/ 126 w 272"/>
                <a:gd name="T69" fmla="*/ 585 h 586"/>
                <a:gd name="T70" fmla="*/ 115 w 272"/>
                <a:gd name="T71" fmla="*/ 586 h 586"/>
                <a:gd name="T72" fmla="*/ 105 w 272"/>
                <a:gd name="T73" fmla="*/ 586 h 586"/>
                <a:gd name="T74" fmla="*/ 95 w 272"/>
                <a:gd name="T75" fmla="*/ 585 h 586"/>
                <a:gd name="T76" fmla="*/ 87 w 272"/>
                <a:gd name="T77" fmla="*/ 583 h 586"/>
                <a:gd name="T78" fmla="*/ 77 w 272"/>
                <a:gd name="T79" fmla="*/ 582 h 586"/>
                <a:gd name="T80" fmla="*/ 68 w 272"/>
                <a:gd name="T81" fmla="*/ 580 h 586"/>
                <a:gd name="T82" fmla="*/ 58 w 272"/>
                <a:gd name="T83" fmla="*/ 580 h 586"/>
                <a:gd name="T84" fmla="*/ 50 w 272"/>
                <a:gd name="T85" fmla="*/ 579 h 586"/>
                <a:gd name="T86" fmla="*/ 40 w 272"/>
                <a:gd name="T87" fmla="*/ 577 h 586"/>
                <a:gd name="T88" fmla="*/ 32 w 272"/>
                <a:gd name="T89" fmla="*/ 576 h 586"/>
                <a:gd name="T90" fmla="*/ 30 w 272"/>
                <a:gd name="T91" fmla="*/ 485 h 586"/>
                <a:gd name="T92" fmla="*/ 23 w 272"/>
                <a:gd name="T93" fmla="*/ 286 h 586"/>
                <a:gd name="T94" fmla="*/ 12 w 272"/>
                <a:gd name="T95" fmla="*/ 92 h 586"/>
                <a:gd name="T96" fmla="*/ 0 w 272"/>
                <a:gd name="T97" fmla="*/ 18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72" h="586">
                  <a:moveTo>
                    <a:pt x="0" y="18"/>
                  </a:moveTo>
                  <a:lnTo>
                    <a:pt x="15" y="16"/>
                  </a:lnTo>
                  <a:lnTo>
                    <a:pt x="30" y="15"/>
                  </a:lnTo>
                  <a:lnTo>
                    <a:pt x="45" y="15"/>
                  </a:lnTo>
                  <a:lnTo>
                    <a:pt x="59" y="13"/>
                  </a:lnTo>
                  <a:lnTo>
                    <a:pt x="75" y="12"/>
                  </a:lnTo>
                  <a:lnTo>
                    <a:pt x="90" y="10"/>
                  </a:lnTo>
                  <a:lnTo>
                    <a:pt x="105" y="10"/>
                  </a:lnTo>
                  <a:lnTo>
                    <a:pt x="119" y="9"/>
                  </a:lnTo>
                  <a:lnTo>
                    <a:pt x="134" y="7"/>
                  </a:lnTo>
                  <a:lnTo>
                    <a:pt x="150" y="6"/>
                  </a:lnTo>
                  <a:lnTo>
                    <a:pt x="165" y="6"/>
                  </a:lnTo>
                  <a:lnTo>
                    <a:pt x="179" y="4"/>
                  </a:lnTo>
                  <a:lnTo>
                    <a:pt x="194" y="3"/>
                  </a:lnTo>
                  <a:lnTo>
                    <a:pt x="209" y="1"/>
                  </a:lnTo>
                  <a:lnTo>
                    <a:pt x="223" y="1"/>
                  </a:lnTo>
                  <a:lnTo>
                    <a:pt x="238" y="0"/>
                  </a:lnTo>
                  <a:lnTo>
                    <a:pt x="247" y="139"/>
                  </a:lnTo>
                  <a:lnTo>
                    <a:pt x="255" y="278"/>
                  </a:lnTo>
                  <a:lnTo>
                    <a:pt x="263" y="419"/>
                  </a:lnTo>
                  <a:lnTo>
                    <a:pt x="272" y="558"/>
                  </a:lnTo>
                  <a:lnTo>
                    <a:pt x="261" y="561"/>
                  </a:lnTo>
                  <a:lnTo>
                    <a:pt x="251" y="564"/>
                  </a:lnTo>
                  <a:lnTo>
                    <a:pt x="240" y="567"/>
                  </a:lnTo>
                  <a:lnTo>
                    <a:pt x="229" y="568"/>
                  </a:lnTo>
                  <a:lnTo>
                    <a:pt x="219" y="571"/>
                  </a:lnTo>
                  <a:lnTo>
                    <a:pt x="208" y="574"/>
                  </a:lnTo>
                  <a:lnTo>
                    <a:pt x="197" y="576"/>
                  </a:lnTo>
                  <a:lnTo>
                    <a:pt x="186" y="579"/>
                  </a:lnTo>
                  <a:lnTo>
                    <a:pt x="176" y="580"/>
                  </a:lnTo>
                  <a:lnTo>
                    <a:pt x="165" y="580"/>
                  </a:lnTo>
                  <a:lnTo>
                    <a:pt x="155" y="582"/>
                  </a:lnTo>
                  <a:lnTo>
                    <a:pt x="145" y="583"/>
                  </a:lnTo>
                  <a:lnTo>
                    <a:pt x="136" y="585"/>
                  </a:lnTo>
                  <a:lnTo>
                    <a:pt x="126" y="585"/>
                  </a:lnTo>
                  <a:lnTo>
                    <a:pt x="115" y="586"/>
                  </a:lnTo>
                  <a:lnTo>
                    <a:pt x="105" y="586"/>
                  </a:lnTo>
                  <a:lnTo>
                    <a:pt x="95" y="585"/>
                  </a:lnTo>
                  <a:lnTo>
                    <a:pt x="87" y="583"/>
                  </a:lnTo>
                  <a:lnTo>
                    <a:pt x="77" y="582"/>
                  </a:lnTo>
                  <a:lnTo>
                    <a:pt x="68" y="580"/>
                  </a:lnTo>
                  <a:lnTo>
                    <a:pt x="58" y="580"/>
                  </a:lnTo>
                  <a:lnTo>
                    <a:pt x="50" y="579"/>
                  </a:lnTo>
                  <a:lnTo>
                    <a:pt x="40" y="577"/>
                  </a:lnTo>
                  <a:lnTo>
                    <a:pt x="32" y="576"/>
                  </a:lnTo>
                  <a:lnTo>
                    <a:pt x="30" y="485"/>
                  </a:lnTo>
                  <a:lnTo>
                    <a:pt x="23" y="286"/>
                  </a:lnTo>
                  <a:lnTo>
                    <a:pt x="12" y="92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995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" name="Freeform 32"/>
            <p:cNvSpPr>
              <a:spLocks/>
            </p:cNvSpPr>
            <p:nvPr/>
          </p:nvSpPr>
          <p:spPr bwMode="auto">
            <a:xfrm>
              <a:off x="3012" y="1449"/>
              <a:ext cx="254" cy="586"/>
            </a:xfrm>
            <a:custGeom>
              <a:avLst/>
              <a:gdLst>
                <a:gd name="T0" fmla="*/ 0 w 254"/>
                <a:gd name="T1" fmla="*/ 18 h 586"/>
                <a:gd name="T2" fmla="*/ 27 w 254"/>
                <a:gd name="T3" fmla="*/ 15 h 586"/>
                <a:gd name="T4" fmla="*/ 55 w 254"/>
                <a:gd name="T5" fmla="*/ 13 h 586"/>
                <a:gd name="T6" fmla="*/ 83 w 254"/>
                <a:gd name="T7" fmla="*/ 10 h 586"/>
                <a:gd name="T8" fmla="*/ 111 w 254"/>
                <a:gd name="T9" fmla="*/ 9 h 586"/>
                <a:gd name="T10" fmla="*/ 137 w 254"/>
                <a:gd name="T11" fmla="*/ 6 h 586"/>
                <a:gd name="T12" fmla="*/ 165 w 254"/>
                <a:gd name="T13" fmla="*/ 4 h 586"/>
                <a:gd name="T14" fmla="*/ 193 w 254"/>
                <a:gd name="T15" fmla="*/ 1 h 586"/>
                <a:gd name="T16" fmla="*/ 220 w 254"/>
                <a:gd name="T17" fmla="*/ 0 h 586"/>
                <a:gd name="T18" fmla="*/ 229 w 254"/>
                <a:gd name="T19" fmla="*/ 140 h 586"/>
                <a:gd name="T20" fmla="*/ 237 w 254"/>
                <a:gd name="T21" fmla="*/ 280 h 586"/>
                <a:gd name="T22" fmla="*/ 245 w 254"/>
                <a:gd name="T23" fmla="*/ 420 h 586"/>
                <a:gd name="T24" fmla="*/ 254 w 254"/>
                <a:gd name="T25" fmla="*/ 559 h 586"/>
                <a:gd name="T26" fmla="*/ 244 w 254"/>
                <a:gd name="T27" fmla="*/ 562 h 586"/>
                <a:gd name="T28" fmla="*/ 234 w 254"/>
                <a:gd name="T29" fmla="*/ 564 h 586"/>
                <a:gd name="T30" fmla="*/ 225 w 254"/>
                <a:gd name="T31" fmla="*/ 567 h 586"/>
                <a:gd name="T32" fmla="*/ 215 w 254"/>
                <a:gd name="T33" fmla="*/ 568 h 586"/>
                <a:gd name="T34" fmla="*/ 204 w 254"/>
                <a:gd name="T35" fmla="*/ 571 h 586"/>
                <a:gd name="T36" fmla="*/ 194 w 254"/>
                <a:gd name="T37" fmla="*/ 574 h 586"/>
                <a:gd name="T38" fmla="*/ 184 w 254"/>
                <a:gd name="T39" fmla="*/ 576 h 586"/>
                <a:gd name="T40" fmla="*/ 175 w 254"/>
                <a:gd name="T41" fmla="*/ 579 h 586"/>
                <a:gd name="T42" fmla="*/ 165 w 254"/>
                <a:gd name="T43" fmla="*/ 580 h 586"/>
                <a:gd name="T44" fmla="*/ 154 w 254"/>
                <a:gd name="T45" fmla="*/ 580 h 586"/>
                <a:gd name="T46" fmla="*/ 144 w 254"/>
                <a:gd name="T47" fmla="*/ 582 h 586"/>
                <a:gd name="T48" fmla="*/ 134 w 254"/>
                <a:gd name="T49" fmla="*/ 583 h 586"/>
                <a:gd name="T50" fmla="*/ 125 w 254"/>
                <a:gd name="T51" fmla="*/ 585 h 586"/>
                <a:gd name="T52" fmla="*/ 115 w 254"/>
                <a:gd name="T53" fmla="*/ 585 h 586"/>
                <a:gd name="T54" fmla="*/ 104 w 254"/>
                <a:gd name="T55" fmla="*/ 586 h 586"/>
                <a:gd name="T56" fmla="*/ 94 w 254"/>
                <a:gd name="T57" fmla="*/ 586 h 586"/>
                <a:gd name="T58" fmla="*/ 86 w 254"/>
                <a:gd name="T59" fmla="*/ 585 h 586"/>
                <a:gd name="T60" fmla="*/ 79 w 254"/>
                <a:gd name="T61" fmla="*/ 583 h 586"/>
                <a:gd name="T62" fmla="*/ 71 w 254"/>
                <a:gd name="T63" fmla="*/ 582 h 586"/>
                <a:gd name="T64" fmla="*/ 64 w 254"/>
                <a:gd name="T65" fmla="*/ 579 h 586"/>
                <a:gd name="T66" fmla="*/ 55 w 254"/>
                <a:gd name="T67" fmla="*/ 577 h 586"/>
                <a:gd name="T68" fmla="*/ 47 w 254"/>
                <a:gd name="T69" fmla="*/ 576 h 586"/>
                <a:gd name="T70" fmla="*/ 40 w 254"/>
                <a:gd name="T71" fmla="*/ 574 h 586"/>
                <a:gd name="T72" fmla="*/ 32 w 254"/>
                <a:gd name="T73" fmla="*/ 573 h 586"/>
                <a:gd name="T74" fmla="*/ 32 w 254"/>
                <a:gd name="T75" fmla="*/ 482 h 586"/>
                <a:gd name="T76" fmla="*/ 25 w 254"/>
                <a:gd name="T77" fmla="*/ 284 h 586"/>
                <a:gd name="T78" fmla="*/ 12 w 254"/>
                <a:gd name="T79" fmla="*/ 92 h 586"/>
                <a:gd name="T80" fmla="*/ 0 w 254"/>
                <a:gd name="T81" fmla="*/ 18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54" h="586">
                  <a:moveTo>
                    <a:pt x="0" y="18"/>
                  </a:moveTo>
                  <a:lnTo>
                    <a:pt x="27" y="15"/>
                  </a:lnTo>
                  <a:lnTo>
                    <a:pt x="55" y="13"/>
                  </a:lnTo>
                  <a:lnTo>
                    <a:pt x="83" y="10"/>
                  </a:lnTo>
                  <a:lnTo>
                    <a:pt x="111" y="9"/>
                  </a:lnTo>
                  <a:lnTo>
                    <a:pt x="137" y="6"/>
                  </a:lnTo>
                  <a:lnTo>
                    <a:pt x="165" y="4"/>
                  </a:lnTo>
                  <a:lnTo>
                    <a:pt x="193" y="1"/>
                  </a:lnTo>
                  <a:lnTo>
                    <a:pt x="220" y="0"/>
                  </a:lnTo>
                  <a:lnTo>
                    <a:pt x="229" y="140"/>
                  </a:lnTo>
                  <a:lnTo>
                    <a:pt x="237" y="280"/>
                  </a:lnTo>
                  <a:lnTo>
                    <a:pt x="245" y="420"/>
                  </a:lnTo>
                  <a:lnTo>
                    <a:pt x="254" y="559"/>
                  </a:lnTo>
                  <a:lnTo>
                    <a:pt x="244" y="562"/>
                  </a:lnTo>
                  <a:lnTo>
                    <a:pt x="234" y="564"/>
                  </a:lnTo>
                  <a:lnTo>
                    <a:pt x="225" y="567"/>
                  </a:lnTo>
                  <a:lnTo>
                    <a:pt x="215" y="568"/>
                  </a:lnTo>
                  <a:lnTo>
                    <a:pt x="204" y="571"/>
                  </a:lnTo>
                  <a:lnTo>
                    <a:pt x="194" y="574"/>
                  </a:lnTo>
                  <a:lnTo>
                    <a:pt x="184" y="576"/>
                  </a:lnTo>
                  <a:lnTo>
                    <a:pt x="175" y="579"/>
                  </a:lnTo>
                  <a:lnTo>
                    <a:pt x="165" y="580"/>
                  </a:lnTo>
                  <a:lnTo>
                    <a:pt x="154" y="580"/>
                  </a:lnTo>
                  <a:lnTo>
                    <a:pt x="144" y="582"/>
                  </a:lnTo>
                  <a:lnTo>
                    <a:pt x="134" y="583"/>
                  </a:lnTo>
                  <a:lnTo>
                    <a:pt x="125" y="585"/>
                  </a:lnTo>
                  <a:lnTo>
                    <a:pt x="115" y="585"/>
                  </a:lnTo>
                  <a:lnTo>
                    <a:pt x="104" y="586"/>
                  </a:lnTo>
                  <a:lnTo>
                    <a:pt x="94" y="586"/>
                  </a:lnTo>
                  <a:lnTo>
                    <a:pt x="86" y="585"/>
                  </a:lnTo>
                  <a:lnTo>
                    <a:pt x="79" y="583"/>
                  </a:lnTo>
                  <a:lnTo>
                    <a:pt x="71" y="582"/>
                  </a:lnTo>
                  <a:lnTo>
                    <a:pt x="64" y="579"/>
                  </a:lnTo>
                  <a:lnTo>
                    <a:pt x="55" y="577"/>
                  </a:lnTo>
                  <a:lnTo>
                    <a:pt x="47" y="576"/>
                  </a:lnTo>
                  <a:lnTo>
                    <a:pt x="40" y="574"/>
                  </a:lnTo>
                  <a:lnTo>
                    <a:pt x="32" y="573"/>
                  </a:lnTo>
                  <a:lnTo>
                    <a:pt x="32" y="482"/>
                  </a:lnTo>
                  <a:lnTo>
                    <a:pt x="25" y="284"/>
                  </a:lnTo>
                  <a:lnTo>
                    <a:pt x="12" y="92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9E5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5" name="Freeform 33"/>
            <p:cNvSpPr>
              <a:spLocks/>
            </p:cNvSpPr>
            <p:nvPr/>
          </p:nvSpPr>
          <p:spPr bwMode="auto">
            <a:xfrm>
              <a:off x="3023" y="1450"/>
              <a:ext cx="236" cy="585"/>
            </a:xfrm>
            <a:custGeom>
              <a:avLst/>
              <a:gdLst>
                <a:gd name="T0" fmla="*/ 0 w 236"/>
                <a:gd name="T1" fmla="*/ 17 h 585"/>
                <a:gd name="T2" fmla="*/ 25 w 236"/>
                <a:gd name="T3" fmla="*/ 15 h 585"/>
                <a:gd name="T4" fmla="*/ 50 w 236"/>
                <a:gd name="T5" fmla="*/ 14 h 585"/>
                <a:gd name="T6" fmla="*/ 75 w 236"/>
                <a:gd name="T7" fmla="*/ 11 h 585"/>
                <a:gd name="T8" fmla="*/ 101 w 236"/>
                <a:gd name="T9" fmla="*/ 9 h 585"/>
                <a:gd name="T10" fmla="*/ 126 w 236"/>
                <a:gd name="T11" fmla="*/ 6 h 585"/>
                <a:gd name="T12" fmla="*/ 151 w 236"/>
                <a:gd name="T13" fmla="*/ 5 h 585"/>
                <a:gd name="T14" fmla="*/ 176 w 236"/>
                <a:gd name="T15" fmla="*/ 2 h 585"/>
                <a:gd name="T16" fmla="*/ 201 w 236"/>
                <a:gd name="T17" fmla="*/ 0 h 585"/>
                <a:gd name="T18" fmla="*/ 211 w 236"/>
                <a:gd name="T19" fmla="*/ 139 h 585"/>
                <a:gd name="T20" fmla="*/ 219 w 236"/>
                <a:gd name="T21" fmla="*/ 279 h 585"/>
                <a:gd name="T22" fmla="*/ 227 w 236"/>
                <a:gd name="T23" fmla="*/ 419 h 585"/>
                <a:gd name="T24" fmla="*/ 236 w 236"/>
                <a:gd name="T25" fmla="*/ 558 h 585"/>
                <a:gd name="T26" fmla="*/ 226 w 236"/>
                <a:gd name="T27" fmla="*/ 561 h 585"/>
                <a:gd name="T28" fmla="*/ 218 w 236"/>
                <a:gd name="T29" fmla="*/ 564 h 585"/>
                <a:gd name="T30" fmla="*/ 208 w 236"/>
                <a:gd name="T31" fmla="*/ 566 h 585"/>
                <a:gd name="T32" fmla="*/ 200 w 236"/>
                <a:gd name="T33" fmla="*/ 569 h 585"/>
                <a:gd name="T34" fmla="*/ 190 w 236"/>
                <a:gd name="T35" fmla="*/ 570 h 585"/>
                <a:gd name="T36" fmla="*/ 182 w 236"/>
                <a:gd name="T37" fmla="*/ 573 h 585"/>
                <a:gd name="T38" fmla="*/ 172 w 236"/>
                <a:gd name="T39" fmla="*/ 575 h 585"/>
                <a:gd name="T40" fmla="*/ 164 w 236"/>
                <a:gd name="T41" fmla="*/ 578 h 585"/>
                <a:gd name="T42" fmla="*/ 154 w 236"/>
                <a:gd name="T43" fmla="*/ 579 h 585"/>
                <a:gd name="T44" fmla="*/ 143 w 236"/>
                <a:gd name="T45" fmla="*/ 579 h 585"/>
                <a:gd name="T46" fmla="*/ 133 w 236"/>
                <a:gd name="T47" fmla="*/ 581 h 585"/>
                <a:gd name="T48" fmla="*/ 123 w 236"/>
                <a:gd name="T49" fmla="*/ 582 h 585"/>
                <a:gd name="T50" fmla="*/ 114 w 236"/>
                <a:gd name="T51" fmla="*/ 584 h 585"/>
                <a:gd name="T52" fmla="*/ 104 w 236"/>
                <a:gd name="T53" fmla="*/ 584 h 585"/>
                <a:gd name="T54" fmla="*/ 93 w 236"/>
                <a:gd name="T55" fmla="*/ 585 h 585"/>
                <a:gd name="T56" fmla="*/ 83 w 236"/>
                <a:gd name="T57" fmla="*/ 585 h 585"/>
                <a:gd name="T58" fmla="*/ 76 w 236"/>
                <a:gd name="T59" fmla="*/ 584 h 585"/>
                <a:gd name="T60" fmla="*/ 69 w 236"/>
                <a:gd name="T61" fmla="*/ 582 h 585"/>
                <a:gd name="T62" fmla="*/ 64 w 236"/>
                <a:gd name="T63" fmla="*/ 579 h 585"/>
                <a:gd name="T64" fmla="*/ 57 w 236"/>
                <a:gd name="T65" fmla="*/ 578 h 585"/>
                <a:gd name="T66" fmla="*/ 51 w 236"/>
                <a:gd name="T67" fmla="*/ 576 h 585"/>
                <a:gd name="T68" fmla="*/ 44 w 236"/>
                <a:gd name="T69" fmla="*/ 573 h 585"/>
                <a:gd name="T70" fmla="*/ 39 w 236"/>
                <a:gd name="T71" fmla="*/ 572 h 585"/>
                <a:gd name="T72" fmla="*/ 32 w 236"/>
                <a:gd name="T73" fmla="*/ 570 h 585"/>
                <a:gd name="T74" fmla="*/ 32 w 236"/>
                <a:gd name="T75" fmla="*/ 480 h 585"/>
                <a:gd name="T76" fmla="*/ 25 w 236"/>
                <a:gd name="T77" fmla="*/ 282 h 585"/>
                <a:gd name="T78" fmla="*/ 12 w 236"/>
                <a:gd name="T79" fmla="*/ 91 h 585"/>
                <a:gd name="T80" fmla="*/ 0 w 236"/>
                <a:gd name="T81" fmla="*/ 17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585">
                  <a:moveTo>
                    <a:pt x="0" y="17"/>
                  </a:moveTo>
                  <a:lnTo>
                    <a:pt x="25" y="15"/>
                  </a:lnTo>
                  <a:lnTo>
                    <a:pt x="50" y="14"/>
                  </a:lnTo>
                  <a:lnTo>
                    <a:pt x="75" y="11"/>
                  </a:lnTo>
                  <a:lnTo>
                    <a:pt x="101" y="9"/>
                  </a:lnTo>
                  <a:lnTo>
                    <a:pt x="126" y="6"/>
                  </a:lnTo>
                  <a:lnTo>
                    <a:pt x="151" y="5"/>
                  </a:lnTo>
                  <a:lnTo>
                    <a:pt x="176" y="2"/>
                  </a:lnTo>
                  <a:lnTo>
                    <a:pt x="201" y="0"/>
                  </a:lnTo>
                  <a:lnTo>
                    <a:pt x="211" y="139"/>
                  </a:lnTo>
                  <a:lnTo>
                    <a:pt x="219" y="279"/>
                  </a:lnTo>
                  <a:lnTo>
                    <a:pt x="227" y="419"/>
                  </a:lnTo>
                  <a:lnTo>
                    <a:pt x="236" y="558"/>
                  </a:lnTo>
                  <a:lnTo>
                    <a:pt x="226" y="561"/>
                  </a:lnTo>
                  <a:lnTo>
                    <a:pt x="218" y="564"/>
                  </a:lnTo>
                  <a:lnTo>
                    <a:pt x="208" y="566"/>
                  </a:lnTo>
                  <a:lnTo>
                    <a:pt x="200" y="569"/>
                  </a:lnTo>
                  <a:lnTo>
                    <a:pt x="190" y="570"/>
                  </a:lnTo>
                  <a:lnTo>
                    <a:pt x="182" y="573"/>
                  </a:lnTo>
                  <a:lnTo>
                    <a:pt x="172" y="575"/>
                  </a:lnTo>
                  <a:lnTo>
                    <a:pt x="164" y="578"/>
                  </a:lnTo>
                  <a:lnTo>
                    <a:pt x="154" y="579"/>
                  </a:lnTo>
                  <a:lnTo>
                    <a:pt x="143" y="579"/>
                  </a:lnTo>
                  <a:lnTo>
                    <a:pt x="133" y="581"/>
                  </a:lnTo>
                  <a:lnTo>
                    <a:pt x="123" y="582"/>
                  </a:lnTo>
                  <a:lnTo>
                    <a:pt x="114" y="584"/>
                  </a:lnTo>
                  <a:lnTo>
                    <a:pt x="104" y="584"/>
                  </a:lnTo>
                  <a:lnTo>
                    <a:pt x="93" y="585"/>
                  </a:lnTo>
                  <a:lnTo>
                    <a:pt x="83" y="585"/>
                  </a:lnTo>
                  <a:lnTo>
                    <a:pt x="76" y="584"/>
                  </a:lnTo>
                  <a:lnTo>
                    <a:pt x="69" y="582"/>
                  </a:lnTo>
                  <a:lnTo>
                    <a:pt x="64" y="579"/>
                  </a:lnTo>
                  <a:lnTo>
                    <a:pt x="57" y="578"/>
                  </a:lnTo>
                  <a:lnTo>
                    <a:pt x="51" y="576"/>
                  </a:lnTo>
                  <a:lnTo>
                    <a:pt x="44" y="573"/>
                  </a:lnTo>
                  <a:lnTo>
                    <a:pt x="39" y="572"/>
                  </a:lnTo>
                  <a:lnTo>
                    <a:pt x="32" y="570"/>
                  </a:lnTo>
                  <a:lnTo>
                    <a:pt x="32" y="480"/>
                  </a:lnTo>
                  <a:lnTo>
                    <a:pt x="25" y="282"/>
                  </a:lnTo>
                  <a:lnTo>
                    <a:pt x="12" y="91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A56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7" name="Freeform 34"/>
            <p:cNvSpPr>
              <a:spLocks/>
            </p:cNvSpPr>
            <p:nvPr/>
          </p:nvSpPr>
          <p:spPr bwMode="auto">
            <a:xfrm>
              <a:off x="3034" y="1450"/>
              <a:ext cx="218" cy="585"/>
            </a:xfrm>
            <a:custGeom>
              <a:avLst/>
              <a:gdLst>
                <a:gd name="T0" fmla="*/ 0 w 218"/>
                <a:gd name="T1" fmla="*/ 18 h 585"/>
                <a:gd name="T2" fmla="*/ 24 w 218"/>
                <a:gd name="T3" fmla="*/ 15 h 585"/>
                <a:gd name="T4" fmla="*/ 46 w 218"/>
                <a:gd name="T5" fmla="*/ 14 h 585"/>
                <a:gd name="T6" fmla="*/ 69 w 218"/>
                <a:gd name="T7" fmla="*/ 11 h 585"/>
                <a:gd name="T8" fmla="*/ 92 w 218"/>
                <a:gd name="T9" fmla="*/ 9 h 585"/>
                <a:gd name="T10" fmla="*/ 115 w 218"/>
                <a:gd name="T11" fmla="*/ 6 h 585"/>
                <a:gd name="T12" fmla="*/ 137 w 218"/>
                <a:gd name="T13" fmla="*/ 5 h 585"/>
                <a:gd name="T14" fmla="*/ 161 w 218"/>
                <a:gd name="T15" fmla="*/ 2 h 585"/>
                <a:gd name="T16" fmla="*/ 183 w 218"/>
                <a:gd name="T17" fmla="*/ 0 h 585"/>
                <a:gd name="T18" fmla="*/ 191 w 218"/>
                <a:gd name="T19" fmla="*/ 139 h 585"/>
                <a:gd name="T20" fmla="*/ 200 w 218"/>
                <a:gd name="T21" fmla="*/ 280 h 585"/>
                <a:gd name="T22" fmla="*/ 208 w 218"/>
                <a:gd name="T23" fmla="*/ 421 h 585"/>
                <a:gd name="T24" fmla="*/ 218 w 218"/>
                <a:gd name="T25" fmla="*/ 560 h 585"/>
                <a:gd name="T26" fmla="*/ 210 w 218"/>
                <a:gd name="T27" fmla="*/ 561 h 585"/>
                <a:gd name="T28" fmla="*/ 201 w 218"/>
                <a:gd name="T29" fmla="*/ 564 h 585"/>
                <a:gd name="T30" fmla="*/ 193 w 218"/>
                <a:gd name="T31" fmla="*/ 566 h 585"/>
                <a:gd name="T32" fmla="*/ 185 w 218"/>
                <a:gd name="T33" fmla="*/ 569 h 585"/>
                <a:gd name="T34" fmla="*/ 176 w 218"/>
                <a:gd name="T35" fmla="*/ 570 h 585"/>
                <a:gd name="T36" fmla="*/ 168 w 218"/>
                <a:gd name="T37" fmla="*/ 573 h 585"/>
                <a:gd name="T38" fmla="*/ 161 w 218"/>
                <a:gd name="T39" fmla="*/ 575 h 585"/>
                <a:gd name="T40" fmla="*/ 153 w 218"/>
                <a:gd name="T41" fmla="*/ 578 h 585"/>
                <a:gd name="T42" fmla="*/ 143 w 218"/>
                <a:gd name="T43" fmla="*/ 579 h 585"/>
                <a:gd name="T44" fmla="*/ 132 w 218"/>
                <a:gd name="T45" fmla="*/ 579 h 585"/>
                <a:gd name="T46" fmla="*/ 122 w 218"/>
                <a:gd name="T47" fmla="*/ 581 h 585"/>
                <a:gd name="T48" fmla="*/ 112 w 218"/>
                <a:gd name="T49" fmla="*/ 582 h 585"/>
                <a:gd name="T50" fmla="*/ 103 w 218"/>
                <a:gd name="T51" fmla="*/ 584 h 585"/>
                <a:gd name="T52" fmla="*/ 93 w 218"/>
                <a:gd name="T53" fmla="*/ 584 h 585"/>
                <a:gd name="T54" fmla="*/ 82 w 218"/>
                <a:gd name="T55" fmla="*/ 585 h 585"/>
                <a:gd name="T56" fmla="*/ 72 w 218"/>
                <a:gd name="T57" fmla="*/ 585 h 585"/>
                <a:gd name="T58" fmla="*/ 62 w 218"/>
                <a:gd name="T59" fmla="*/ 581 h 585"/>
                <a:gd name="T60" fmla="*/ 51 w 218"/>
                <a:gd name="T61" fmla="*/ 576 h 585"/>
                <a:gd name="T62" fmla="*/ 42 w 218"/>
                <a:gd name="T63" fmla="*/ 572 h 585"/>
                <a:gd name="T64" fmla="*/ 32 w 218"/>
                <a:gd name="T65" fmla="*/ 569 h 585"/>
                <a:gd name="T66" fmla="*/ 35 w 218"/>
                <a:gd name="T67" fmla="*/ 543 h 585"/>
                <a:gd name="T68" fmla="*/ 33 w 218"/>
                <a:gd name="T69" fmla="*/ 478 h 585"/>
                <a:gd name="T70" fmla="*/ 30 w 218"/>
                <a:gd name="T71" fmla="*/ 386 h 585"/>
                <a:gd name="T72" fmla="*/ 26 w 218"/>
                <a:gd name="T73" fmla="*/ 282 h 585"/>
                <a:gd name="T74" fmla="*/ 21 w 218"/>
                <a:gd name="T75" fmla="*/ 179 h 585"/>
                <a:gd name="T76" fmla="*/ 14 w 218"/>
                <a:gd name="T77" fmla="*/ 91 h 585"/>
                <a:gd name="T78" fmla="*/ 7 w 218"/>
                <a:gd name="T79" fmla="*/ 34 h 585"/>
                <a:gd name="T80" fmla="*/ 0 w 218"/>
                <a:gd name="T81" fmla="*/ 18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8" h="585">
                  <a:moveTo>
                    <a:pt x="0" y="18"/>
                  </a:moveTo>
                  <a:lnTo>
                    <a:pt x="24" y="15"/>
                  </a:lnTo>
                  <a:lnTo>
                    <a:pt x="46" y="14"/>
                  </a:lnTo>
                  <a:lnTo>
                    <a:pt x="69" y="11"/>
                  </a:lnTo>
                  <a:lnTo>
                    <a:pt x="92" y="9"/>
                  </a:lnTo>
                  <a:lnTo>
                    <a:pt x="115" y="6"/>
                  </a:lnTo>
                  <a:lnTo>
                    <a:pt x="137" y="5"/>
                  </a:lnTo>
                  <a:lnTo>
                    <a:pt x="161" y="2"/>
                  </a:lnTo>
                  <a:lnTo>
                    <a:pt x="183" y="0"/>
                  </a:lnTo>
                  <a:lnTo>
                    <a:pt x="191" y="139"/>
                  </a:lnTo>
                  <a:lnTo>
                    <a:pt x="200" y="280"/>
                  </a:lnTo>
                  <a:lnTo>
                    <a:pt x="208" y="421"/>
                  </a:lnTo>
                  <a:lnTo>
                    <a:pt x="218" y="560"/>
                  </a:lnTo>
                  <a:lnTo>
                    <a:pt x="210" y="561"/>
                  </a:lnTo>
                  <a:lnTo>
                    <a:pt x="201" y="564"/>
                  </a:lnTo>
                  <a:lnTo>
                    <a:pt x="193" y="566"/>
                  </a:lnTo>
                  <a:lnTo>
                    <a:pt x="185" y="569"/>
                  </a:lnTo>
                  <a:lnTo>
                    <a:pt x="176" y="570"/>
                  </a:lnTo>
                  <a:lnTo>
                    <a:pt x="168" y="573"/>
                  </a:lnTo>
                  <a:lnTo>
                    <a:pt x="161" y="575"/>
                  </a:lnTo>
                  <a:lnTo>
                    <a:pt x="153" y="578"/>
                  </a:lnTo>
                  <a:lnTo>
                    <a:pt x="143" y="579"/>
                  </a:lnTo>
                  <a:lnTo>
                    <a:pt x="132" y="579"/>
                  </a:lnTo>
                  <a:lnTo>
                    <a:pt x="122" y="581"/>
                  </a:lnTo>
                  <a:lnTo>
                    <a:pt x="112" y="582"/>
                  </a:lnTo>
                  <a:lnTo>
                    <a:pt x="103" y="584"/>
                  </a:lnTo>
                  <a:lnTo>
                    <a:pt x="93" y="584"/>
                  </a:lnTo>
                  <a:lnTo>
                    <a:pt x="82" y="585"/>
                  </a:lnTo>
                  <a:lnTo>
                    <a:pt x="72" y="585"/>
                  </a:lnTo>
                  <a:lnTo>
                    <a:pt x="62" y="581"/>
                  </a:lnTo>
                  <a:lnTo>
                    <a:pt x="51" y="576"/>
                  </a:lnTo>
                  <a:lnTo>
                    <a:pt x="42" y="572"/>
                  </a:lnTo>
                  <a:lnTo>
                    <a:pt x="32" y="569"/>
                  </a:lnTo>
                  <a:lnTo>
                    <a:pt x="35" y="543"/>
                  </a:lnTo>
                  <a:lnTo>
                    <a:pt x="33" y="478"/>
                  </a:lnTo>
                  <a:lnTo>
                    <a:pt x="30" y="386"/>
                  </a:lnTo>
                  <a:lnTo>
                    <a:pt x="26" y="282"/>
                  </a:lnTo>
                  <a:lnTo>
                    <a:pt x="21" y="179"/>
                  </a:lnTo>
                  <a:lnTo>
                    <a:pt x="14" y="91"/>
                  </a:lnTo>
                  <a:lnTo>
                    <a:pt x="7" y="34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AA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8" name="Freeform 35"/>
            <p:cNvSpPr>
              <a:spLocks/>
            </p:cNvSpPr>
            <p:nvPr/>
          </p:nvSpPr>
          <p:spPr bwMode="auto">
            <a:xfrm>
              <a:off x="3044" y="1452"/>
              <a:ext cx="200" cy="583"/>
            </a:xfrm>
            <a:custGeom>
              <a:avLst/>
              <a:gdLst>
                <a:gd name="T0" fmla="*/ 0 w 200"/>
                <a:gd name="T1" fmla="*/ 16 h 583"/>
                <a:gd name="T2" fmla="*/ 20 w 200"/>
                <a:gd name="T3" fmla="*/ 15 h 583"/>
                <a:gd name="T4" fmla="*/ 41 w 200"/>
                <a:gd name="T5" fmla="*/ 12 h 583"/>
                <a:gd name="T6" fmla="*/ 62 w 200"/>
                <a:gd name="T7" fmla="*/ 10 h 583"/>
                <a:gd name="T8" fmla="*/ 83 w 200"/>
                <a:gd name="T9" fmla="*/ 7 h 583"/>
                <a:gd name="T10" fmla="*/ 104 w 200"/>
                <a:gd name="T11" fmla="*/ 6 h 583"/>
                <a:gd name="T12" fmla="*/ 125 w 200"/>
                <a:gd name="T13" fmla="*/ 3 h 583"/>
                <a:gd name="T14" fmla="*/ 145 w 200"/>
                <a:gd name="T15" fmla="*/ 1 h 583"/>
                <a:gd name="T16" fmla="*/ 166 w 200"/>
                <a:gd name="T17" fmla="*/ 0 h 583"/>
                <a:gd name="T18" fmla="*/ 175 w 200"/>
                <a:gd name="T19" fmla="*/ 139 h 583"/>
                <a:gd name="T20" fmla="*/ 183 w 200"/>
                <a:gd name="T21" fmla="*/ 278 h 583"/>
                <a:gd name="T22" fmla="*/ 191 w 200"/>
                <a:gd name="T23" fmla="*/ 419 h 583"/>
                <a:gd name="T24" fmla="*/ 200 w 200"/>
                <a:gd name="T25" fmla="*/ 558 h 583"/>
                <a:gd name="T26" fmla="*/ 193 w 200"/>
                <a:gd name="T27" fmla="*/ 559 h 583"/>
                <a:gd name="T28" fmla="*/ 186 w 200"/>
                <a:gd name="T29" fmla="*/ 562 h 583"/>
                <a:gd name="T30" fmla="*/ 179 w 200"/>
                <a:gd name="T31" fmla="*/ 564 h 583"/>
                <a:gd name="T32" fmla="*/ 172 w 200"/>
                <a:gd name="T33" fmla="*/ 567 h 583"/>
                <a:gd name="T34" fmla="*/ 163 w 200"/>
                <a:gd name="T35" fmla="*/ 568 h 583"/>
                <a:gd name="T36" fmla="*/ 157 w 200"/>
                <a:gd name="T37" fmla="*/ 571 h 583"/>
                <a:gd name="T38" fmla="*/ 150 w 200"/>
                <a:gd name="T39" fmla="*/ 573 h 583"/>
                <a:gd name="T40" fmla="*/ 143 w 200"/>
                <a:gd name="T41" fmla="*/ 576 h 583"/>
                <a:gd name="T42" fmla="*/ 133 w 200"/>
                <a:gd name="T43" fmla="*/ 577 h 583"/>
                <a:gd name="T44" fmla="*/ 122 w 200"/>
                <a:gd name="T45" fmla="*/ 577 h 583"/>
                <a:gd name="T46" fmla="*/ 112 w 200"/>
                <a:gd name="T47" fmla="*/ 579 h 583"/>
                <a:gd name="T48" fmla="*/ 102 w 200"/>
                <a:gd name="T49" fmla="*/ 580 h 583"/>
                <a:gd name="T50" fmla="*/ 93 w 200"/>
                <a:gd name="T51" fmla="*/ 582 h 583"/>
                <a:gd name="T52" fmla="*/ 83 w 200"/>
                <a:gd name="T53" fmla="*/ 582 h 583"/>
                <a:gd name="T54" fmla="*/ 72 w 200"/>
                <a:gd name="T55" fmla="*/ 583 h 583"/>
                <a:gd name="T56" fmla="*/ 62 w 200"/>
                <a:gd name="T57" fmla="*/ 583 h 583"/>
                <a:gd name="T58" fmla="*/ 55 w 200"/>
                <a:gd name="T59" fmla="*/ 579 h 583"/>
                <a:gd name="T60" fmla="*/ 48 w 200"/>
                <a:gd name="T61" fmla="*/ 573 h 583"/>
                <a:gd name="T62" fmla="*/ 41 w 200"/>
                <a:gd name="T63" fmla="*/ 568 h 583"/>
                <a:gd name="T64" fmla="*/ 34 w 200"/>
                <a:gd name="T65" fmla="*/ 564 h 583"/>
                <a:gd name="T66" fmla="*/ 37 w 200"/>
                <a:gd name="T67" fmla="*/ 540 h 583"/>
                <a:gd name="T68" fmla="*/ 36 w 200"/>
                <a:gd name="T69" fmla="*/ 475 h 583"/>
                <a:gd name="T70" fmla="*/ 33 w 200"/>
                <a:gd name="T71" fmla="*/ 382 h 583"/>
                <a:gd name="T72" fmla="*/ 27 w 200"/>
                <a:gd name="T73" fmla="*/ 278 h 583"/>
                <a:gd name="T74" fmla="*/ 20 w 200"/>
                <a:gd name="T75" fmla="*/ 177 h 583"/>
                <a:gd name="T76" fmla="*/ 14 w 200"/>
                <a:gd name="T77" fmla="*/ 89 h 583"/>
                <a:gd name="T78" fmla="*/ 7 w 200"/>
                <a:gd name="T79" fmla="*/ 32 h 583"/>
                <a:gd name="T80" fmla="*/ 0 w 200"/>
                <a:gd name="T81" fmla="*/ 16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0" h="583">
                  <a:moveTo>
                    <a:pt x="0" y="16"/>
                  </a:moveTo>
                  <a:lnTo>
                    <a:pt x="20" y="15"/>
                  </a:lnTo>
                  <a:lnTo>
                    <a:pt x="41" y="12"/>
                  </a:lnTo>
                  <a:lnTo>
                    <a:pt x="62" y="10"/>
                  </a:lnTo>
                  <a:lnTo>
                    <a:pt x="83" y="7"/>
                  </a:lnTo>
                  <a:lnTo>
                    <a:pt x="104" y="6"/>
                  </a:lnTo>
                  <a:lnTo>
                    <a:pt x="125" y="3"/>
                  </a:lnTo>
                  <a:lnTo>
                    <a:pt x="145" y="1"/>
                  </a:lnTo>
                  <a:lnTo>
                    <a:pt x="166" y="0"/>
                  </a:lnTo>
                  <a:lnTo>
                    <a:pt x="175" y="139"/>
                  </a:lnTo>
                  <a:lnTo>
                    <a:pt x="183" y="278"/>
                  </a:lnTo>
                  <a:lnTo>
                    <a:pt x="191" y="419"/>
                  </a:lnTo>
                  <a:lnTo>
                    <a:pt x="200" y="558"/>
                  </a:lnTo>
                  <a:lnTo>
                    <a:pt x="193" y="559"/>
                  </a:lnTo>
                  <a:lnTo>
                    <a:pt x="186" y="562"/>
                  </a:lnTo>
                  <a:lnTo>
                    <a:pt x="179" y="564"/>
                  </a:lnTo>
                  <a:lnTo>
                    <a:pt x="172" y="567"/>
                  </a:lnTo>
                  <a:lnTo>
                    <a:pt x="163" y="568"/>
                  </a:lnTo>
                  <a:lnTo>
                    <a:pt x="157" y="571"/>
                  </a:lnTo>
                  <a:lnTo>
                    <a:pt x="150" y="573"/>
                  </a:lnTo>
                  <a:lnTo>
                    <a:pt x="143" y="576"/>
                  </a:lnTo>
                  <a:lnTo>
                    <a:pt x="133" y="577"/>
                  </a:lnTo>
                  <a:lnTo>
                    <a:pt x="122" y="577"/>
                  </a:lnTo>
                  <a:lnTo>
                    <a:pt x="112" y="579"/>
                  </a:lnTo>
                  <a:lnTo>
                    <a:pt x="102" y="580"/>
                  </a:lnTo>
                  <a:lnTo>
                    <a:pt x="93" y="582"/>
                  </a:lnTo>
                  <a:lnTo>
                    <a:pt x="83" y="582"/>
                  </a:lnTo>
                  <a:lnTo>
                    <a:pt x="72" y="583"/>
                  </a:lnTo>
                  <a:lnTo>
                    <a:pt x="62" y="583"/>
                  </a:lnTo>
                  <a:lnTo>
                    <a:pt x="55" y="579"/>
                  </a:lnTo>
                  <a:lnTo>
                    <a:pt x="48" y="573"/>
                  </a:lnTo>
                  <a:lnTo>
                    <a:pt x="41" y="568"/>
                  </a:lnTo>
                  <a:lnTo>
                    <a:pt x="34" y="564"/>
                  </a:lnTo>
                  <a:lnTo>
                    <a:pt x="37" y="540"/>
                  </a:lnTo>
                  <a:lnTo>
                    <a:pt x="36" y="475"/>
                  </a:lnTo>
                  <a:lnTo>
                    <a:pt x="33" y="382"/>
                  </a:lnTo>
                  <a:lnTo>
                    <a:pt x="27" y="278"/>
                  </a:lnTo>
                  <a:lnTo>
                    <a:pt x="20" y="177"/>
                  </a:lnTo>
                  <a:lnTo>
                    <a:pt x="14" y="89"/>
                  </a:lnTo>
                  <a:lnTo>
                    <a:pt x="7" y="32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B26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9" name="Freeform 36"/>
            <p:cNvSpPr>
              <a:spLocks/>
            </p:cNvSpPr>
            <p:nvPr/>
          </p:nvSpPr>
          <p:spPr bwMode="auto">
            <a:xfrm>
              <a:off x="3055" y="1452"/>
              <a:ext cx="182" cy="583"/>
            </a:xfrm>
            <a:custGeom>
              <a:avLst/>
              <a:gdLst>
                <a:gd name="T0" fmla="*/ 0 w 182"/>
                <a:gd name="T1" fmla="*/ 16 h 583"/>
                <a:gd name="T2" fmla="*/ 19 w 182"/>
                <a:gd name="T3" fmla="*/ 15 h 583"/>
                <a:gd name="T4" fmla="*/ 37 w 182"/>
                <a:gd name="T5" fmla="*/ 12 h 583"/>
                <a:gd name="T6" fmla="*/ 57 w 182"/>
                <a:gd name="T7" fmla="*/ 10 h 583"/>
                <a:gd name="T8" fmla="*/ 75 w 182"/>
                <a:gd name="T9" fmla="*/ 7 h 583"/>
                <a:gd name="T10" fmla="*/ 93 w 182"/>
                <a:gd name="T11" fmla="*/ 6 h 583"/>
                <a:gd name="T12" fmla="*/ 111 w 182"/>
                <a:gd name="T13" fmla="*/ 4 h 583"/>
                <a:gd name="T14" fmla="*/ 129 w 182"/>
                <a:gd name="T15" fmla="*/ 1 h 583"/>
                <a:gd name="T16" fmla="*/ 147 w 182"/>
                <a:gd name="T17" fmla="*/ 0 h 583"/>
                <a:gd name="T18" fmla="*/ 157 w 182"/>
                <a:gd name="T19" fmla="*/ 139 h 583"/>
                <a:gd name="T20" fmla="*/ 165 w 182"/>
                <a:gd name="T21" fmla="*/ 280 h 583"/>
                <a:gd name="T22" fmla="*/ 173 w 182"/>
                <a:gd name="T23" fmla="*/ 419 h 583"/>
                <a:gd name="T24" fmla="*/ 182 w 182"/>
                <a:gd name="T25" fmla="*/ 559 h 583"/>
                <a:gd name="T26" fmla="*/ 176 w 182"/>
                <a:gd name="T27" fmla="*/ 561 h 583"/>
                <a:gd name="T28" fmla="*/ 169 w 182"/>
                <a:gd name="T29" fmla="*/ 562 h 583"/>
                <a:gd name="T30" fmla="*/ 164 w 182"/>
                <a:gd name="T31" fmla="*/ 565 h 583"/>
                <a:gd name="T32" fmla="*/ 157 w 182"/>
                <a:gd name="T33" fmla="*/ 567 h 583"/>
                <a:gd name="T34" fmla="*/ 151 w 182"/>
                <a:gd name="T35" fmla="*/ 570 h 583"/>
                <a:gd name="T36" fmla="*/ 144 w 182"/>
                <a:gd name="T37" fmla="*/ 571 h 583"/>
                <a:gd name="T38" fmla="*/ 139 w 182"/>
                <a:gd name="T39" fmla="*/ 574 h 583"/>
                <a:gd name="T40" fmla="*/ 132 w 182"/>
                <a:gd name="T41" fmla="*/ 576 h 583"/>
                <a:gd name="T42" fmla="*/ 122 w 182"/>
                <a:gd name="T43" fmla="*/ 577 h 583"/>
                <a:gd name="T44" fmla="*/ 111 w 182"/>
                <a:gd name="T45" fmla="*/ 577 h 583"/>
                <a:gd name="T46" fmla="*/ 101 w 182"/>
                <a:gd name="T47" fmla="*/ 579 h 583"/>
                <a:gd name="T48" fmla="*/ 91 w 182"/>
                <a:gd name="T49" fmla="*/ 580 h 583"/>
                <a:gd name="T50" fmla="*/ 82 w 182"/>
                <a:gd name="T51" fmla="*/ 582 h 583"/>
                <a:gd name="T52" fmla="*/ 72 w 182"/>
                <a:gd name="T53" fmla="*/ 582 h 583"/>
                <a:gd name="T54" fmla="*/ 61 w 182"/>
                <a:gd name="T55" fmla="*/ 583 h 583"/>
                <a:gd name="T56" fmla="*/ 51 w 182"/>
                <a:gd name="T57" fmla="*/ 583 h 583"/>
                <a:gd name="T58" fmla="*/ 46 w 182"/>
                <a:gd name="T59" fmla="*/ 577 h 583"/>
                <a:gd name="T60" fmla="*/ 41 w 182"/>
                <a:gd name="T61" fmla="*/ 573 h 583"/>
                <a:gd name="T62" fmla="*/ 37 w 182"/>
                <a:gd name="T63" fmla="*/ 568 h 583"/>
                <a:gd name="T64" fmla="*/ 33 w 182"/>
                <a:gd name="T65" fmla="*/ 562 h 583"/>
                <a:gd name="T66" fmla="*/ 36 w 182"/>
                <a:gd name="T67" fmla="*/ 538 h 583"/>
                <a:gd name="T68" fmla="*/ 36 w 182"/>
                <a:gd name="T69" fmla="*/ 473 h 583"/>
                <a:gd name="T70" fmla="*/ 33 w 182"/>
                <a:gd name="T71" fmla="*/ 382 h 583"/>
                <a:gd name="T72" fmla="*/ 28 w 182"/>
                <a:gd name="T73" fmla="*/ 278 h 583"/>
                <a:gd name="T74" fmla="*/ 21 w 182"/>
                <a:gd name="T75" fmla="*/ 175 h 583"/>
                <a:gd name="T76" fmla="*/ 14 w 182"/>
                <a:gd name="T77" fmla="*/ 89 h 583"/>
                <a:gd name="T78" fmla="*/ 7 w 182"/>
                <a:gd name="T79" fmla="*/ 32 h 583"/>
                <a:gd name="T80" fmla="*/ 0 w 182"/>
                <a:gd name="T81" fmla="*/ 16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82" h="583">
                  <a:moveTo>
                    <a:pt x="0" y="16"/>
                  </a:moveTo>
                  <a:lnTo>
                    <a:pt x="19" y="15"/>
                  </a:lnTo>
                  <a:lnTo>
                    <a:pt x="37" y="12"/>
                  </a:lnTo>
                  <a:lnTo>
                    <a:pt x="57" y="10"/>
                  </a:lnTo>
                  <a:lnTo>
                    <a:pt x="75" y="7"/>
                  </a:lnTo>
                  <a:lnTo>
                    <a:pt x="93" y="6"/>
                  </a:lnTo>
                  <a:lnTo>
                    <a:pt x="111" y="4"/>
                  </a:lnTo>
                  <a:lnTo>
                    <a:pt x="129" y="1"/>
                  </a:lnTo>
                  <a:lnTo>
                    <a:pt x="147" y="0"/>
                  </a:lnTo>
                  <a:lnTo>
                    <a:pt x="157" y="139"/>
                  </a:lnTo>
                  <a:lnTo>
                    <a:pt x="165" y="280"/>
                  </a:lnTo>
                  <a:lnTo>
                    <a:pt x="173" y="419"/>
                  </a:lnTo>
                  <a:lnTo>
                    <a:pt x="182" y="559"/>
                  </a:lnTo>
                  <a:lnTo>
                    <a:pt x="176" y="561"/>
                  </a:lnTo>
                  <a:lnTo>
                    <a:pt x="169" y="562"/>
                  </a:lnTo>
                  <a:lnTo>
                    <a:pt x="164" y="565"/>
                  </a:lnTo>
                  <a:lnTo>
                    <a:pt x="157" y="567"/>
                  </a:lnTo>
                  <a:lnTo>
                    <a:pt x="151" y="570"/>
                  </a:lnTo>
                  <a:lnTo>
                    <a:pt x="144" y="571"/>
                  </a:lnTo>
                  <a:lnTo>
                    <a:pt x="139" y="574"/>
                  </a:lnTo>
                  <a:lnTo>
                    <a:pt x="132" y="576"/>
                  </a:lnTo>
                  <a:lnTo>
                    <a:pt x="122" y="577"/>
                  </a:lnTo>
                  <a:lnTo>
                    <a:pt x="111" y="577"/>
                  </a:lnTo>
                  <a:lnTo>
                    <a:pt x="101" y="579"/>
                  </a:lnTo>
                  <a:lnTo>
                    <a:pt x="91" y="580"/>
                  </a:lnTo>
                  <a:lnTo>
                    <a:pt x="82" y="582"/>
                  </a:lnTo>
                  <a:lnTo>
                    <a:pt x="72" y="582"/>
                  </a:lnTo>
                  <a:lnTo>
                    <a:pt x="61" y="583"/>
                  </a:lnTo>
                  <a:lnTo>
                    <a:pt x="51" y="583"/>
                  </a:lnTo>
                  <a:lnTo>
                    <a:pt x="46" y="577"/>
                  </a:lnTo>
                  <a:lnTo>
                    <a:pt x="41" y="573"/>
                  </a:lnTo>
                  <a:lnTo>
                    <a:pt x="37" y="568"/>
                  </a:lnTo>
                  <a:lnTo>
                    <a:pt x="33" y="562"/>
                  </a:lnTo>
                  <a:lnTo>
                    <a:pt x="36" y="538"/>
                  </a:lnTo>
                  <a:lnTo>
                    <a:pt x="36" y="473"/>
                  </a:lnTo>
                  <a:lnTo>
                    <a:pt x="33" y="382"/>
                  </a:lnTo>
                  <a:lnTo>
                    <a:pt x="28" y="278"/>
                  </a:lnTo>
                  <a:lnTo>
                    <a:pt x="21" y="175"/>
                  </a:lnTo>
                  <a:lnTo>
                    <a:pt x="14" y="89"/>
                  </a:lnTo>
                  <a:lnTo>
                    <a:pt x="7" y="32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B77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0" name="Freeform 37"/>
            <p:cNvSpPr>
              <a:spLocks/>
            </p:cNvSpPr>
            <p:nvPr/>
          </p:nvSpPr>
          <p:spPr bwMode="auto">
            <a:xfrm>
              <a:off x="3066" y="1453"/>
              <a:ext cx="162" cy="582"/>
            </a:xfrm>
            <a:custGeom>
              <a:avLst/>
              <a:gdLst>
                <a:gd name="T0" fmla="*/ 0 w 162"/>
                <a:gd name="T1" fmla="*/ 15 h 582"/>
                <a:gd name="T2" fmla="*/ 17 w 162"/>
                <a:gd name="T3" fmla="*/ 14 h 582"/>
                <a:gd name="T4" fmla="*/ 32 w 162"/>
                <a:gd name="T5" fmla="*/ 12 h 582"/>
                <a:gd name="T6" fmla="*/ 48 w 162"/>
                <a:gd name="T7" fmla="*/ 9 h 582"/>
                <a:gd name="T8" fmla="*/ 65 w 162"/>
                <a:gd name="T9" fmla="*/ 8 h 582"/>
                <a:gd name="T10" fmla="*/ 80 w 162"/>
                <a:gd name="T11" fmla="*/ 6 h 582"/>
                <a:gd name="T12" fmla="*/ 97 w 162"/>
                <a:gd name="T13" fmla="*/ 3 h 582"/>
                <a:gd name="T14" fmla="*/ 112 w 162"/>
                <a:gd name="T15" fmla="*/ 2 h 582"/>
                <a:gd name="T16" fmla="*/ 129 w 162"/>
                <a:gd name="T17" fmla="*/ 0 h 582"/>
                <a:gd name="T18" fmla="*/ 137 w 162"/>
                <a:gd name="T19" fmla="*/ 139 h 582"/>
                <a:gd name="T20" fmla="*/ 146 w 162"/>
                <a:gd name="T21" fmla="*/ 279 h 582"/>
                <a:gd name="T22" fmla="*/ 154 w 162"/>
                <a:gd name="T23" fmla="*/ 419 h 582"/>
                <a:gd name="T24" fmla="*/ 162 w 162"/>
                <a:gd name="T25" fmla="*/ 558 h 582"/>
                <a:gd name="T26" fmla="*/ 157 w 162"/>
                <a:gd name="T27" fmla="*/ 560 h 582"/>
                <a:gd name="T28" fmla="*/ 153 w 162"/>
                <a:gd name="T29" fmla="*/ 563 h 582"/>
                <a:gd name="T30" fmla="*/ 147 w 162"/>
                <a:gd name="T31" fmla="*/ 564 h 582"/>
                <a:gd name="T32" fmla="*/ 141 w 162"/>
                <a:gd name="T33" fmla="*/ 566 h 582"/>
                <a:gd name="T34" fmla="*/ 136 w 162"/>
                <a:gd name="T35" fmla="*/ 569 h 582"/>
                <a:gd name="T36" fmla="*/ 132 w 162"/>
                <a:gd name="T37" fmla="*/ 570 h 582"/>
                <a:gd name="T38" fmla="*/ 126 w 162"/>
                <a:gd name="T39" fmla="*/ 573 h 582"/>
                <a:gd name="T40" fmla="*/ 121 w 162"/>
                <a:gd name="T41" fmla="*/ 575 h 582"/>
                <a:gd name="T42" fmla="*/ 111 w 162"/>
                <a:gd name="T43" fmla="*/ 576 h 582"/>
                <a:gd name="T44" fmla="*/ 100 w 162"/>
                <a:gd name="T45" fmla="*/ 576 h 582"/>
                <a:gd name="T46" fmla="*/ 90 w 162"/>
                <a:gd name="T47" fmla="*/ 578 h 582"/>
                <a:gd name="T48" fmla="*/ 80 w 162"/>
                <a:gd name="T49" fmla="*/ 579 h 582"/>
                <a:gd name="T50" fmla="*/ 71 w 162"/>
                <a:gd name="T51" fmla="*/ 581 h 582"/>
                <a:gd name="T52" fmla="*/ 61 w 162"/>
                <a:gd name="T53" fmla="*/ 581 h 582"/>
                <a:gd name="T54" fmla="*/ 50 w 162"/>
                <a:gd name="T55" fmla="*/ 582 h 582"/>
                <a:gd name="T56" fmla="*/ 40 w 162"/>
                <a:gd name="T57" fmla="*/ 582 h 582"/>
                <a:gd name="T58" fmla="*/ 39 w 162"/>
                <a:gd name="T59" fmla="*/ 576 h 582"/>
                <a:gd name="T60" fmla="*/ 36 w 162"/>
                <a:gd name="T61" fmla="*/ 570 h 582"/>
                <a:gd name="T62" fmla="*/ 35 w 162"/>
                <a:gd name="T63" fmla="*/ 564 h 582"/>
                <a:gd name="T64" fmla="*/ 33 w 162"/>
                <a:gd name="T65" fmla="*/ 558 h 582"/>
                <a:gd name="T66" fmla="*/ 37 w 162"/>
                <a:gd name="T67" fmla="*/ 534 h 582"/>
                <a:gd name="T68" fmla="*/ 36 w 162"/>
                <a:gd name="T69" fmla="*/ 469 h 582"/>
                <a:gd name="T70" fmla="*/ 33 w 162"/>
                <a:gd name="T71" fmla="*/ 378 h 582"/>
                <a:gd name="T72" fmla="*/ 28 w 162"/>
                <a:gd name="T73" fmla="*/ 276 h 582"/>
                <a:gd name="T74" fmla="*/ 21 w 162"/>
                <a:gd name="T75" fmla="*/ 174 h 582"/>
                <a:gd name="T76" fmla="*/ 14 w 162"/>
                <a:gd name="T77" fmla="*/ 87 h 582"/>
                <a:gd name="T78" fmla="*/ 7 w 162"/>
                <a:gd name="T79" fmla="*/ 29 h 582"/>
                <a:gd name="T80" fmla="*/ 0 w 162"/>
                <a:gd name="T81" fmla="*/ 15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2" h="582">
                  <a:moveTo>
                    <a:pt x="0" y="15"/>
                  </a:moveTo>
                  <a:lnTo>
                    <a:pt x="17" y="14"/>
                  </a:lnTo>
                  <a:lnTo>
                    <a:pt x="32" y="12"/>
                  </a:lnTo>
                  <a:lnTo>
                    <a:pt x="48" y="9"/>
                  </a:lnTo>
                  <a:lnTo>
                    <a:pt x="65" y="8"/>
                  </a:lnTo>
                  <a:lnTo>
                    <a:pt x="80" y="6"/>
                  </a:lnTo>
                  <a:lnTo>
                    <a:pt x="97" y="3"/>
                  </a:lnTo>
                  <a:lnTo>
                    <a:pt x="112" y="2"/>
                  </a:lnTo>
                  <a:lnTo>
                    <a:pt x="129" y="0"/>
                  </a:lnTo>
                  <a:lnTo>
                    <a:pt x="137" y="139"/>
                  </a:lnTo>
                  <a:lnTo>
                    <a:pt x="146" y="279"/>
                  </a:lnTo>
                  <a:lnTo>
                    <a:pt x="154" y="419"/>
                  </a:lnTo>
                  <a:lnTo>
                    <a:pt x="162" y="558"/>
                  </a:lnTo>
                  <a:lnTo>
                    <a:pt x="157" y="560"/>
                  </a:lnTo>
                  <a:lnTo>
                    <a:pt x="153" y="563"/>
                  </a:lnTo>
                  <a:lnTo>
                    <a:pt x="147" y="564"/>
                  </a:lnTo>
                  <a:lnTo>
                    <a:pt x="141" y="566"/>
                  </a:lnTo>
                  <a:lnTo>
                    <a:pt x="136" y="569"/>
                  </a:lnTo>
                  <a:lnTo>
                    <a:pt x="132" y="570"/>
                  </a:lnTo>
                  <a:lnTo>
                    <a:pt x="126" y="573"/>
                  </a:lnTo>
                  <a:lnTo>
                    <a:pt x="121" y="575"/>
                  </a:lnTo>
                  <a:lnTo>
                    <a:pt x="111" y="576"/>
                  </a:lnTo>
                  <a:lnTo>
                    <a:pt x="100" y="576"/>
                  </a:lnTo>
                  <a:lnTo>
                    <a:pt x="90" y="578"/>
                  </a:lnTo>
                  <a:lnTo>
                    <a:pt x="80" y="579"/>
                  </a:lnTo>
                  <a:lnTo>
                    <a:pt x="71" y="581"/>
                  </a:lnTo>
                  <a:lnTo>
                    <a:pt x="61" y="581"/>
                  </a:lnTo>
                  <a:lnTo>
                    <a:pt x="50" y="582"/>
                  </a:lnTo>
                  <a:lnTo>
                    <a:pt x="40" y="582"/>
                  </a:lnTo>
                  <a:lnTo>
                    <a:pt x="39" y="576"/>
                  </a:lnTo>
                  <a:lnTo>
                    <a:pt x="36" y="570"/>
                  </a:lnTo>
                  <a:lnTo>
                    <a:pt x="35" y="564"/>
                  </a:lnTo>
                  <a:lnTo>
                    <a:pt x="33" y="558"/>
                  </a:lnTo>
                  <a:lnTo>
                    <a:pt x="37" y="534"/>
                  </a:lnTo>
                  <a:lnTo>
                    <a:pt x="36" y="469"/>
                  </a:lnTo>
                  <a:lnTo>
                    <a:pt x="33" y="378"/>
                  </a:lnTo>
                  <a:lnTo>
                    <a:pt x="28" y="276"/>
                  </a:lnTo>
                  <a:lnTo>
                    <a:pt x="21" y="174"/>
                  </a:lnTo>
                  <a:lnTo>
                    <a:pt x="14" y="87"/>
                  </a:lnTo>
                  <a:lnTo>
                    <a:pt x="7" y="2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BF7A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1" name="Freeform 38"/>
            <p:cNvSpPr>
              <a:spLocks/>
            </p:cNvSpPr>
            <p:nvPr/>
          </p:nvSpPr>
          <p:spPr bwMode="auto">
            <a:xfrm>
              <a:off x="3078" y="1453"/>
              <a:ext cx="145" cy="582"/>
            </a:xfrm>
            <a:custGeom>
              <a:avLst/>
              <a:gdLst>
                <a:gd name="T0" fmla="*/ 0 w 145"/>
                <a:gd name="T1" fmla="*/ 15 h 582"/>
                <a:gd name="T2" fmla="*/ 13 w 145"/>
                <a:gd name="T3" fmla="*/ 14 h 582"/>
                <a:gd name="T4" fmla="*/ 27 w 145"/>
                <a:gd name="T5" fmla="*/ 12 h 582"/>
                <a:gd name="T6" fmla="*/ 41 w 145"/>
                <a:gd name="T7" fmla="*/ 11 h 582"/>
                <a:gd name="T8" fmla="*/ 54 w 145"/>
                <a:gd name="T9" fmla="*/ 8 h 582"/>
                <a:gd name="T10" fmla="*/ 68 w 145"/>
                <a:gd name="T11" fmla="*/ 6 h 582"/>
                <a:gd name="T12" fmla="*/ 82 w 145"/>
                <a:gd name="T13" fmla="*/ 5 h 582"/>
                <a:gd name="T14" fmla="*/ 96 w 145"/>
                <a:gd name="T15" fmla="*/ 2 h 582"/>
                <a:gd name="T16" fmla="*/ 110 w 145"/>
                <a:gd name="T17" fmla="*/ 0 h 582"/>
                <a:gd name="T18" fmla="*/ 118 w 145"/>
                <a:gd name="T19" fmla="*/ 139 h 582"/>
                <a:gd name="T20" fmla="*/ 127 w 145"/>
                <a:gd name="T21" fmla="*/ 279 h 582"/>
                <a:gd name="T22" fmla="*/ 135 w 145"/>
                <a:gd name="T23" fmla="*/ 419 h 582"/>
                <a:gd name="T24" fmla="*/ 145 w 145"/>
                <a:gd name="T25" fmla="*/ 558 h 582"/>
                <a:gd name="T26" fmla="*/ 135 w 145"/>
                <a:gd name="T27" fmla="*/ 563 h 582"/>
                <a:gd name="T28" fmla="*/ 127 w 145"/>
                <a:gd name="T29" fmla="*/ 567 h 582"/>
                <a:gd name="T30" fmla="*/ 117 w 145"/>
                <a:gd name="T31" fmla="*/ 572 h 582"/>
                <a:gd name="T32" fmla="*/ 109 w 145"/>
                <a:gd name="T33" fmla="*/ 575 h 582"/>
                <a:gd name="T34" fmla="*/ 99 w 145"/>
                <a:gd name="T35" fmla="*/ 576 h 582"/>
                <a:gd name="T36" fmla="*/ 88 w 145"/>
                <a:gd name="T37" fmla="*/ 576 h 582"/>
                <a:gd name="T38" fmla="*/ 78 w 145"/>
                <a:gd name="T39" fmla="*/ 578 h 582"/>
                <a:gd name="T40" fmla="*/ 68 w 145"/>
                <a:gd name="T41" fmla="*/ 579 h 582"/>
                <a:gd name="T42" fmla="*/ 59 w 145"/>
                <a:gd name="T43" fmla="*/ 581 h 582"/>
                <a:gd name="T44" fmla="*/ 49 w 145"/>
                <a:gd name="T45" fmla="*/ 581 h 582"/>
                <a:gd name="T46" fmla="*/ 38 w 145"/>
                <a:gd name="T47" fmla="*/ 582 h 582"/>
                <a:gd name="T48" fmla="*/ 28 w 145"/>
                <a:gd name="T49" fmla="*/ 582 h 582"/>
                <a:gd name="T50" fmla="*/ 30 w 145"/>
                <a:gd name="T51" fmla="*/ 576 h 582"/>
                <a:gd name="T52" fmla="*/ 31 w 145"/>
                <a:gd name="T53" fmla="*/ 569 h 582"/>
                <a:gd name="T54" fmla="*/ 31 w 145"/>
                <a:gd name="T55" fmla="*/ 563 h 582"/>
                <a:gd name="T56" fmla="*/ 32 w 145"/>
                <a:gd name="T57" fmla="*/ 557 h 582"/>
                <a:gd name="T58" fmla="*/ 36 w 145"/>
                <a:gd name="T59" fmla="*/ 533 h 582"/>
                <a:gd name="T60" fmla="*/ 36 w 145"/>
                <a:gd name="T61" fmla="*/ 469 h 582"/>
                <a:gd name="T62" fmla="*/ 34 w 145"/>
                <a:gd name="T63" fmla="*/ 378 h 582"/>
                <a:gd name="T64" fmla="*/ 28 w 145"/>
                <a:gd name="T65" fmla="*/ 274 h 582"/>
                <a:gd name="T66" fmla="*/ 21 w 145"/>
                <a:gd name="T67" fmla="*/ 173 h 582"/>
                <a:gd name="T68" fmla="*/ 14 w 145"/>
                <a:gd name="T69" fmla="*/ 87 h 582"/>
                <a:gd name="T70" fmla="*/ 6 w 145"/>
                <a:gd name="T71" fmla="*/ 29 h 582"/>
                <a:gd name="T72" fmla="*/ 0 w 145"/>
                <a:gd name="T73" fmla="*/ 15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5" h="582">
                  <a:moveTo>
                    <a:pt x="0" y="15"/>
                  </a:moveTo>
                  <a:lnTo>
                    <a:pt x="13" y="14"/>
                  </a:lnTo>
                  <a:lnTo>
                    <a:pt x="27" y="12"/>
                  </a:lnTo>
                  <a:lnTo>
                    <a:pt x="41" y="11"/>
                  </a:lnTo>
                  <a:lnTo>
                    <a:pt x="54" y="8"/>
                  </a:lnTo>
                  <a:lnTo>
                    <a:pt x="68" y="6"/>
                  </a:lnTo>
                  <a:lnTo>
                    <a:pt x="82" y="5"/>
                  </a:lnTo>
                  <a:lnTo>
                    <a:pt x="96" y="2"/>
                  </a:lnTo>
                  <a:lnTo>
                    <a:pt x="110" y="0"/>
                  </a:lnTo>
                  <a:lnTo>
                    <a:pt x="118" y="139"/>
                  </a:lnTo>
                  <a:lnTo>
                    <a:pt x="127" y="279"/>
                  </a:lnTo>
                  <a:lnTo>
                    <a:pt x="135" y="419"/>
                  </a:lnTo>
                  <a:lnTo>
                    <a:pt x="145" y="558"/>
                  </a:lnTo>
                  <a:lnTo>
                    <a:pt x="135" y="563"/>
                  </a:lnTo>
                  <a:lnTo>
                    <a:pt x="127" y="567"/>
                  </a:lnTo>
                  <a:lnTo>
                    <a:pt x="117" y="572"/>
                  </a:lnTo>
                  <a:lnTo>
                    <a:pt x="109" y="575"/>
                  </a:lnTo>
                  <a:lnTo>
                    <a:pt x="99" y="576"/>
                  </a:lnTo>
                  <a:lnTo>
                    <a:pt x="88" y="576"/>
                  </a:lnTo>
                  <a:lnTo>
                    <a:pt x="78" y="578"/>
                  </a:lnTo>
                  <a:lnTo>
                    <a:pt x="68" y="579"/>
                  </a:lnTo>
                  <a:lnTo>
                    <a:pt x="59" y="581"/>
                  </a:lnTo>
                  <a:lnTo>
                    <a:pt x="49" y="581"/>
                  </a:lnTo>
                  <a:lnTo>
                    <a:pt x="38" y="582"/>
                  </a:lnTo>
                  <a:lnTo>
                    <a:pt x="28" y="582"/>
                  </a:lnTo>
                  <a:lnTo>
                    <a:pt x="30" y="576"/>
                  </a:lnTo>
                  <a:lnTo>
                    <a:pt x="31" y="569"/>
                  </a:lnTo>
                  <a:lnTo>
                    <a:pt x="31" y="563"/>
                  </a:lnTo>
                  <a:lnTo>
                    <a:pt x="32" y="557"/>
                  </a:lnTo>
                  <a:lnTo>
                    <a:pt x="36" y="533"/>
                  </a:lnTo>
                  <a:lnTo>
                    <a:pt x="36" y="469"/>
                  </a:lnTo>
                  <a:lnTo>
                    <a:pt x="34" y="378"/>
                  </a:lnTo>
                  <a:lnTo>
                    <a:pt x="28" y="274"/>
                  </a:lnTo>
                  <a:lnTo>
                    <a:pt x="21" y="173"/>
                  </a:lnTo>
                  <a:lnTo>
                    <a:pt x="14" y="87"/>
                  </a:lnTo>
                  <a:lnTo>
                    <a:pt x="6" y="2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C48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2" name="Freeform 39"/>
            <p:cNvSpPr>
              <a:spLocks/>
            </p:cNvSpPr>
            <p:nvPr/>
          </p:nvSpPr>
          <p:spPr bwMode="auto">
            <a:xfrm>
              <a:off x="3088" y="1455"/>
              <a:ext cx="126" cy="580"/>
            </a:xfrm>
            <a:custGeom>
              <a:avLst/>
              <a:gdLst>
                <a:gd name="T0" fmla="*/ 0 w 126"/>
                <a:gd name="T1" fmla="*/ 15 h 580"/>
                <a:gd name="T2" fmla="*/ 11 w 126"/>
                <a:gd name="T3" fmla="*/ 13 h 580"/>
                <a:gd name="T4" fmla="*/ 24 w 126"/>
                <a:gd name="T5" fmla="*/ 10 h 580"/>
                <a:gd name="T6" fmla="*/ 35 w 126"/>
                <a:gd name="T7" fmla="*/ 9 h 580"/>
                <a:gd name="T8" fmla="*/ 46 w 126"/>
                <a:gd name="T9" fmla="*/ 7 h 580"/>
                <a:gd name="T10" fmla="*/ 57 w 126"/>
                <a:gd name="T11" fmla="*/ 4 h 580"/>
                <a:gd name="T12" fmla="*/ 69 w 126"/>
                <a:gd name="T13" fmla="*/ 3 h 580"/>
                <a:gd name="T14" fmla="*/ 81 w 126"/>
                <a:gd name="T15" fmla="*/ 1 h 580"/>
                <a:gd name="T16" fmla="*/ 92 w 126"/>
                <a:gd name="T17" fmla="*/ 0 h 580"/>
                <a:gd name="T18" fmla="*/ 101 w 126"/>
                <a:gd name="T19" fmla="*/ 139 h 580"/>
                <a:gd name="T20" fmla="*/ 110 w 126"/>
                <a:gd name="T21" fmla="*/ 278 h 580"/>
                <a:gd name="T22" fmla="*/ 118 w 126"/>
                <a:gd name="T23" fmla="*/ 419 h 580"/>
                <a:gd name="T24" fmla="*/ 126 w 126"/>
                <a:gd name="T25" fmla="*/ 558 h 580"/>
                <a:gd name="T26" fmla="*/ 119 w 126"/>
                <a:gd name="T27" fmla="*/ 561 h 580"/>
                <a:gd name="T28" fmla="*/ 113 w 126"/>
                <a:gd name="T29" fmla="*/ 565 h 580"/>
                <a:gd name="T30" fmla="*/ 106 w 126"/>
                <a:gd name="T31" fmla="*/ 570 h 580"/>
                <a:gd name="T32" fmla="*/ 99 w 126"/>
                <a:gd name="T33" fmla="*/ 573 h 580"/>
                <a:gd name="T34" fmla="*/ 89 w 126"/>
                <a:gd name="T35" fmla="*/ 574 h 580"/>
                <a:gd name="T36" fmla="*/ 78 w 126"/>
                <a:gd name="T37" fmla="*/ 574 h 580"/>
                <a:gd name="T38" fmla="*/ 68 w 126"/>
                <a:gd name="T39" fmla="*/ 576 h 580"/>
                <a:gd name="T40" fmla="*/ 58 w 126"/>
                <a:gd name="T41" fmla="*/ 577 h 580"/>
                <a:gd name="T42" fmla="*/ 49 w 126"/>
                <a:gd name="T43" fmla="*/ 579 h 580"/>
                <a:gd name="T44" fmla="*/ 39 w 126"/>
                <a:gd name="T45" fmla="*/ 579 h 580"/>
                <a:gd name="T46" fmla="*/ 28 w 126"/>
                <a:gd name="T47" fmla="*/ 580 h 580"/>
                <a:gd name="T48" fmla="*/ 18 w 126"/>
                <a:gd name="T49" fmla="*/ 580 h 580"/>
                <a:gd name="T50" fmla="*/ 21 w 126"/>
                <a:gd name="T51" fmla="*/ 573 h 580"/>
                <a:gd name="T52" fmla="*/ 25 w 126"/>
                <a:gd name="T53" fmla="*/ 567 h 580"/>
                <a:gd name="T54" fmla="*/ 29 w 126"/>
                <a:gd name="T55" fmla="*/ 559 h 580"/>
                <a:gd name="T56" fmla="*/ 33 w 126"/>
                <a:gd name="T57" fmla="*/ 553 h 580"/>
                <a:gd name="T58" fmla="*/ 38 w 126"/>
                <a:gd name="T59" fmla="*/ 529 h 580"/>
                <a:gd name="T60" fmla="*/ 39 w 126"/>
                <a:gd name="T61" fmla="*/ 466 h 580"/>
                <a:gd name="T62" fmla="*/ 35 w 126"/>
                <a:gd name="T63" fmla="*/ 375 h 580"/>
                <a:gd name="T64" fmla="*/ 29 w 126"/>
                <a:gd name="T65" fmla="*/ 272 h 580"/>
                <a:gd name="T66" fmla="*/ 22 w 126"/>
                <a:gd name="T67" fmla="*/ 171 h 580"/>
                <a:gd name="T68" fmla="*/ 14 w 126"/>
                <a:gd name="T69" fmla="*/ 85 h 580"/>
                <a:gd name="T70" fmla="*/ 7 w 126"/>
                <a:gd name="T71" fmla="*/ 29 h 580"/>
                <a:gd name="T72" fmla="*/ 0 w 126"/>
                <a:gd name="T73" fmla="*/ 15 h 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6" h="580">
                  <a:moveTo>
                    <a:pt x="0" y="15"/>
                  </a:moveTo>
                  <a:lnTo>
                    <a:pt x="11" y="13"/>
                  </a:lnTo>
                  <a:lnTo>
                    <a:pt x="24" y="10"/>
                  </a:lnTo>
                  <a:lnTo>
                    <a:pt x="35" y="9"/>
                  </a:lnTo>
                  <a:lnTo>
                    <a:pt x="46" y="7"/>
                  </a:lnTo>
                  <a:lnTo>
                    <a:pt x="57" y="4"/>
                  </a:lnTo>
                  <a:lnTo>
                    <a:pt x="69" y="3"/>
                  </a:lnTo>
                  <a:lnTo>
                    <a:pt x="81" y="1"/>
                  </a:lnTo>
                  <a:lnTo>
                    <a:pt x="92" y="0"/>
                  </a:lnTo>
                  <a:lnTo>
                    <a:pt x="101" y="139"/>
                  </a:lnTo>
                  <a:lnTo>
                    <a:pt x="110" y="278"/>
                  </a:lnTo>
                  <a:lnTo>
                    <a:pt x="118" y="419"/>
                  </a:lnTo>
                  <a:lnTo>
                    <a:pt x="126" y="558"/>
                  </a:lnTo>
                  <a:lnTo>
                    <a:pt x="119" y="561"/>
                  </a:lnTo>
                  <a:lnTo>
                    <a:pt x="113" y="565"/>
                  </a:lnTo>
                  <a:lnTo>
                    <a:pt x="106" y="570"/>
                  </a:lnTo>
                  <a:lnTo>
                    <a:pt x="99" y="573"/>
                  </a:lnTo>
                  <a:lnTo>
                    <a:pt x="89" y="574"/>
                  </a:lnTo>
                  <a:lnTo>
                    <a:pt x="78" y="574"/>
                  </a:lnTo>
                  <a:lnTo>
                    <a:pt x="68" y="576"/>
                  </a:lnTo>
                  <a:lnTo>
                    <a:pt x="58" y="577"/>
                  </a:lnTo>
                  <a:lnTo>
                    <a:pt x="49" y="579"/>
                  </a:lnTo>
                  <a:lnTo>
                    <a:pt x="39" y="579"/>
                  </a:lnTo>
                  <a:lnTo>
                    <a:pt x="28" y="580"/>
                  </a:lnTo>
                  <a:lnTo>
                    <a:pt x="18" y="580"/>
                  </a:lnTo>
                  <a:lnTo>
                    <a:pt x="21" y="573"/>
                  </a:lnTo>
                  <a:lnTo>
                    <a:pt x="25" y="567"/>
                  </a:lnTo>
                  <a:lnTo>
                    <a:pt x="29" y="559"/>
                  </a:lnTo>
                  <a:lnTo>
                    <a:pt x="33" y="553"/>
                  </a:lnTo>
                  <a:lnTo>
                    <a:pt x="38" y="529"/>
                  </a:lnTo>
                  <a:lnTo>
                    <a:pt x="39" y="466"/>
                  </a:lnTo>
                  <a:lnTo>
                    <a:pt x="35" y="375"/>
                  </a:lnTo>
                  <a:lnTo>
                    <a:pt x="29" y="272"/>
                  </a:lnTo>
                  <a:lnTo>
                    <a:pt x="22" y="171"/>
                  </a:lnTo>
                  <a:lnTo>
                    <a:pt x="14" y="85"/>
                  </a:lnTo>
                  <a:lnTo>
                    <a:pt x="7" y="2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CC8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3" name="Freeform 40"/>
            <p:cNvSpPr>
              <a:spLocks/>
            </p:cNvSpPr>
            <p:nvPr/>
          </p:nvSpPr>
          <p:spPr bwMode="auto">
            <a:xfrm>
              <a:off x="3098" y="1455"/>
              <a:ext cx="108" cy="580"/>
            </a:xfrm>
            <a:custGeom>
              <a:avLst/>
              <a:gdLst>
                <a:gd name="T0" fmla="*/ 0 w 108"/>
                <a:gd name="T1" fmla="*/ 15 h 580"/>
                <a:gd name="T2" fmla="*/ 75 w 108"/>
                <a:gd name="T3" fmla="*/ 0 h 580"/>
                <a:gd name="T4" fmla="*/ 108 w 108"/>
                <a:gd name="T5" fmla="*/ 558 h 580"/>
                <a:gd name="T6" fmla="*/ 89 w 108"/>
                <a:gd name="T7" fmla="*/ 573 h 580"/>
                <a:gd name="T8" fmla="*/ 8 w 108"/>
                <a:gd name="T9" fmla="*/ 580 h 580"/>
                <a:gd name="T10" fmla="*/ 36 w 108"/>
                <a:gd name="T11" fmla="*/ 550 h 580"/>
                <a:gd name="T12" fmla="*/ 41 w 108"/>
                <a:gd name="T13" fmla="*/ 528 h 580"/>
                <a:gd name="T14" fmla="*/ 41 w 108"/>
                <a:gd name="T15" fmla="*/ 464 h 580"/>
                <a:gd name="T16" fmla="*/ 39 w 108"/>
                <a:gd name="T17" fmla="*/ 373 h 580"/>
                <a:gd name="T18" fmla="*/ 32 w 108"/>
                <a:gd name="T19" fmla="*/ 272 h 580"/>
                <a:gd name="T20" fmla="*/ 23 w 108"/>
                <a:gd name="T21" fmla="*/ 171 h 580"/>
                <a:gd name="T22" fmla="*/ 15 w 108"/>
                <a:gd name="T23" fmla="*/ 86 h 580"/>
                <a:gd name="T24" fmla="*/ 7 w 108"/>
                <a:gd name="T25" fmla="*/ 29 h 580"/>
                <a:gd name="T26" fmla="*/ 0 w 108"/>
                <a:gd name="T27" fmla="*/ 15 h 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8" h="580">
                  <a:moveTo>
                    <a:pt x="0" y="15"/>
                  </a:moveTo>
                  <a:lnTo>
                    <a:pt x="75" y="0"/>
                  </a:lnTo>
                  <a:lnTo>
                    <a:pt x="108" y="558"/>
                  </a:lnTo>
                  <a:lnTo>
                    <a:pt x="89" y="573"/>
                  </a:lnTo>
                  <a:lnTo>
                    <a:pt x="8" y="580"/>
                  </a:lnTo>
                  <a:lnTo>
                    <a:pt x="36" y="550"/>
                  </a:lnTo>
                  <a:lnTo>
                    <a:pt x="41" y="528"/>
                  </a:lnTo>
                  <a:lnTo>
                    <a:pt x="41" y="464"/>
                  </a:lnTo>
                  <a:lnTo>
                    <a:pt x="39" y="373"/>
                  </a:lnTo>
                  <a:lnTo>
                    <a:pt x="32" y="272"/>
                  </a:lnTo>
                  <a:lnTo>
                    <a:pt x="23" y="171"/>
                  </a:lnTo>
                  <a:lnTo>
                    <a:pt x="15" y="86"/>
                  </a:lnTo>
                  <a:lnTo>
                    <a:pt x="7" y="29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" name="Freeform 41"/>
            <p:cNvSpPr>
              <a:spLocks/>
            </p:cNvSpPr>
            <p:nvPr/>
          </p:nvSpPr>
          <p:spPr bwMode="auto">
            <a:xfrm>
              <a:off x="2867" y="1656"/>
              <a:ext cx="117" cy="348"/>
            </a:xfrm>
            <a:custGeom>
              <a:avLst/>
              <a:gdLst>
                <a:gd name="T0" fmla="*/ 0 w 117"/>
                <a:gd name="T1" fmla="*/ 0 h 348"/>
                <a:gd name="T2" fmla="*/ 95 w 117"/>
                <a:gd name="T3" fmla="*/ 0 h 348"/>
                <a:gd name="T4" fmla="*/ 117 w 117"/>
                <a:gd name="T5" fmla="*/ 348 h 348"/>
                <a:gd name="T6" fmla="*/ 17 w 117"/>
                <a:gd name="T7" fmla="*/ 348 h 348"/>
                <a:gd name="T8" fmla="*/ 0 w 117"/>
                <a:gd name="T9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" h="348">
                  <a:moveTo>
                    <a:pt x="0" y="0"/>
                  </a:moveTo>
                  <a:lnTo>
                    <a:pt x="95" y="0"/>
                  </a:lnTo>
                  <a:lnTo>
                    <a:pt x="117" y="348"/>
                  </a:lnTo>
                  <a:lnTo>
                    <a:pt x="17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5" name="Freeform 42"/>
            <p:cNvSpPr>
              <a:spLocks/>
            </p:cNvSpPr>
            <p:nvPr/>
          </p:nvSpPr>
          <p:spPr bwMode="auto">
            <a:xfrm>
              <a:off x="2967" y="1376"/>
              <a:ext cx="306" cy="61"/>
            </a:xfrm>
            <a:custGeom>
              <a:avLst/>
              <a:gdLst>
                <a:gd name="T0" fmla="*/ 0 w 306"/>
                <a:gd name="T1" fmla="*/ 24 h 61"/>
                <a:gd name="T2" fmla="*/ 304 w 306"/>
                <a:gd name="T3" fmla="*/ 0 h 61"/>
                <a:gd name="T4" fmla="*/ 306 w 306"/>
                <a:gd name="T5" fmla="*/ 37 h 61"/>
                <a:gd name="T6" fmla="*/ 2 w 306"/>
                <a:gd name="T7" fmla="*/ 61 h 61"/>
                <a:gd name="T8" fmla="*/ 0 w 306"/>
                <a:gd name="T9" fmla="*/ 24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61">
                  <a:moveTo>
                    <a:pt x="0" y="24"/>
                  </a:moveTo>
                  <a:lnTo>
                    <a:pt x="304" y="0"/>
                  </a:lnTo>
                  <a:lnTo>
                    <a:pt x="306" y="37"/>
                  </a:lnTo>
                  <a:lnTo>
                    <a:pt x="2" y="61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6" name="Rectangle 43"/>
            <p:cNvSpPr>
              <a:spLocks noChangeArrowheads="1"/>
            </p:cNvSpPr>
            <p:nvPr/>
          </p:nvSpPr>
          <p:spPr bwMode="auto">
            <a:xfrm>
              <a:off x="2704" y="1396"/>
              <a:ext cx="248" cy="36"/>
            </a:xfrm>
            <a:prstGeom prst="rect">
              <a:avLst/>
            </a:pr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7" name="Freeform 44"/>
            <p:cNvSpPr>
              <a:spLocks/>
            </p:cNvSpPr>
            <p:nvPr/>
          </p:nvSpPr>
          <p:spPr bwMode="auto">
            <a:xfrm>
              <a:off x="3071" y="1949"/>
              <a:ext cx="360" cy="209"/>
            </a:xfrm>
            <a:custGeom>
              <a:avLst/>
              <a:gdLst>
                <a:gd name="T0" fmla="*/ 0 w 360"/>
                <a:gd name="T1" fmla="*/ 176 h 209"/>
                <a:gd name="T2" fmla="*/ 346 w 360"/>
                <a:gd name="T3" fmla="*/ 0 h 209"/>
                <a:gd name="T4" fmla="*/ 360 w 360"/>
                <a:gd name="T5" fmla="*/ 34 h 209"/>
                <a:gd name="T6" fmla="*/ 14 w 360"/>
                <a:gd name="T7" fmla="*/ 209 h 209"/>
                <a:gd name="T8" fmla="*/ 0 w 360"/>
                <a:gd name="T9" fmla="*/ 176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0" h="209">
                  <a:moveTo>
                    <a:pt x="0" y="176"/>
                  </a:moveTo>
                  <a:lnTo>
                    <a:pt x="346" y="0"/>
                  </a:lnTo>
                  <a:lnTo>
                    <a:pt x="360" y="34"/>
                  </a:lnTo>
                  <a:lnTo>
                    <a:pt x="14" y="209"/>
                  </a:lnTo>
                  <a:lnTo>
                    <a:pt x="0" y="176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8" name="Freeform 45"/>
            <p:cNvSpPr>
              <a:spLocks/>
            </p:cNvSpPr>
            <p:nvPr/>
          </p:nvSpPr>
          <p:spPr bwMode="auto">
            <a:xfrm>
              <a:off x="3027" y="1379"/>
              <a:ext cx="207" cy="53"/>
            </a:xfrm>
            <a:custGeom>
              <a:avLst/>
              <a:gdLst>
                <a:gd name="T0" fmla="*/ 0 w 207"/>
                <a:gd name="T1" fmla="*/ 17 h 53"/>
                <a:gd name="T2" fmla="*/ 205 w 207"/>
                <a:gd name="T3" fmla="*/ 0 h 53"/>
                <a:gd name="T4" fmla="*/ 207 w 207"/>
                <a:gd name="T5" fmla="*/ 37 h 53"/>
                <a:gd name="T6" fmla="*/ 3 w 207"/>
                <a:gd name="T7" fmla="*/ 53 h 53"/>
                <a:gd name="T8" fmla="*/ 0 w 207"/>
                <a:gd name="T9" fmla="*/ 17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53">
                  <a:moveTo>
                    <a:pt x="0" y="17"/>
                  </a:moveTo>
                  <a:lnTo>
                    <a:pt x="205" y="0"/>
                  </a:lnTo>
                  <a:lnTo>
                    <a:pt x="207" y="37"/>
                  </a:lnTo>
                  <a:lnTo>
                    <a:pt x="3" y="53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9" name="Rectangle 46"/>
            <p:cNvSpPr>
              <a:spLocks noChangeArrowheads="1"/>
            </p:cNvSpPr>
            <p:nvPr/>
          </p:nvSpPr>
          <p:spPr bwMode="auto">
            <a:xfrm>
              <a:off x="2754" y="1396"/>
              <a:ext cx="166" cy="36"/>
            </a:xfrm>
            <a:prstGeom prst="rect">
              <a:avLst/>
            </a:pr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0" name="Freeform 47"/>
            <p:cNvSpPr>
              <a:spLocks/>
            </p:cNvSpPr>
            <p:nvPr/>
          </p:nvSpPr>
          <p:spPr bwMode="auto">
            <a:xfrm>
              <a:off x="3141" y="1972"/>
              <a:ext cx="245" cy="151"/>
            </a:xfrm>
            <a:custGeom>
              <a:avLst/>
              <a:gdLst>
                <a:gd name="T0" fmla="*/ 0 w 245"/>
                <a:gd name="T1" fmla="*/ 118 h 151"/>
                <a:gd name="T2" fmla="*/ 232 w 245"/>
                <a:gd name="T3" fmla="*/ 0 h 151"/>
                <a:gd name="T4" fmla="*/ 245 w 245"/>
                <a:gd name="T5" fmla="*/ 33 h 151"/>
                <a:gd name="T6" fmla="*/ 14 w 245"/>
                <a:gd name="T7" fmla="*/ 151 h 151"/>
                <a:gd name="T8" fmla="*/ 0 w 245"/>
                <a:gd name="T9" fmla="*/ 118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5" h="151">
                  <a:moveTo>
                    <a:pt x="0" y="118"/>
                  </a:moveTo>
                  <a:lnTo>
                    <a:pt x="232" y="0"/>
                  </a:lnTo>
                  <a:lnTo>
                    <a:pt x="245" y="33"/>
                  </a:lnTo>
                  <a:lnTo>
                    <a:pt x="14" y="151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" name="Freeform 48"/>
            <p:cNvSpPr>
              <a:spLocks/>
            </p:cNvSpPr>
            <p:nvPr/>
          </p:nvSpPr>
          <p:spPr bwMode="auto">
            <a:xfrm>
              <a:off x="3060" y="1384"/>
              <a:ext cx="125" cy="45"/>
            </a:xfrm>
            <a:custGeom>
              <a:avLst/>
              <a:gdLst>
                <a:gd name="T0" fmla="*/ 0 w 125"/>
                <a:gd name="T1" fmla="*/ 9 h 45"/>
                <a:gd name="T2" fmla="*/ 122 w 125"/>
                <a:gd name="T3" fmla="*/ 0 h 45"/>
                <a:gd name="T4" fmla="*/ 125 w 125"/>
                <a:gd name="T5" fmla="*/ 36 h 45"/>
                <a:gd name="T6" fmla="*/ 3 w 125"/>
                <a:gd name="T7" fmla="*/ 45 h 45"/>
                <a:gd name="T8" fmla="*/ 0 w 125"/>
                <a:gd name="T9" fmla="*/ 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" h="45">
                  <a:moveTo>
                    <a:pt x="0" y="9"/>
                  </a:moveTo>
                  <a:lnTo>
                    <a:pt x="122" y="0"/>
                  </a:lnTo>
                  <a:lnTo>
                    <a:pt x="125" y="36"/>
                  </a:lnTo>
                  <a:lnTo>
                    <a:pt x="3" y="4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2" name="Rectangle 49"/>
            <p:cNvSpPr>
              <a:spLocks noChangeArrowheads="1"/>
            </p:cNvSpPr>
            <p:nvPr/>
          </p:nvSpPr>
          <p:spPr bwMode="auto">
            <a:xfrm>
              <a:off x="2780" y="1396"/>
              <a:ext cx="100" cy="36"/>
            </a:xfrm>
            <a:prstGeom prst="rect">
              <a:avLst/>
            </a:pr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3" name="Freeform 50"/>
            <p:cNvSpPr>
              <a:spLocks/>
            </p:cNvSpPr>
            <p:nvPr/>
          </p:nvSpPr>
          <p:spPr bwMode="auto">
            <a:xfrm>
              <a:off x="3178" y="2001"/>
              <a:ext cx="153" cy="103"/>
            </a:xfrm>
            <a:custGeom>
              <a:avLst/>
              <a:gdLst>
                <a:gd name="T0" fmla="*/ 0 w 153"/>
                <a:gd name="T1" fmla="*/ 69 h 103"/>
                <a:gd name="T2" fmla="*/ 138 w 153"/>
                <a:gd name="T3" fmla="*/ 0 h 103"/>
                <a:gd name="T4" fmla="*/ 153 w 153"/>
                <a:gd name="T5" fmla="*/ 33 h 103"/>
                <a:gd name="T6" fmla="*/ 14 w 153"/>
                <a:gd name="T7" fmla="*/ 103 h 103"/>
                <a:gd name="T8" fmla="*/ 0 w 153"/>
                <a:gd name="T9" fmla="*/ 69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3" h="103">
                  <a:moveTo>
                    <a:pt x="0" y="69"/>
                  </a:moveTo>
                  <a:lnTo>
                    <a:pt x="138" y="0"/>
                  </a:lnTo>
                  <a:lnTo>
                    <a:pt x="153" y="33"/>
                  </a:lnTo>
                  <a:lnTo>
                    <a:pt x="14" y="103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" name="Freeform 51"/>
            <p:cNvSpPr>
              <a:spLocks/>
            </p:cNvSpPr>
            <p:nvPr/>
          </p:nvSpPr>
          <p:spPr bwMode="auto">
            <a:xfrm>
              <a:off x="3094" y="1385"/>
              <a:ext cx="58" cy="41"/>
            </a:xfrm>
            <a:custGeom>
              <a:avLst/>
              <a:gdLst>
                <a:gd name="T0" fmla="*/ 0 w 58"/>
                <a:gd name="T1" fmla="*/ 5 h 41"/>
                <a:gd name="T2" fmla="*/ 55 w 58"/>
                <a:gd name="T3" fmla="*/ 0 h 41"/>
                <a:gd name="T4" fmla="*/ 58 w 58"/>
                <a:gd name="T5" fmla="*/ 37 h 41"/>
                <a:gd name="T6" fmla="*/ 2 w 58"/>
                <a:gd name="T7" fmla="*/ 41 h 41"/>
                <a:gd name="T8" fmla="*/ 0 w 58"/>
                <a:gd name="T9" fmla="*/ 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41">
                  <a:moveTo>
                    <a:pt x="0" y="5"/>
                  </a:moveTo>
                  <a:lnTo>
                    <a:pt x="55" y="0"/>
                  </a:lnTo>
                  <a:lnTo>
                    <a:pt x="58" y="37"/>
                  </a:lnTo>
                  <a:lnTo>
                    <a:pt x="2" y="41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5" name="Rectangle 52"/>
            <p:cNvSpPr>
              <a:spLocks noChangeArrowheads="1"/>
            </p:cNvSpPr>
            <p:nvPr/>
          </p:nvSpPr>
          <p:spPr bwMode="auto">
            <a:xfrm>
              <a:off x="2808" y="1396"/>
              <a:ext cx="44" cy="36"/>
            </a:xfrm>
            <a:prstGeom prst="rect">
              <a:avLst/>
            </a:prstGeom>
            <a:solidFill>
              <a:srgbClr val="FF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6" name="Freeform 53"/>
            <p:cNvSpPr>
              <a:spLocks/>
            </p:cNvSpPr>
            <p:nvPr/>
          </p:nvSpPr>
          <p:spPr bwMode="auto">
            <a:xfrm>
              <a:off x="3216" y="2019"/>
              <a:ext cx="76" cy="65"/>
            </a:xfrm>
            <a:custGeom>
              <a:avLst/>
              <a:gdLst>
                <a:gd name="T0" fmla="*/ 0 w 76"/>
                <a:gd name="T1" fmla="*/ 33 h 65"/>
                <a:gd name="T2" fmla="*/ 64 w 76"/>
                <a:gd name="T3" fmla="*/ 0 h 65"/>
                <a:gd name="T4" fmla="*/ 76 w 76"/>
                <a:gd name="T5" fmla="*/ 33 h 65"/>
                <a:gd name="T6" fmla="*/ 14 w 76"/>
                <a:gd name="T7" fmla="*/ 65 h 65"/>
                <a:gd name="T8" fmla="*/ 0 w 76"/>
                <a:gd name="T9" fmla="*/ 33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65">
                  <a:moveTo>
                    <a:pt x="0" y="33"/>
                  </a:moveTo>
                  <a:lnTo>
                    <a:pt x="64" y="0"/>
                  </a:lnTo>
                  <a:lnTo>
                    <a:pt x="76" y="33"/>
                  </a:lnTo>
                  <a:lnTo>
                    <a:pt x="14" y="65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FF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7" name="Rectangle 54"/>
            <p:cNvSpPr>
              <a:spLocks noChangeArrowheads="1"/>
            </p:cNvSpPr>
            <p:nvPr/>
          </p:nvSpPr>
          <p:spPr bwMode="auto">
            <a:xfrm>
              <a:off x="3117" y="2259"/>
              <a:ext cx="100" cy="94"/>
            </a:xfrm>
            <a:prstGeom prst="rect">
              <a:avLst/>
            </a:pr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" name="Rectangle 55"/>
            <p:cNvSpPr>
              <a:spLocks noChangeArrowheads="1"/>
            </p:cNvSpPr>
            <p:nvPr/>
          </p:nvSpPr>
          <p:spPr bwMode="auto">
            <a:xfrm>
              <a:off x="3092" y="2205"/>
              <a:ext cx="145" cy="42"/>
            </a:xfrm>
            <a:prstGeom prst="rect">
              <a:avLst/>
            </a:pr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9" name="Rectangle 56"/>
            <p:cNvSpPr>
              <a:spLocks noChangeArrowheads="1"/>
            </p:cNvSpPr>
            <p:nvPr/>
          </p:nvSpPr>
          <p:spPr bwMode="auto">
            <a:xfrm>
              <a:off x="3135" y="2259"/>
              <a:ext cx="60" cy="94"/>
            </a:xfrm>
            <a:prstGeom prst="rect">
              <a:avLst/>
            </a:pr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0" name="Rectangle 57"/>
            <p:cNvSpPr>
              <a:spLocks noChangeArrowheads="1"/>
            </p:cNvSpPr>
            <p:nvPr/>
          </p:nvSpPr>
          <p:spPr bwMode="auto">
            <a:xfrm>
              <a:off x="3117" y="2205"/>
              <a:ext cx="88" cy="42"/>
            </a:xfrm>
            <a:prstGeom prst="rect">
              <a:avLst/>
            </a:pr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1" name="Rectangle 58"/>
            <p:cNvSpPr>
              <a:spLocks noChangeArrowheads="1"/>
            </p:cNvSpPr>
            <p:nvPr/>
          </p:nvSpPr>
          <p:spPr bwMode="auto">
            <a:xfrm>
              <a:off x="3151" y="2259"/>
              <a:ext cx="27" cy="94"/>
            </a:xfrm>
            <a:prstGeom prst="rect">
              <a:avLst/>
            </a:prstGeom>
            <a:solidFill>
              <a:srgbClr val="FF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2" name="Rectangle 59"/>
            <p:cNvSpPr>
              <a:spLocks noChangeArrowheads="1"/>
            </p:cNvSpPr>
            <p:nvPr/>
          </p:nvSpPr>
          <p:spPr bwMode="auto">
            <a:xfrm>
              <a:off x="3141" y="2205"/>
              <a:ext cx="39" cy="42"/>
            </a:xfrm>
            <a:prstGeom prst="rect">
              <a:avLst/>
            </a:prstGeom>
            <a:solidFill>
              <a:srgbClr val="FF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3" name="Freeform 60"/>
            <p:cNvSpPr>
              <a:spLocks/>
            </p:cNvSpPr>
            <p:nvPr/>
          </p:nvSpPr>
          <p:spPr bwMode="auto">
            <a:xfrm>
              <a:off x="3295" y="2155"/>
              <a:ext cx="130" cy="145"/>
            </a:xfrm>
            <a:custGeom>
              <a:avLst/>
              <a:gdLst>
                <a:gd name="T0" fmla="*/ 0 w 130"/>
                <a:gd name="T1" fmla="*/ 53 h 145"/>
                <a:gd name="T2" fmla="*/ 8 w 130"/>
                <a:gd name="T3" fmla="*/ 36 h 145"/>
                <a:gd name="T4" fmla="*/ 15 w 130"/>
                <a:gd name="T5" fmla="*/ 24 h 145"/>
                <a:gd name="T6" fmla="*/ 23 w 130"/>
                <a:gd name="T7" fmla="*/ 15 h 145"/>
                <a:gd name="T8" fmla="*/ 33 w 130"/>
                <a:gd name="T9" fmla="*/ 10 h 145"/>
                <a:gd name="T10" fmla="*/ 44 w 130"/>
                <a:gd name="T11" fmla="*/ 6 h 145"/>
                <a:gd name="T12" fmla="*/ 57 w 130"/>
                <a:gd name="T13" fmla="*/ 4 h 145"/>
                <a:gd name="T14" fmla="*/ 71 w 130"/>
                <a:gd name="T15" fmla="*/ 3 h 145"/>
                <a:gd name="T16" fmla="*/ 87 w 130"/>
                <a:gd name="T17" fmla="*/ 0 h 145"/>
                <a:gd name="T18" fmla="*/ 130 w 130"/>
                <a:gd name="T19" fmla="*/ 91 h 145"/>
                <a:gd name="T20" fmla="*/ 114 w 130"/>
                <a:gd name="T21" fmla="*/ 92 h 145"/>
                <a:gd name="T22" fmla="*/ 100 w 130"/>
                <a:gd name="T23" fmla="*/ 95 h 145"/>
                <a:gd name="T24" fmla="*/ 87 w 130"/>
                <a:gd name="T25" fmla="*/ 98 h 145"/>
                <a:gd name="T26" fmla="*/ 79 w 130"/>
                <a:gd name="T27" fmla="*/ 101 h 145"/>
                <a:gd name="T28" fmla="*/ 69 w 130"/>
                <a:gd name="T29" fmla="*/ 109 h 145"/>
                <a:gd name="T30" fmla="*/ 62 w 130"/>
                <a:gd name="T31" fmla="*/ 116 h 145"/>
                <a:gd name="T32" fmla="*/ 53 w 130"/>
                <a:gd name="T33" fmla="*/ 128 h 145"/>
                <a:gd name="T34" fmla="*/ 43 w 130"/>
                <a:gd name="T35" fmla="*/ 145 h 145"/>
                <a:gd name="T36" fmla="*/ 0 w 130"/>
                <a:gd name="T37" fmla="*/ 53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0" h="145">
                  <a:moveTo>
                    <a:pt x="0" y="53"/>
                  </a:moveTo>
                  <a:lnTo>
                    <a:pt x="8" y="36"/>
                  </a:lnTo>
                  <a:lnTo>
                    <a:pt x="15" y="24"/>
                  </a:lnTo>
                  <a:lnTo>
                    <a:pt x="23" y="15"/>
                  </a:lnTo>
                  <a:lnTo>
                    <a:pt x="33" y="10"/>
                  </a:lnTo>
                  <a:lnTo>
                    <a:pt x="44" y="6"/>
                  </a:lnTo>
                  <a:lnTo>
                    <a:pt x="57" y="4"/>
                  </a:lnTo>
                  <a:lnTo>
                    <a:pt x="71" y="3"/>
                  </a:lnTo>
                  <a:lnTo>
                    <a:pt x="87" y="0"/>
                  </a:lnTo>
                  <a:lnTo>
                    <a:pt x="130" y="91"/>
                  </a:lnTo>
                  <a:lnTo>
                    <a:pt x="114" y="92"/>
                  </a:lnTo>
                  <a:lnTo>
                    <a:pt x="100" y="95"/>
                  </a:lnTo>
                  <a:lnTo>
                    <a:pt x="87" y="98"/>
                  </a:lnTo>
                  <a:lnTo>
                    <a:pt x="79" y="101"/>
                  </a:lnTo>
                  <a:lnTo>
                    <a:pt x="69" y="109"/>
                  </a:lnTo>
                  <a:lnTo>
                    <a:pt x="62" y="116"/>
                  </a:lnTo>
                  <a:lnTo>
                    <a:pt x="53" y="128"/>
                  </a:lnTo>
                  <a:lnTo>
                    <a:pt x="43" y="145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4" name="Freeform 61"/>
            <p:cNvSpPr>
              <a:spLocks/>
            </p:cNvSpPr>
            <p:nvPr/>
          </p:nvSpPr>
          <p:spPr bwMode="auto">
            <a:xfrm>
              <a:off x="3439" y="2113"/>
              <a:ext cx="139" cy="145"/>
            </a:xfrm>
            <a:custGeom>
              <a:avLst/>
              <a:gdLst>
                <a:gd name="T0" fmla="*/ 59 w 139"/>
                <a:gd name="T1" fmla="*/ 145 h 145"/>
                <a:gd name="T2" fmla="*/ 77 w 139"/>
                <a:gd name="T3" fmla="*/ 143 h 145"/>
                <a:gd name="T4" fmla="*/ 90 w 139"/>
                <a:gd name="T5" fmla="*/ 140 h 145"/>
                <a:gd name="T6" fmla="*/ 103 w 139"/>
                <a:gd name="T7" fmla="*/ 136 h 145"/>
                <a:gd name="T8" fmla="*/ 113 w 139"/>
                <a:gd name="T9" fmla="*/ 128 h 145"/>
                <a:gd name="T10" fmla="*/ 121 w 139"/>
                <a:gd name="T11" fmla="*/ 119 h 145"/>
                <a:gd name="T12" fmla="*/ 128 w 139"/>
                <a:gd name="T13" fmla="*/ 108 h 145"/>
                <a:gd name="T14" fmla="*/ 133 w 139"/>
                <a:gd name="T15" fmla="*/ 93 h 145"/>
                <a:gd name="T16" fmla="*/ 139 w 139"/>
                <a:gd name="T17" fmla="*/ 77 h 145"/>
                <a:gd name="T18" fmla="*/ 79 w 139"/>
                <a:gd name="T19" fmla="*/ 0 h 145"/>
                <a:gd name="T20" fmla="*/ 71 w 139"/>
                <a:gd name="T21" fmla="*/ 16 h 145"/>
                <a:gd name="T22" fmla="*/ 64 w 139"/>
                <a:gd name="T23" fmla="*/ 28 h 145"/>
                <a:gd name="T24" fmla="*/ 57 w 139"/>
                <a:gd name="T25" fmla="*/ 39 h 145"/>
                <a:gd name="T26" fmla="*/ 50 w 139"/>
                <a:gd name="T27" fmla="*/ 46 h 145"/>
                <a:gd name="T28" fmla="*/ 42 w 139"/>
                <a:gd name="T29" fmla="*/ 52 h 145"/>
                <a:gd name="T30" fmla="*/ 31 w 139"/>
                <a:gd name="T31" fmla="*/ 56 h 145"/>
                <a:gd name="T32" fmla="*/ 17 w 139"/>
                <a:gd name="T33" fmla="*/ 60 h 145"/>
                <a:gd name="T34" fmla="*/ 0 w 139"/>
                <a:gd name="T35" fmla="*/ 63 h 145"/>
                <a:gd name="T36" fmla="*/ 59 w 139"/>
                <a:gd name="T37" fmla="*/ 14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9" h="145">
                  <a:moveTo>
                    <a:pt x="59" y="145"/>
                  </a:moveTo>
                  <a:lnTo>
                    <a:pt x="77" y="143"/>
                  </a:lnTo>
                  <a:lnTo>
                    <a:pt x="90" y="140"/>
                  </a:lnTo>
                  <a:lnTo>
                    <a:pt x="103" y="136"/>
                  </a:lnTo>
                  <a:lnTo>
                    <a:pt x="113" y="128"/>
                  </a:lnTo>
                  <a:lnTo>
                    <a:pt x="121" y="119"/>
                  </a:lnTo>
                  <a:lnTo>
                    <a:pt x="128" y="108"/>
                  </a:lnTo>
                  <a:lnTo>
                    <a:pt x="133" y="93"/>
                  </a:lnTo>
                  <a:lnTo>
                    <a:pt x="139" y="77"/>
                  </a:lnTo>
                  <a:lnTo>
                    <a:pt x="79" y="0"/>
                  </a:lnTo>
                  <a:lnTo>
                    <a:pt x="71" y="16"/>
                  </a:lnTo>
                  <a:lnTo>
                    <a:pt x="64" y="28"/>
                  </a:lnTo>
                  <a:lnTo>
                    <a:pt x="57" y="39"/>
                  </a:lnTo>
                  <a:lnTo>
                    <a:pt x="50" y="46"/>
                  </a:lnTo>
                  <a:lnTo>
                    <a:pt x="42" y="52"/>
                  </a:lnTo>
                  <a:lnTo>
                    <a:pt x="31" y="56"/>
                  </a:lnTo>
                  <a:lnTo>
                    <a:pt x="17" y="60"/>
                  </a:lnTo>
                  <a:lnTo>
                    <a:pt x="0" y="63"/>
                  </a:lnTo>
                  <a:lnTo>
                    <a:pt x="59" y="145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" name="Freeform 62"/>
            <p:cNvSpPr>
              <a:spLocks/>
            </p:cNvSpPr>
            <p:nvPr/>
          </p:nvSpPr>
          <p:spPr bwMode="auto">
            <a:xfrm>
              <a:off x="3416" y="2082"/>
              <a:ext cx="102" cy="90"/>
            </a:xfrm>
            <a:custGeom>
              <a:avLst/>
              <a:gdLst>
                <a:gd name="T0" fmla="*/ 9 w 102"/>
                <a:gd name="T1" fmla="*/ 90 h 90"/>
                <a:gd name="T2" fmla="*/ 27 w 102"/>
                <a:gd name="T3" fmla="*/ 85 h 90"/>
                <a:gd name="T4" fmla="*/ 41 w 102"/>
                <a:gd name="T5" fmla="*/ 80 h 90"/>
                <a:gd name="T6" fmla="*/ 54 w 102"/>
                <a:gd name="T7" fmla="*/ 74 h 90"/>
                <a:gd name="T8" fmla="*/ 65 w 102"/>
                <a:gd name="T9" fmla="*/ 67 h 90"/>
                <a:gd name="T10" fmla="*/ 73 w 102"/>
                <a:gd name="T11" fmla="*/ 59 h 90"/>
                <a:gd name="T12" fmla="*/ 83 w 102"/>
                <a:gd name="T13" fmla="*/ 50 h 90"/>
                <a:gd name="T14" fmla="*/ 93 w 102"/>
                <a:gd name="T15" fmla="*/ 38 h 90"/>
                <a:gd name="T16" fmla="*/ 102 w 102"/>
                <a:gd name="T17" fmla="*/ 23 h 90"/>
                <a:gd name="T18" fmla="*/ 84 w 102"/>
                <a:gd name="T19" fmla="*/ 0 h 90"/>
                <a:gd name="T20" fmla="*/ 73 w 102"/>
                <a:gd name="T21" fmla="*/ 14 h 90"/>
                <a:gd name="T22" fmla="*/ 63 w 102"/>
                <a:gd name="T23" fmla="*/ 26 h 90"/>
                <a:gd name="T24" fmla="*/ 55 w 102"/>
                <a:gd name="T25" fmla="*/ 34 h 90"/>
                <a:gd name="T26" fmla="*/ 47 w 102"/>
                <a:gd name="T27" fmla="*/ 41 h 90"/>
                <a:gd name="T28" fmla="*/ 37 w 102"/>
                <a:gd name="T29" fmla="*/ 47 h 90"/>
                <a:gd name="T30" fmla="*/ 27 w 102"/>
                <a:gd name="T31" fmla="*/ 53 h 90"/>
                <a:gd name="T32" fmla="*/ 15 w 102"/>
                <a:gd name="T33" fmla="*/ 59 h 90"/>
                <a:gd name="T34" fmla="*/ 0 w 102"/>
                <a:gd name="T35" fmla="*/ 67 h 90"/>
                <a:gd name="T36" fmla="*/ 9 w 102"/>
                <a:gd name="T37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2" h="90">
                  <a:moveTo>
                    <a:pt x="9" y="90"/>
                  </a:moveTo>
                  <a:lnTo>
                    <a:pt x="27" y="85"/>
                  </a:lnTo>
                  <a:lnTo>
                    <a:pt x="41" y="80"/>
                  </a:lnTo>
                  <a:lnTo>
                    <a:pt x="54" y="74"/>
                  </a:lnTo>
                  <a:lnTo>
                    <a:pt x="65" y="67"/>
                  </a:lnTo>
                  <a:lnTo>
                    <a:pt x="73" y="59"/>
                  </a:lnTo>
                  <a:lnTo>
                    <a:pt x="83" y="50"/>
                  </a:lnTo>
                  <a:lnTo>
                    <a:pt x="93" y="38"/>
                  </a:lnTo>
                  <a:lnTo>
                    <a:pt x="102" y="23"/>
                  </a:lnTo>
                  <a:lnTo>
                    <a:pt x="84" y="0"/>
                  </a:lnTo>
                  <a:lnTo>
                    <a:pt x="73" y="14"/>
                  </a:lnTo>
                  <a:lnTo>
                    <a:pt x="63" y="26"/>
                  </a:lnTo>
                  <a:lnTo>
                    <a:pt x="55" y="34"/>
                  </a:lnTo>
                  <a:lnTo>
                    <a:pt x="47" y="41"/>
                  </a:lnTo>
                  <a:lnTo>
                    <a:pt x="37" y="47"/>
                  </a:lnTo>
                  <a:lnTo>
                    <a:pt x="27" y="53"/>
                  </a:lnTo>
                  <a:lnTo>
                    <a:pt x="15" y="59"/>
                  </a:lnTo>
                  <a:lnTo>
                    <a:pt x="0" y="67"/>
                  </a:lnTo>
                  <a:lnTo>
                    <a:pt x="9" y="90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6" name="Freeform 63"/>
            <p:cNvSpPr>
              <a:spLocks/>
            </p:cNvSpPr>
            <p:nvPr/>
          </p:nvSpPr>
          <p:spPr bwMode="auto">
            <a:xfrm>
              <a:off x="3309" y="2158"/>
              <a:ext cx="87" cy="118"/>
            </a:xfrm>
            <a:custGeom>
              <a:avLst/>
              <a:gdLst>
                <a:gd name="T0" fmla="*/ 0 w 87"/>
                <a:gd name="T1" fmla="*/ 23 h 118"/>
                <a:gd name="T2" fmla="*/ 39 w 87"/>
                <a:gd name="T3" fmla="*/ 118 h 118"/>
                <a:gd name="T4" fmla="*/ 62 w 87"/>
                <a:gd name="T5" fmla="*/ 101 h 118"/>
                <a:gd name="T6" fmla="*/ 87 w 87"/>
                <a:gd name="T7" fmla="*/ 91 h 118"/>
                <a:gd name="T8" fmla="*/ 50 w 87"/>
                <a:gd name="T9" fmla="*/ 0 h 118"/>
                <a:gd name="T10" fmla="*/ 34 w 87"/>
                <a:gd name="T11" fmla="*/ 1 h 118"/>
                <a:gd name="T12" fmla="*/ 0 w 87"/>
                <a:gd name="T13" fmla="*/ 23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" h="118">
                  <a:moveTo>
                    <a:pt x="0" y="23"/>
                  </a:moveTo>
                  <a:lnTo>
                    <a:pt x="39" y="118"/>
                  </a:lnTo>
                  <a:lnTo>
                    <a:pt x="62" y="101"/>
                  </a:lnTo>
                  <a:lnTo>
                    <a:pt x="87" y="91"/>
                  </a:lnTo>
                  <a:lnTo>
                    <a:pt x="50" y="0"/>
                  </a:lnTo>
                  <a:lnTo>
                    <a:pt x="34" y="1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" name="Freeform 64"/>
            <p:cNvSpPr>
              <a:spLocks/>
            </p:cNvSpPr>
            <p:nvPr/>
          </p:nvSpPr>
          <p:spPr bwMode="auto">
            <a:xfrm>
              <a:off x="3461" y="2140"/>
              <a:ext cx="105" cy="115"/>
            </a:xfrm>
            <a:custGeom>
              <a:avLst/>
              <a:gdLst>
                <a:gd name="T0" fmla="*/ 66 w 105"/>
                <a:gd name="T1" fmla="*/ 115 h 115"/>
                <a:gd name="T2" fmla="*/ 0 w 105"/>
                <a:gd name="T3" fmla="*/ 36 h 115"/>
                <a:gd name="T4" fmla="*/ 25 w 105"/>
                <a:gd name="T5" fmla="*/ 21 h 115"/>
                <a:gd name="T6" fmla="*/ 45 w 105"/>
                <a:gd name="T7" fmla="*/ 0 h 115"/>
                <a:gd name="T8" fmla="*/ 105 w 105"/>
                <a:gd name="T9" fmla="*/ 74 h 115"/>
                <a:gd name="T10" fmla="*/ 96 w 105"/>
                <a:gd name="T11" fmla="*/ 89 h 115"/>
                <a:gd name="T12" fmla="*/ 66 w 105"/>
                <a:gd name="T13" fmla="*/ 115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5" h="115">
                  <a:moveTo>
                    <a:pt x="66" y="115"/>
                  </a:moveTo>
                  <a:lnTo>
                    <a:pt x="0" y="36"/>
                  </a:lnTo>
                  <a:lnTo>
                    <a:pt x="25" y="21"/>
                  </a:lnTo>
                  <a:lnTo>
                    <a:pt x="45" y="0"/>
                  </a:lnTo>
                  <a:lnTo>
                    <a:pt x="105" y="74"/>
                  </a:lnTo>
                  <a:lnTo>
                    <a:pt x="96" y="89"/>
                  </a:lnTo>
                  <a:lnTo>
                    <a:pt x="66" y="115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8" name="Freeform 65"/>
            <p:cNvSpPr>
              <a:spLocks/>
            </p:cNvSpPr>
            <p:nvPr/>
          </p:nvSpPr>
          <p:spPr bwMode="auto">
            <a:xfrm>
              <a:off x="3434" y="2104"/>
              <a:ext cx="72" cy="60"/>
            </a:xfrm>
            <a:custGeom>
              <a:avLst/>
              <a:gdLst>
                <a:gd name="T0" fmla="*/ 12 w 72"/>
                <a:gd name="T1" fmla="*/ 60 h 60"/>
                <a:gd name="T2" fmla="*/ 0 w 72"/>
                <a:gd name="T3" fmla="*/ 36 h 60"/>
                <a:gd name="T4" fmla="*/ 26 w 72"/>
                <a:gd name="T5" fmla="*/ 19 h 60"/>
                <a:gd name="T6" fmla="*/ 51 w 72"/>
                <a:gd name="T7" fmla="*/ 0 h 60"/>
                <a:gd name="T8" fmla="*/ 72 w 72"/>
                <a:gd name="T9" fmla="*/ 19 h 60"/>
                <a:gd name="T10" fmla="*/ 52 w 72"/>
                <a:gd name="T11" fmla="*/ 37 h 60"/>
                <a:gd name="T12" fmla="*/ 12 w 72"/>
                <a:gd name="T13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60">
                  <a:moveTo>
                    <a:pt x="12" y="60"/>
                  </a:moveTo>
                  <a:lnTo>
                    <a:pt x="0" y="36"/>
                  </a:lnTo>
                  <a:lnTo>
                    <a:pt x="26" y="19"/>
                  </a:lnTo>
                  <a:lnTo>
                    <a:pt x="51" y="0"/>
                  </a:lnTo>
                  <a:lnTo>
                    <a:pt x="72" y="19"/>
                  </a:lnTo>
                  <a:lnTo>
                    <a:pt x="52" y="37"/>
                  </a:lnTo>
                  <a:lnTo>
                    <a:pt x="12" y="60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9" name="Freeform 66"/>
            <p:cNvSpPr>
              <a:spLocks/>
            </p:cNvSpPr>
            <p:nvPr/>
          </p:nvSpPr>
          <p:spPr bwMode="auto">
            <a:xfrm>
              <a:off x="3323" y="2167"/>
              <a:ext cx="57" cy="92"/>
            </a:xfrm>
            <a:custGeom>
              <a:avLst/>
              <a:gdLst>
                <a:gd name="T0" fmla="*/ 0 w 57"/>
                <a:gd name="T1" fmla="*/ 14 h 92"/>
                <a:gd name="T2" fmla="*/ 41 w 57"/>
                <a:gd name="T3" fmla="*/ 92 h 92"/>
                <a:gd name="T4" fmla="*/ 57 w 57"/>
                <a:gd name="T5" fmla="*/ 82 h 92"/>
                <a:gd name="T6" fmla="*/ 18 w 57"/>
                <a:gd name="T7" fmla="*/ 0 h 92"/>
                <a:gd name="T8" fmla="*/ 0 w 57"/>
                <a:gd name="T9" fmla="*/ 1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92">
                  <a:moveTo>
                    <a:pt x="0" y="14"/>
                  </a:moveTo>
                  <a:lnTo>
                    <a:pt x="41" y="92"/>
                  </a:lnTo>
                  <a:lnTo>
                    <a:pt x="57" y="82"/>
                  </a:lnTo>
                  <a:lnTo>
                    <a:pt x="18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0" name="Freeform 67"/>
            <p:cNvSpPr>
              <a:spLocks/>
            </p:cNvSpPr>
            <p:nvPr/>
          </p:nvSpPr>
          <p:spPr bwMode="auto">
            <a:xfrm>
              <a:off x="3484" y="2156"/>
              <a:ext cx="66" cy="85"/>
            </a:xfrm>
            <a:custGeom>
              <a:avLst/>
              <a:gdLst>
                <a:gd name="T0" fmla="*/ 48 w 66"/>
                <a:gd name="T1" fmla="*/ 85 h 85"/>
                <a:gd name="T2" fmla="*/ 0 w 66"/>
                <a:gd name="T3" fmla="*/ 11 h 85"/>
                <a:gd name="T4" fmla="*/ 15 w 66"/>
                <a:gd name="T5" fmla="*/ 0 h 85"/>
                <a:gd name="T6" fmla="*/ 66 w 66"/>
                <a:gd name="T7" fmla="*/ 73 h 85"/>
                <a:gd name="T8" fmla="*/ 48 w 66"/>
                <a:gd name="T9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85">
                  <a:moveTo>
                    <a:pt x="48" y="85"/>
                  </a:moveTo>
                  <a:lnTo>
                    <a:pt x="0" y="11"/>
                  </a:lnTo>
                  <a:lnTo>
                    <a:pt x="15" y="0"/>
                  </a:lnTo>
                  <a:lnTo>
                    <a:pt x="66" y="73"/>
                  </a:lnTo>
                  <a:lnTo>
                    <a:pt x="48" y="85"/>
                  </a:lnTo>
                  <a:close/>
                </a:path>
              </a:pathLst>
            </a:custGeom>
            <a:solidFill>
              <a:srgbClr val="FF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1" name="Freeform 68"/>
            <p:cNvSpPr>
              <a:spLocks/>
            </p:cNvSpPr>
            <p:nvPr/>
          </p:nvSpPr>
          <p:spPr bwMode="auto">
            <a:xfrm>
              <a:off x="3454" y="2116"/>
              <a:ext cx="34" cy="36"/>
            </a:xfrm>
            <a:custGeom>
              <a:avLst/>
              <a:gdLst>
                <a:gd name="T0" fmla="*/ 20 w 34"/>
                <a:gd name="T1" fmla="*/ 36 h 36"/>
                <a:gd name="T2" fmla="*/ 0 w 34"/>
                <a:gd name="T3" fmla="*/ 12 h 36"/>
                <a:gd name="T4" fmla="*/ 19 w 34"/>
                <a:gd name="T5" fmla="*/ 0 h 36"/>
                <a:gd name="T6" fmla="*/ 34 w 34"/>
                <a:gd name="T7" fmla="*/ 21 h 36"/>
                <a:gd name="T8" fmla="*/ 20 w 34"/>
                <a:gd name="T9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6">
                  <a:moveTo>
                    <a:pt x="20" y="36"/>
                  </a:moveTo>
                  <a:lnTo>
                    <a:pt x="0" y="12"/>
                  </a:lnTo>
                  <a:lnTo>
                    <a:pt x="19" y="0"/>
                  </a:lnTo>
                  <a:lnTo>
                    <a:pt x="34" y="21"/>
                  </a:lnTo>
                  <a:lnTo>
                    <a:pt x="20" y="36"/>
                  </a:lnTo>
                  <a:close/>
                </a:path>
              </a:pathLst>
            </a:custGeom>
            <a:solidFill>
              <a:srgbClr val="FF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2" name="Freeform 69"/>
            <p:cNvSpPr>
              <a:spLocks/>
            </p:cNvSpPr>
            <p:nvPr/>
          </p:nvSpPr>
          <p:spPr bwMode="auto">
            <a:xfrm>
              <a:off x="3260" y="2105"/>
              <a:ext cx="138" cy="104"/>
            </a:xfrm>
            <a:custGeom>
              <a:avLst/>
              <a:gdLst>
                <a:gd name="T0" fmla="*/ 0 w 138"/>
                <a:gd name="T1" fmla="*/ 77 h 104"/>
                <a:gd name="T2" fmla="*/ 14 w 138"/>
                <a:gd name="T3" fmla="*/ 104 h 104"/>
                <a:gd name="T4" fmla="*/ 27 w 138"/>
                <a:gd name="T5" fmla="*/ 83 h 104"/>
                <a:gd name="T6" fmla="*/ 39 w 138"/>
                <a:gd name="T7" fmla="*/ 67 h 104"/>
                <a:gd name="T8" fmla="*/ 52 w 138"/>
                <a:gd name="T9" fmla="*/ 56 h 104"/>
                <a:gd name="T10" fmla="*/ 64 w 138"/>
                <a:gd name="T11" fmla="*/ 48 h 104"/>
                <a:gd name="T12" fmla="*/ 78 w 138"/>
                <a:gd name="T13" fmla="*/ 45 h 104"/>
                <a:gd name="T14" fmla="*/ 95 w 138"/>
                <a:gd name="T15" fmla="*/ 42 h 104"/>
                <a:gd name="T16" fmla="*/ 114 w 138"/>
                <a:gd name="T17" fmla="*/ 41 h 104"/>
                <a:gd name="T18" fmla="*/ 138 w 138"/>
                <a:gd name="T19" fmla="*/ 38 h 104"/>
                <a:gd name="T20" fmla="*/ 113 w 138"/>
                <a:gd name="T21" fmla="*/ 0 h 104"/>
                <a:gd name="T22" fmla="*/ 92 w 138"/>
                <a:gd name="T23" fmla="*/ 5 h 104"/>
                <a:gd name="T24" fmla="*/ 72 w 138"/>
                <a:gd name="T25" fmla="*/ 8 h 104"/>
                <a:gd name="T26" fmla="*/ 56 w 138"/>
                <a:gd name="T27" fmla="*/ 12 h 104"/>
                <a:gd name="T28" fmla="*/ 42 w 138"/>
                <a:gd name="T29" fmla="*/ 17 h 104"/>
                <a:gd name="T30" fmla="*/ 29 w 138"/>
                <a:gd name="T31" fmla="*/ 26 h 104"/>
                <a:gd name="T32" fmla="*/ 18 w 138"/>
                <a:gd name="T33" fmla="*/ 38 h 104"/>
                <a:gd name="T34" fmla="*/ 9 w 138"/>
                <a:gd name="T35" fmla="*/ 54 h 104"/>
                <a:gd name="T36" fmla="*/ 0 w 138"/>
                <a:gd name="T37" fmla="*/ 7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8" h="104">
                  <a:moveTo>
                    <a:pt x="0" y="77"/>
                  </a:moveTo>
                  <a:lnTo>
                    <a:pt x="14" y="104"/>
                  </a:lnTo>
                  <a:lnTo>
                    <a:pt x="27" y="83"/>
                  </a:lnTo>
                  <a:lnTo>
                    <a:pt x="39" y="67"/>
                  </a:lnTo>
                  <a:lnTo>
                    <a:pt x="52" y="56"/>
                  </a:lnTo>
                  <a:lnTo>
                    <a:pt x="64" y="48"/>
                  </a:lnTo>
                  <a:lnTo>
                    <a:pt x="78" y="45"/>
                  </a:lnTo>
                  <a:lnTo>
                    <a:pt x="95" y="42"/>
                  </a:lnTo>
                  <a:lnTo>
                    <a:pt x="114" y="41"/>
                  </a:lnTo>
                  <a:lnTo>
                    <a:pt x="138" y="38"/>
                  </a:lnTo>
                  <a:lnTo>
                    <a:pt x="113" y="0"/>
                  </a:lnTo>
                  <a:lnTo>
                    <a:pt x="92" y="5"/>
                  </a:lnTo>
                  <a:lnTo>
                    <a:pt x="72" y="8"/>
                  </a:lnTo>
                  <a:lnTo>
                    <a:pt x="56" y="12"/>
                  </a:lnTo>
                  <a:lnTo>
                    <a:pt x="42" y="17"/>
                  </a:lnTo>
                  <a:lnTo>
                    <a:pt x="29" y="26"/>
                  </a:lnTo>
                  <a:lnTo>
                    <a:pt x="18" y="38"/>
                  </a:lnTo>
                  <a:lnTo>
                    <a:pt x="9" y="54"/>
                  </a:lnTo>
                  <a:lnTo>
                    <a:pt x="0" y="77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3" name="Freeform 70"/>
            <p:cNvSpPr>
              <a:spLocks/>
            </p:cNvSpPr>
            <p:nvPr/>
          </p:nvSpPr>
          <p:spPr bwMode="auto">
            <a:xfrm>
              <a:off x="3280" y="2108"/>
              <a:ext cx="93" cy="79"/>
            </a:xfrm>
            <a:custGeom>
              <a:avLst/>
              <a:gdLst>
                <a:gd name="T0" fmla="*/ 0 w 93"/>
                <a:gd name="T1" fmla="*/ 44 h 79"/>
                <a:gd name="T2" fmla="*/ 9 w 93"/>
                <a:gd name="T3" fmla="*/ 79 h 79"/>
                <a:gd name="T4" fmla="*/ 40 w 93"/>
                <a:gd name="T5" fmla="*/ 47 h 79"/>
                <a:gd name="T6" fmla="*/ 93 w 93"/>
                <a:gd name="T7" fmla="*/ 36 h 79"/>
                <a:gd name="T8" fmla="*/ 72 w 93"/>
                <a:gd name="T9" fmla="*/ 0 h 79"/>
                <a:gd name="T10" fmla="*/ 33 w 93"/>
                <a:gd name="T11" fmla="*/ 12 h 79"/>
                <a:gd name="T12" fmla="*/ 0 w 93"/>
                <a:gd name="T13" fmla="*/ 4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3" h="79">
                  <a:moveTo>
                    <a:pt x="0" y="44"/>
                  </a:moveTo>
                  <a:lnTo>
                    <a:pt x="9" y="79"/>
                  </a:lnTo>
                  <a:lnTo>
                    <a:pt x="40" y="47"/>
                  </a:lnTo>
                  <a:lnTo>
                    <a:pt x="93" y="36"/>
                  </a:lnTo>
                  <a:lnTo>
                    <a:pt x="72" y="0"/>
                  </a:lnTo>
                  <a:lnTo>
                    <a:pt x="33" y="12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4" name="Freeform 71"/>
            <p:cNvSpPr>
              <a:spLocks/>
            </p:cNvSpPr>
            <p:nvPr/>
          </p:nvSpPr>
          <p:spPr bwMode="auto">
            <a:xfrm>
              <a:off x="3296" y="2117"/>
              <a:ext cx="49" cy="42"/>
            </a:xfrm>
            <a:custGeom>
              <a:avLst/>
              <a:gdLst>
                <a:gd name="T0" fmla="*/ 11 w 49"/>
                <a:gd name="T1" fmla="*/ 42 h 42"/>
                <a:gd name="T2" fmla="*/ 49 w 49"/>
                <a:gd name="T3" fmla="*/ 35 h 42"/>
                <a:gd name="T4" fmla="*/ 35 w 49"/>
                <a:gd name="T5" fmla="*/ 0 h 42"/>
                <a:gd name="T6" fmla="*/ 0 w 49"/>
                <a:gd name="T7" fmla="*/ 11 h 42"/>
                <a:gd name="T8" fmla="*/ 11 w 49"/>
                <a:gd name="T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42">
                  <a:moveTo>
                    <a:pt x="11" y="42"/>
                  </a:moveTo>
                  <a:lnTo>
                    <a:pt x="49" y="35"/>
                  </a:lnTo>
                  <a:lnTo>
                    <a:pt x="35" y="0"/>
                  </a:lnTo>
                  <a:lnTo>
                    <a:pt x="0" y="11"/>
                  </a:lnTo>
                  <a:lnTo>
                    <a:pt x="11" y="42"/>
                  </a:lnTo>
                  <a:close/>
                </a:path>
              </a:pathLst>
            </a:custGeom>
            <a:solidFill>
              <a:srgbClr val="FFC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5" name="Freeform 72"/>
            <p:cNvSpPr>
              <a:spLocks/>
            </p:cNvSpPr>
            <p:nvPr/>
          </p:nvSpPr>
          <p:spPr bwMode="auto">
            <a:xfrm>
              <a:off x="3088" y="1993"/>
              <a:ext cx="366" cy="200"/>
            </a:xfrm>
            <a:custGeom>
              <a:avLst/>
              <a:gdLst>
                <a:gd name="T0" fmla="*/ 0 w 366"/>
                <a:gd name="T1" fmla="*/ 177 h 200"/>
                <a:gd name="T2" fmla="*/ 355 w 366"/>
                <a:gd name="T3" fmla="*/ 0 h 200"/>
                <a:gd name="T4" fmla="*/ 366 w 366"/>
                <a:gd name="T5" fmla="*/ 38 h 200"/>
                <a:gd name="T6" fmla="*/ 18 w 366"/>
                <a:gd name="T7" fmla="*/ 200 h 200"/>
                <a:gd name="T8" fmla="*/ 0 w 366"/>
                <a:gd name="T9" fmla="*/ 177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6" h="200">
                  <a:moveTo>
                    <a:pt x="0" y="177"/>
                  </a:moveTo>
                  <a:lnTo>
                    <a:pt x="355" y="0"/>
                  </a:lnTo>
                  <a:lnTo>
                    <a:pt x="366" y="38"/>
                  </a:lnTo>
                  <a:lnTo>
                    <a:pt x="18" y="200"/>
                  </a:lnTo>
                  <a:lnTo>
                    <a:pt x="0" y="177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6" name="Freeform 73"/>
            <p:cNvSpPr>
              <a:spLocks/>
            </p:cNvSpPr>
            <p:nvPr/>
          </p:nvSpPr>
          <p:spPr bwMode="auto">
            <a:xfrm>
              <a:off x="3155" y="2134"/>
              <a:ext cx="108" cy="56"/>
            </a:xfrm>
            <a:custGeom>
              <a:avLst/>
              <a:gdLst>
                <a:gd name="T0" fmla="*/ 0 w 108"/>
                <a:gd name="T1" fmla="*/ 44 h 56"/>
                <a:gd name="T2" fmla="*/ 108 w 108"/>
                <a:gd name="T3" fmla="*/ 0 h 56"/>
                <a:gd name="T4" fmla="*/ 91 w 108"/>
                <a:gd name="T5" fmla="*/ 30 h 56"/>
                <a:gd name="T6" fmla="*/ 91 w 108"/>
                <a:gd name="T7" fmla="*/ 51 h 56"/>
                <a:gd name="T8" fmla="*/ 54 w 108"/>
                <a:gd name="T9" fmla="*/ 56 h 56"/>
                <a:gd name="T10" fmla="*/ 0 w 108"/>
                <a:gd name="T11" fmla="*/ 44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56">
                  <a:moveTo>
                    <a:pt x="0" y="44"/>
                  </a:moveTo>
                  <a:lnTo>
                    <a:pt x="108" y="0"/>
                  </a:lnTo>
                  <a:lnTo>
                    <a:pt x="91" y="30"/>
                  </a:lnTo>
                  <a:lnTo>
                    <a:pt x="91" y="51"/>
                  </a:lnTo>
                  <a:lnTo>
                    <a:pt x="54" y="56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7" name="Freeform 74"/>
            <p:cNvSpPr>
              <a:spLocks/>
            </p:cNvSpPr>
            <p:nvPr/>
          </p:nvSpPr>
          <p:spPr bwMode="auto">
            <a:xfrm>
              <a:off x="3384" y="2037"/>
              <a:ext cx="94" cy="86"/>
            </a:xfrm>
            <a:custGeom>
              <a:avLst/>
              <a:gdLst>
                <a:gd name="T0" fmla="*/ 0 w 94"/>
                <a:gd name="T1" fmla="*/ 41 h 86"/>
                <a:gd name="T2" fmla="*/ 94 w 94"/>
                <a:gd name="T3" fmla="*/ 0 h 86"/>
                <a:gd name="T4" fmla="*/ 94 w 94"/>
                <a:gd name="T5" fmla="*/ 33 h 86"/>
                <a:gd name="T6" fmla="*/ 77 w 94"/>
                <a:gd name="T7" fmla="*/ 60 h 86"/>
                <a:gd name="T8" fmla="*/ 19 w 94"/>
                <a:gd name="T9" fmla="*/ 86 h 86"/>
                <a:gd name="T10" fmla="*/ 0 w 94"/>
                <a:gd name="T11" fmla="*/ 41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4" h="86">
                  <a:moveTo>
                    <a:pt x="0" y="41"/>
                  </a:moveTo>
                  <a:lnTo>
                    <a:pt x="94" y="0"/>
                  </a:lnTo>
                  <a:lnTo>
                    <a:pt x="94" y="33"/>
                  </a:lnTo>
                  <a:lnTo>
                    <a:pt x="77" y="60"/>
                  </a:lnTo>
                  <a:lnTo>
                    <a:pt x="19" y="86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8" name="Freeform 75"/>
            <p:cNvSpPr>
              <a:spLocks/>
            </p:cNvSpPr>
            <p:nvPr/>
          </p:nvSpPr>
          <p:spPr bwMode="auto">
            <a:xfrm>
              <a:off x="2672" y="1459"/>
              <a:ext cx="241" cy="289"/>
            </a:xfrm>
            <a:custGeom>
              <a:avLst/>
              <a:gdLst>
                <a:gd name="T0" fmla="*/ 120 w 241"/>
                <a:gd name="T1" fmla="*/ 0 h 289"/>
                <a:gd name="T2" fmla="*/ 145 w 241"/>
                <a:gd name="T3" fmla="*/ 3 h 289"/>
                <a:gd name="T4" fmla="*/ 168 w 241"/>
                <a:gd name="T5" fmla="*/ 12 h 289"/>
                <a:gd name="T6" fmla="*/ 188 w 241"/>
                <a:gd name="T7" fmla="*/ 25 h 289"/>
                <a:gd name="T8" fmla="*/ 206 w 241"/>
                <a:gd name="T9" fmla="*/ 43 h 289"/>
                <a:gd name="T10" fmla="*/ 220 w 241"/>
                <a:gd name="T11" fmla="*/ 64 h 289"/>
                <a:gd name="T12" fmla="*/ 231 w 241"/>
                <a:gd name="T13" fmla="*/ 90 h 289"/>
                <a:gd name="T14" fmla="*/ 238 w 241"/>
                <a:gd name="T15" fmla="*/ 117 h 289"/>
                <a:gd name="T16" fmla="*/ 241 w 241"/>
                <a:gd name="T17" fmla="*/ 146 h 289"/>
                <a:gd name="T18" fmla="*/ 238 w 241"/>
                <a:gd name="T19" fmla="*/ 174 h 289"/>
                <a:gd name="T20" fmla="*/ 231 w 241"/>
                <a:gd name="T21" fmla="*/ 201 h 289"/>
                <a:gd name="T22" fmla="*/ 220 w 241"/>
                <a:gd name="T23" fmla="*/ 226 h 289"/>
                <a:gd name="T24" fmla="*/ 206 w 241"/>
                <a:gd name="T25" fmla="*/ 247 h 289"/>
                <a:gd name="T26" fmla="*/ 188 w 241"/>
                <a:gd name="T27" fmla="*/ 265 h 289"/>
                <a:gd name="T28" fmla="*/ 168 w 241"/>
                <a:gd name="T29" fmla="*/ 279 h 289"/>
                <a:gd name="T30" fmla="*/ 145 w 241"/>
                <a:gd name="T31" fmla="*/ 286 h 289"/>
                <a:gd name="T32" fmla="*/ 120 w 241"/>
                <a:gd name="T33" fmla="*/ 289 h 289"/>
                <a:gd name="T34" fmla="*/ 95 w 241"/>
                <a:gd name="T35" fmla="*/ 286 h 289"/>
                <a:gd name="T36" fmla="*/ 73 w 241"/>
                <a:gd name="T37" fmla="*/ 279 h 289"/>
                <a:gd name="T38" fmla="*/ 52 w 241"/>
                <a:gd name="T39" fmla="*/ 265 h 289"/>
                <a:gd name="T40" fmla="*/ 36 w 241"/>
                <a:gd name="T41" fmla="*/ 247 h 289"/>
                <a:gd name="T42" fmla="*/ 21 w 241"/>
                <a:gd name="T43" fmla="*/ 226 h 289"/>
                <a:gd name="T44" fmla="*/ 9 w 241"/>
                <a:gd name="T45" fmla="*/ 201 h 289"/>
                <a:gd name="T46" fmla="*/ 2 w 241"/>
                <a:gd name="T47" fmla="*/ 174 h 289"/>
                <a:gd name="T48" fmla="*/ 0 w 241"/>
                <a:gd name="T49" fmla="*/ 146 h 289"/>
                <a:gd name="T50" fmla="*/ 2 w 241"/>
                <a:gd name="T51" fmla="*/ 117 h 289"/>
                <a:gd name="T52" fmla="*/ 9 w 241"/>
                <a:gd name="T53" fmla="*/ 90 h 289"/>
                <a:gd name="T54" fmla="*/ 21 w 241"/>
                <a:gd name="T55" fmla="*/ 64 h 289"/>
                <a:gd name="T56" fmla="*/ 36 w 241"/>
                <a:gd name="T57" fmla="*/ 43 h 289"/>
                <a:gd name="T58" fmla="*/ 52 w 241"/>
                <a:gd name="T59" fmla="*/ 25 h 289"/>
                <a:gd name="T60" fmla="*/ 73 w 241"/>
                <a:gd name="T61" fmla="*/ 12 h 289"/>
                <a:gd name="T62" fmla="*/ 95 w 241"/>
                <a:gd name="T63" fmla="*/ 3 h 289"/>
                <a:gd name="T64" fmla="*/ 120 w 241"/>
                <a:gd name="T65" fmla="*/ 0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1" h="289">
                  <a:moveTo>
                    <a:pt x="120" y="0"/>
                  </a:moveTo>
                  <a:lnTo>
                    <a:pt x="145" y="3"/>
                  </a:lnTo>
                  <a:lnTo>
                    <a:pt x="168" y="12"/>
                  </a:lnTo>
                  <a:lnTo>
                    <a:pt x="188" y="25"/>
                  </a:lnTo>
                  <a:lnTo>
                    <a:pt x="206" y="43"/>
                  </a:lnTo>
                  <a:lnTo>
                    <a:pt x="220" y="64"/>
                  </a:lnTo>
                  <a:lnTo>
                    <a:pt x="231" y="90"/>
                  </a:lnTo>
                  <a:lnTo>
                    <a:pt x="238" y="117"/>
                  </a:lnTo>
                  <a:lnTo>
                    <a:pt x="241" y="146"/>
                  </a:lnTo>
                  <a:lnTo>
                    <a:pt x="238" y="174"/>
                  </a:lnTo>
                  <a:lnTo>
                    <a:pt x="231" y="201"/>
                  </a:lnTo>
                  <a:lnTo>
                    <a:pt x="220" y="226"/>
                  </a:lnTo>
                  <a:lnTo>
                    <a:pt x="206" y="247"/>
                  </a:lnTo>
                  <a:lnTo>
                    <a:pt x="188" y="265"/>
                  </a:lnTo>
                  <a:lnTo>
                    <a:pt x="168" y="279"/>
                  </a:lnTo>
                  <a:lnTo>
                    <a:pt x="145" y="286"/>
                  </a:lnTo>
                  <a:lnTo>
                    <a:pt x="120" y="289"/>
                  </a:lnTo>
                  <a:lnTo>
                    <a:pt x="95" y="286"/>
                  </a:lnTo>
                  <a:lnTo>
                    <a:pt x="73" y="279"/>
                  </a:lnTo>
                  <a:lnTo>
                    <a:pt x="52" y="265"/>
                  </a:lnTo>
                  <a:lnTo>
                    <a:pt x="36" y="247"/>
                  </a:lnTo>
                  <a:lnTo>
                    <a:pt x="21" y="226"/>
                  </a:lnTo>
                  <a:lnTo>
                    <a:pt x="9" y="201"/>
                  </a:lnTo>
                  <a:lnTo>
                    <a:pt x="2" y="174"/>
                  </a:lnTo>
                  <a:lnTo>
                    <a:pt x="0" y="146"/>
                  </a:lnTo>
                  <a:lnTo>
                    <a:pt x="2" y="117"/>
                  </a:lnTo>
                  <a:lnTo>
                    <a:pt x="9" y="90"/>
                  </a:lnTo>
                  <a:lnTo>
                    <a:pt x="21" y="64"/>
                  </a:lnTo>
                  <a:lnTo>
                    <a:pt x="36" y="43"/>
                  </a:lnTo>
                  <a:lnTo>
                    <a:pt x="52" y="25"/>
                  </a:lnTo>
                  <a:lnTo>
                    <a:pt x="73" y="12"/>
                  </a:lnTo>
                  <a:lnTo>
                    <a:pt x="95" y="3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9" name="Freeform 76"/>
            <p:cNvSpPr>
              <a:spLocks/>
            </p:cNvSpPr>
            <p:nvPr/>
          </p:nvSpPr>
          <p:spPr bwMode="auto">
            <a:xfrm>
              <a:off x="2686" y="1810"/>
              <a:ext cx="97" cy="115"/>
            </a:xfrm>
            <a:custGeom>
              <a:avLst/>
              <a:gdLst>
                <a:gd name="T0" fmla="*/ 48 w 97"/>
                <a:gd name="T1" fmla="*/ 0 h 115"/>
                <a:gd name="T2" fmla="*/ 58 w 97"/>
                <a:gd name="T3" fmla="*/ 2 h 115"/>
                <a:gd name="T4" fmla="*/ 66 w 97"/>
                <a:gd name="T5" fmla="*/ 5 h 115"/>
                <a:gd name="T6" fmla="*/ 75 w 97"/>
                <a:gd name="T7" fmla="*/ 9 h 115"/>
                <a:gd name="T8" fmla="*/ 83 w 97"/>
                <a:gd name="T9" fmla="*/ 17 h 115"/>
                <a:gd name="T10" fmla="*/ 88 w 97"/>
                <a:gd name="T11" fmla="*/ 26 h 115"/>
                <a:gd name="T12" fmla="*/ 93 w 97"/>
                <a:gd name="T13" fmla="*/ 35 h 115"/>
                <a:gd name="T14" fmla="*/ 95 w 97"/>
                <a:gd name="T15" fmla="*/ 46 h 115"/>
                <a:gd name="T16" fmla="*/ 97 w 97"/>
                <a:gd name="T17" fmla="*/ 58 h 115"/>
                <a:gd name="T18" fmla="*/ 95 w 97"/>
                <a:gd name="T19" fmla="*/ 70 h 115"/>
                <a:gd name="T20" fmla="*/ 93 w 97"/>
                <a:gd name="T21" fmla="*/ 80 h 115"/>
                <a:gd name="T22" fmla="*/ 88 w 97"/>
                <a:gd name="T23" fmla="*/ 89 h 115"/>
                <a:gd name="T24" fmla="*/ 83 w 97"/>
                <a:gd name="T25" fmla="*/ 98 h 115"/>
                <a:gd name="T26" fmla="*/ 75 w 97"/>
                <a:gd name="T27" fmla="*/ 106 h 115"/>
                <a:gd name="T28" fmla="*/ 66 w 97"/>
                <a:gd name="T29" fmla="*/ 111 h 115"/>
                <a:gd name="T30" fmla="*/ 58 w 97"/>
                <a:gd name="T31" fmla="*/ 114 h 115"/>
                <a:gd name="T32" fmla="*/ 48 w 97"/>
                <a:gd name="T33" fmla="*/ 115 h 115"/>
                <a:gd name="T34" fmla="*/ 38 w 97"/>
                <a:gd name="T35" fmla="*/ 114 h 115"/>
                <a:gd name="T36" fmla="*/ 30 w 97"/>
                <a:gd name="T37" fmla="*/ 111 h 115"/>
                <a:gd name="T38" fmla="*/ 22 w 97"/>
                <a:gd name="T39" fmla="*/ 106 h 115"/>
                <a:gd name="T40" fmla="*/ 13 w 97"/>
                <a:gd name="T41" fmla="*/ 98 h 115"/>
                <a:gd name="T42" fmla="*/ 8 w 97"/>
                <a:gd name="T43" fmla="*/ 89 h 115"/>
                <a:gd name="T44" fmla="*/ 4 w 97"/>
                <a:gd name="T45" fmla="*/ 80 h 115"/>
                <a:gd name="T46" fmla="*/ 1 w 97"/>
                <a:gd name="T47" fmla="*/ 70 h 115"/>
                <a:gd name="T48" fmla="*/ 0 w 97"/>
                <a:gd name="T49" fmla="*/ 58 h 115"/>
                <a:gd name="T50" fmla="*/ 1 w 97"/>
                <a:gd name="T51" fmla="*/ 46 h 115"/>
                <a:gd name="T52" fmla="*/ 4 w 97"/>
                <a:gd name="T53" fmla="*/ 35 h 115"/>
                <a:gd name="T54" fmla="*/ 8 w 97"/>
                <a:gd name="T55" fmla="*/ 26 h 115"/>
                <a:gd name="T56" fmla="*/ 13 w 97"/>
                <a:gd name="T57" fmla="*/ 17 h 115"/>
                <a:gd name="T58" fmla="*/ 22 w 97"/>
                <a:gd name="T59" fmla="*/ 9 h 115"/>
                <a:gd name="T60" fmla="*/ 30 w 97"/>
                <a:gd name="T61" fmla="*/ 5 h 115"/>
                <a:gd name="T62" fmla="*/ 38 w 97"/>
                <a:gd name="T63" fmla="*/ 2 h 115"/>
                <a:gd name="T64" fmla="*/ 48 w 97"/>
                <a:gd name="T6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7" h="115">
                  <a:moveTo>
                    <a:pt x="48" y="0"/>
                  </a:moveTo>
                  <a:lnTo>
                    <a:pt x="58" y="2"/>
                  </a:lnTo>
                  <a:lnTo>
                    <a:pt x="66" y="5"/>
                  </a:lnTo>
                  <a:lnTo>
                    <a:pt x="75" y="9"/>
                  </a:lnTo>
                  <a:lnTo>
                    <a:pt x="83" y="17"/>
                  </a:lnTo>
                  <a:lnTo>
                    <a:pt x="88" y="26"/>
                  </a:lnTo>
                  <a:lnTo>
                    <a:pt x="93" y="35"/>
                  </a:lnTo>
                  <a:lnTo>
                    <a:pt x="95" y="46"/>
                  </a:lnTo>
                  <a:lnTo>
                    <a:pt x="97" y="58"/>
                  </a:lnTo>
                  <a:lnTo>
                    <a:pt x="95" y="70"/>
                  </a:lnTo>
                  <a:lnTo>
                    <a:pt x="93" y="80"/>
                  </a:lnTo>
                  <a:lnTo>
                    <a:pt x="88" y="89"/>
                  </a:lnTo>
                  <a:lnTo>
                    <a:pt x="83" y="98"/>
                  </a:lnTo>
                  <a:lnTo>
                    <a:pt x="75" y="106"/>
                  </a:lnTo>
                  <a:lnTo>
                    <a:pt x="66" y="111"/>
                  </a:lnTo>
                  <a:lnTo>
                    <a:pt x="58" y="114"/>
                  </a:lnTo>
                  <a:lnTo>
                    <a:pt x="48" y="115"/>
                  </a:lnTo>
                  <a:lnTo>
                    <a:pt x="38" y="114"/>
                  </a:lnTo>
                  <a:lnTo>
                    <a:pt x="30" y="111"/>
                  </a:lnTo>
                  <a:lnTo>
                    <a:pt x="22" y="106"/>
                  </a:lnTo>
                  <a:lnTo>
                    <a:pt x="13" y="98"/>
                  </a:lnTo>
                  <a:lnTo>
                    <a:pt x="8" y="89"/>
                  </a:lnTo>
                  <a:lnTo>
                    <a:pt x="4" y="80"/>
                  </a:lnTo>
                  <a:lnTo>
                    <a:pt x="1" y="70"/>
                  </a:lnTo>
                  <a:lnTo>
                    <a:pt x="0" y="58"/>
                  </a:lnTo>
                  <a:lnTo>
                    <a:pt x="1" y="46"/>
                  </a:lnTo>
                  <a:lnTo>
                    <a:pt x="4" y="35"/>
                  </a:lnTo>
                  <a:lnTo>
                    <a:pt x="8" y="26"/>
                  </a:lnTo>
                  <a:lnTo>
                    <a:pt x="13" y="17"/>
                  </a:lnTo>
                  <a:lnTo>
                    <a:pt x="22" y="9"/>
                  </a:lnTo>
                  <a:lnTo>
                    <a:pt x="30" y="5"/>
                  </a:lnTo>
                  <a:lnTo>
                    <a:pt x="38" y="2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0" name="Freeform 77"/>
            <p:cNvSpPr>
              <a:spLocks/>
            </p:cNvSpPr>
            <p:nvPr/>
          </p:nvSpPr>
          <p:spPr bwMode="auto">
            <a:xfrm>
              <a:off x="2393" y="2808"/>
              <a:ext cx="132" cy="157"/>
            </a:xfrm>
            <a:custGeom>
              <a:avLst/>
              <a:gdLst>
                <a:gd name="T0" fmla="*/ 66 w 132"/>
                <a:gd name="T1" fmla="*/ 0 h 157"/>
                <a:gd name="T2" fmla="*/ 79 w 132"/>
                <a:gd name="T3" fmla="*/ 2 h 157"/>
                <a:gd name="T4" fmla="*/ 91 w 132"/>
                <a:gd name="T5" fmla="*/ 6 h 157"/>
                <a:gd name="T6" fmla="*/ 102 w 132"/>
                <a:gd name="T7" fmla="*/ 14 h 157"/>
                <a:gd name="T8" fmla="*/ 112 w 132"/>
                <a:gd name="T9" fmla="*/ 23 h 157"/>
                <a:gd name="T10" fmla="*/ 120 w 132"/>
                <a:gd name="T11" fmla="*/ 35 h 157"/>
                <a:gd name="T12" fmla="*/ 126 w 132"/>
                <a:gd name="T13" fmla="*/ 48 h 157"/>
                <a:gd name="T14" fmla="*/ 130 w 132"/>
                <a:gd name="T15" fmla="*/ 62 h 157"/>
                <a:gd name="T16" fmla="*/ 132 w 132"/>
                <a:gd name="T17" fmla="*/ 79 h 157"/>
                <a:gd name="T18" fmla="*/ 130 w 132"/>
                <a:gd name="T19" fmla="*/ 94 h 157"/>
                <a:gd name="T20" fmla="*/ 126 w 132"/>
                <a:gd name="T21" fmla="*/ 109 h 157"/>
                <a:gd name="T22" fmla="*/ 120 w 132"/>
                <a:gd name="T23" fmla="*/ 123 h 157"/>
                <a:gd name="T24" fmla="*/ 112 w 132"/>
                <a:gd name="T25" fmla="*/ 133 h 157"/>
                <a:gd name="T26" fmla="*/ 102 w 132"/>
                <a:gd name="T27" fmla="*/ 144 h 157"/>
                <a:gd name="T28" fmla="*/ 91 w 132"/>
                <a:gd name="T29" fmla="*/ 151 h 157"/>
                <a:gd name="T30" fmla="*/ 79 w 132"/>
                <a:gd name="T31" fmla="*/ 156 h 157"/>
                <a:gd name="T32" fmla="*/ 66 w 132"/>
                <a:gd name="T33" fmla="*/ 157 h 157"/>
                <a:gd name="T34" fmla="*/ 52 w 132"/>
                <a:gd name="T35" fmla="*/ 156 h 157"/>
                <a:gd name="T36" fmla="*/ 41 w 132"/>
                <a:gd name="T37" fmla="*/ 151 h 157"/>
                <a:gd name="T38" fmla="*/ 29 w 132"/>
                <a:gd name="T39" fmla="*/ 144 h 157"/>
                <a:gd name="T40" fmla="*/ 19 w 132"/>
                <a:gd name="T41" fmla="*/ 133 h 157"/>
                <a:gd name="T42" fmla="*/ 11 w 132"/>
                <a:gd name="T43" fmla="*/ 123 h 157"/>
                <a:gd name="T44" fmla="*/ 5 w 132"/>
                <a:gd name="T45" fmla="*/ 109 h 157"/>
                <a:gd name="T46" fmla="*/ 1 w 132"/>
                <a:gd name="T47" fmla="*/ 94 h 157"/>
                <a:gd name="T48" fmla="*/ 0 w 132"/>
                <a:gd name="T49" fmla="*/ 79 h 157"/>
                <a:gd name="T50" fmla="*/ 1 w 132"/>
                <a:gd name="T51" fmla="*/ 62 h 157"/>
                <a:gd name="T52" fmla="*/ 5 w 132"/>
                <a:gd name="T53" fmla="*/ 48 h 157"/>
                <a:gd name="T54" fmla="*/ 11 w 132"/>
                <a:gd name="T55" fmla="*/ 35 h 157"/>
                <a:gd name="T56" fmla="*/ 19 w 132"/>
                <a:gd name="T57" fmla="*/ 23 h 157"/>
                <a:gd name="T58" fmla="*/ 29 w 132"/>
                <a:gd name="T59" fmla="*/ 14 h 157"/>
                <a:gd name="T60" fmla="*/ 41 w 132"/>
                <a:gd name="T61" fmla="*/ 6 h 157"/>
                <a:gd name="T62" fmla="*/ 52 w 132"/>
                <a:gd name="T63" fmla="*/ 2 h 157"/>
                <a:gd name="T64" fmla="*/ 66 w 132"/>
                <a:gd name="T65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32" h="157">
                  <a:moveTo>
                    <a:pt x="66" y="0"/>
                  </a:moveTo>
                  <a:lnTo>
                    <a:pt x="79" y="2"/>
                  </a:lnTo>
                  <a:lnTo>
                    <a:pt x="91" y="6"/>
                  </a:lnTo>
                  <a:lnTo>
                    <a:pt x="102" y="14"/>
                  </a:lnTo>
                  <a:lnTo>
                    <a:pt x="112" y="23"/>
                  </a:lnTo>
                  <a:lnTo>
                    <a:pt x="120" y="35"/>
                  </a:lnTo>
                  <a:lnTo>
                    <a:pt x="126" y="48"/>
                  </a:lnTo>
                  <a:lnTo>
                    <a:pt x="130" y="62"/>
                  </a:lnTo>
                  <a:lnTo>
                    <a:pt x="132" y="79"/>
                  </a:lnTo>
                  <a:lnTo>
                    <a:pt x="130" y="94"/>
                  </a:lnTo>
                  <a:lnTo>
                    <a:pt x="126" y="109"/>
                  </a:lnTo>
                  <a:lnTo>
                    <a:pt x="120" y="123"/>
                  </a:lnTo>
                  <a:lnTo>
                    <a:pt x="112" y="133"/>
                  </a:lnTo>
                  <a:lnTo>
                    <a:pt x="102" y="144"/>
                  </a:lnTo>
                  <a:lnTo>
                    <a:pt x="91" y="151"/>
                  </a:lnTo>
                  <a:lnTo>
                    <a:pt x="79" y="156"/>
                  </a:lnTo>
                  <a:lnTo>
                    <a:pt x="66" y="157"/>
                  </a:lnTo>
                  <a:lnTo>
                    <a:pt x="52" y="156"/>
                  </a:lnTo>
                  <a:lnTo>
                    <a:pt x="41" y="151"/>
                  </a:lnTo>
                  <a:lnTo>
                    <a:pt x="29" y="144"/>
                  </a:lnTo>
                  <a:lnTo>
                    <a:pt x="19" y="133"/>
                  </a:lnTo>
                  <a:lnTo>
                    <a:pt x="11" y="123"/>
                  </a:lnTo>
                  <a:lnTo>
                    <a:pt x="5" y="109"/>
                  </a:lnTo>
                  <a:lnTo>
                    <a:pt x="1" y="94"/>
                  </a:lnTo>
                  <a:lnTo>
                    <a:pt x="0" y="79"/>
                  </a:lnTo>
                  <a:lnTo>
                    <a:pt x="1" y="62"/>
                  </a:lnTo>
                  <a:lnTo>
                    <a:pt x="5" y="48"/>
                  </a:lnTo>
                  <a:lnTo>
                    <a:pt x="11" y="35"/>
                  </a:lnTo>
                  <a:lnTo>
                    <a:pt x="19" y="23"/>
                  </a:lnTo>
                  <a:lnTo>
                    <a:pt x="29" y="14"/>
                  </a:lnTo>
                  <a:lnTo>
                    <a:pt x="41" y="6"/>
                  </a:lnTo>
                  <a:lnTo>
                    <a:pt x="52" y="2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1" name="Freeform 78"/>
            <p:cNvSpPr>
              <a:spLocks/>
            </p:cNvSpPr>
            <p:nvPr/>
          </p:nvSpPr>
          <p:spPr bwMode="auto">
            <a:xfrm>
              <a:off x="2831" y="2474"/>
              <a:ext cx="103" cy="74"/>
            </a:xfrm>
            <a:custGeom>
              <a:avLst/>
              <a:gdLst>
                <a:gd name="T0" fmla="*/ 100 w 103"/>
                <a:gd name="T1" fmla="*/ 21 h 74"/>
                <a:gd name="T2" fmla="*/ 103 w 103"/>
                <a:gd name="T3" fmla="*/ 35 h 74"/>
                <a:gd name="T4" fmla="*/ 99 w 103"/>
                <a:gd name="T5" fmla="*/ 50 h 74"/>
                <a:gd name="T6" fmla="*/ 88 w 103"/>
                <a:gd name="T7" fmla="*/ 62 h 74"/>
                <a:gd name="T8" fmla="*/ 71 w 103"/>
                <a:gd name="T9" fmla="*/ 71 h 74"/>
                <a:gd name="T10" fmla="*/ 61 w 103"/>
                <a:gd name="T11" fmla="*/ 73 h 74"/>
                <a:gd name="T12" fmla="*/ 50 w 103"/>
                <a:gd name="T13" fmla="*/ 74 h 74"/>
                <a:gd name="T14" fmla="*/ 41 w 103"/>
                <a:gd name="T15" fmla="*/ 74 h 74"/>
                <a:gd name="T16" fmla="*/ 32 w 103"/>
                <a:gd name="T17" fmla="*/ 71 h 74"/>
                <a:gd name="T18" fmla="*/ 23 w 103"/>
                <a:gd name="T19" fmla="*/ 68 h 74"/>
                <a:gd name="T20" fmla="*/ 16 w 103"/>
                <a:gd name="T21" fmla="*/ 65 h 74"/>
                <a:gd name="T22" fmla="*/ 9 w 103"/>
                <a:gd name="T23" fmla="*/ 59 h 74"/>
                <a:gd name="T24" fmla="*/ 4 w 103"/>
                <a:gd name="T25" fmla="*/ 53 h 74"/>
                <a:gd name="T26" fmla="*/ 0 w 103"/>
                <a:gd name="T27" fmla="*/ 39 h 74"/>
                <a:gd name="T28" fmla="*/ 4 w 103"/>
                <a:gd name="T29" fmla="*/ 24 h 74"/>
                <a:gd name="T30" fmla="*/ 16 w 103"/>
                <a:gd name="T31" fmla="*/ 12 h 74"/>
                <a:gd name="T32" fmla="*/ 34 w 103"/>
                <a:gd name="T33" fmla="*/ 3 h 74"/>
                <a:gd name="T34" fmla="*/ 43 w 103"/>
                <a:gd name="T35" fmla="*/ 0 h 74"/>
                <a:gd name="T36" fmla="*/ 53 w 103"/>
                <a:gd name="T37" fmla="*/ 0 h 74"/>
                <a:gd name="T38" fmla="*/ 63 w 103"/>
                <a:gd name="T39" fmla="*/ 0 h 74"/>
                <a:gd name="T40" fmla="*/ 72 w 103"/>
                <a:gd name="T41" fmla="*/ 1 h 74"/>
                <a:gd name="T42" fmla="*/ 81 w 103"/>
                <a:gd name="T43" fmla="*/ 4 h 74"/>
                <a:gd name="T44" fmla="*/ 89 w 103"/>
                <a:gd name="T45" fmla="*/ 9 h 74"/>
                <a:gd name="T46" fmla="*/ 95 w 103"/>
                <a:gd name="T47" fmla="*/ 15 h 74"/>
                <a:gd name="T48" fmla="*/ 100 w 103"/>
                <a:gd name="T49" fmla="*/ 21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3" h="74">
                  <a:moveTo>
                    <a:pt x="100" y="21"/>
                  </a:moveTo>
                  <a:lnTo>
                    <a:pt x="103" y="35"/>
                  </a:lnTo>
                  <a:lnTo>
                    <a:pt x="99" y="50"/>
                  </a:lnTo>
                  <a:lnTo>
                    <a:pt x="88" y="62"/>
                  </a:lnTo>
                  <a:lnTo>
                    <a:pt x="71" y="71"/>
                  </a:lnTo>
                  <a:lnTo>
                    <a:pt x="61" y="73"/>
                  </a:lnTo>
                  <a:lnTo>
                    <a:pt x="50" y="74"/>
                  </a:lnTo>
                  <a:lnTo>
                    <a:pt x="41" y="74"/>
                  </a:lnTo>
                  <a:lnTo>
                    <a:pt x="32" y="71"/>
                  </a:lnTo>
                  <a:lnTo>
                    <a:pt x="23" y="68"/>
                  </a:lnTo>
                  <a:lnTo>
                    <a:pt x="16" y="65"/>
                  </a:lnTo>
                  <a:lnTo>
                    <a:pt x="9" y="59"/>
                  </a:lnTo>
                  <a:lnTo>
                    <a:pt x="4" y="53"/>
                  </a:lnTo>
                  <a:lnTo>
                    <a:pt x="0" y="39"/>
                  </a:lnTo>
                  <a:lnTo>
                    <a:pt x="4" y="24"/>
                  </a:lnTo>
                  <a:lnTo>
                    <a:pt x="16" y="12"/>
                  </a:lnTo>
                  <a:lnTo>
                    <a:pt x="34" y="3"/>
                  </a:lnTo>
                  <a:lnTo>
                    <a:pt x="43" y="0"/>
                  </a:lnTo>
                  <a:lnTo>
                    <a:pt x="53" y="0"/>
                  </a:lnTo>
                  <a:lnTo>
                    <a:pt x="63" y="0"/>
                  </a:lnTo>
                  <a:lnTo>
                    <a:pt x="72" y="1"/>
                  </a:lnTo>
                  <a:lnTo>
                    <a:pt x="81" y="4"/>
                  </a:lnTo>
                  <a:lnTo>
                    <a:pt x="89" y="9"/>
                  </a:lnTo>
                  <a:lnTo>
                    <a:pt x="95" y="15"/>
                  </a:lnTo>
                  <a:lnTo>
                    <a:pt x="100" y="21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2" name="Freeform 79"/>
            <p:cNvSpPr>
              <a:spLocks/>
            </p:cNvSpPr>
            <p:nvPr/>
          </p:nvSpPr>
          <p:spPr bwMode="auto">
            <a:xfrm>
              <a:off x="2976" y="2379"/>
              <a:ext cx="80" cy="59"/>
            </a:xfrm>
            <a:custGeom>
              <a:avLst/>
              <a:gdLst>
                <a:gd name="T0" fmla="*/ 77 w 80"/>
                <a:gd name="T1" fmla="*/ 18 h 59"/>
                <a:gd name="T2" fmla="*/ 80 w 80"/>
                <a:gd name="T3" fmla="*/ 28 h 59"/>
                <a:gd name="T4" fmla="*/ 76 w 80"/>
                <a:gd name="T5" fmla="*/ 39 h 59"/>
                <a:gd name="T6" fmla="*/ 68 w 80"/>
                <a:gd name="T7" fmla="*/ 50 h 59"/>
                <a:gd name="T8" fmla="*/ 54 w 80"/>
                <a:gd name="T9" fmla="*/ 56 h 59"/>
                <a:gd name="T10" fmla="*/ 47 w 80"/>
                <a:gd name="T11" fmla="*/ 57 h 59"/>
                <a:gd name="T12" fmla="*/ 39 w 80"/>
                <a:gd name="T13" fmla="*/ 59 h 59"/>
                <a:gd name="T14" fmla="*/ 32 w 80"/>
                <a:gd name="T15" fmla="*/ 59 h 59"/>
                <a:gd name="T16" fmla="*/ 25 w 80"/>
                <a:gd name="T17" fmla="*/ 57 h 59"/>
                <a:gd name="T18" fmla="*/ 18 w 80"/>
                <a:gd name="T19" fmla="*/ 54 h 59"/>
                <a:gd name="T20" fmla="*/ 11 w 80"/>
                <a:gd name="T21" fmla="*/ 51 h 59"/>
                <a:gd name="T22" fmla="*/ 7 w 80"/>
                <a:gd name="T23" fmla="*/ 47 h 59"/>
                <a:gd name="T24" fmla="*/ 2 w 80"/>
                <a:gd name="T25" fmla="*/ 42 h 59"/>
                <a:gd name="T26" fmla="*/ 0 w 80"/>
                <a:gd name="T27" fmla="*/ 30 h 59"/>
                <a:gd name="T28" fmla="*/ 2 w 80"/>
                <a:gd name="T29" fmla="*/ 19 h 59"/>
                <a:gd name="T30" fmla="*/ 11 w 80"/>
                <a:gd name="T31" fmla="*/ 10 h 59"/>
                <a:gd name="T32" fmla="*/ 25 w 80"/>
                <a:gd name="T33" fmla="*/ 3 h 59"/>
                <a:gd name="T34" fmla="*/ 33 w 80"/>
                <a:gd name="T35" fmla="*/ 1 h 59"/>
                <a:gd name="T36" fmla="*/ 40 w 80"/>
                <a:gd name="T37" fmla="*/ 0 h 59"/>
                <a:gd name="T38" fmla="*/ 48 w 80"/>
                <a:gd name="T39" fmla="*/ 1 h 59"/>
                <a:gd name="T40" fmla="*/ 55 w 80"/>
                <a:gd name="T41" fmla="*/ 3 h 59"/>
                <a:gd name="T42" fmla="*/ 62 w 80"/>
                <a:gd name="T43" fmla="*/ 4 h 59"/>
                <a:gd name="T44" fmla="*/ 69 w 80"/>
                <a:gd name="T45" fmla="*/ 9 h 59"/>
                <a:gd name="T46" fmla="*/ 73 w 80"/>
                <a:gd name="T47" fmla="*/ 13 h 59"/>
                <a:gd name="T48" fmla="*/ 77 w 80"/>
                <a:gd name="T49" fmla="*/ 18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0" h="59">
                  <a:moveTo>
                    <a:pt x="77" y="18"/>
                  </a:moveTo>
                  <a:lnTo>
                    <a:pt x="80" y="28"/>
                  </a:lnTo>
                  <a:lnTo>
                    <a:pt x="76" y="39"/>
                  </a:lnTo>
                  <a:lnTo>
                    <a:pt x="68" y="50"/>
                  </a:lnTo>
                  <a:lnTo>
                    <a:pt x="54" y="56"/>
                  </a:lnTo>
                  <a:lnTo>
                    <a:pt x="47" y="57"/>
                  </a:lnTo>
                  <a:lnTo>
                    <a:pt x="39" y="59"/>
                  </a:lnTo>
                  <a:lnTo>
                    <a:pt x="32" y="59"/>
                  </a:lnTo>
                  <a:lnTo>
                    <a:pt x="25" y="57"/>
                  </a:lnTo>
                  <a:lnTo>
                    <a:pt x="18" y="54"/>
                  </a:lnTo>
                  <a:lnTo>
                    <a:pt x="11" y="51"/>
                  </a:lnTo>
                  <a:lnTo>
                    <a:pt x="7" y="47"/>
                  </a:lnTo>
                  <a:lnTo>
                    <a:pt x="2" y="42"/>
                  </a:lnTo>
                  <a:lnTo>
                    <a:pt x="0" y="30"/>
                  </a:lnTo>
                  <a:lnTo>
                    <a:pt x="2" y="19"/>
                  </a:lnTo>
                  <a:lnTo>
                    <a:pt x="11" y="10"/>
                  </a:lnTo>
                  <a:lnTo>
                    <a:pt x="25" y="3"/>
                  </a:lnTo>
                  <a:lnTo>
                    <a:pt x="33" y="1"/>
                  </a:lnTo>
                  <a:lnTo>
                    <a:pt x="40" y="0"/>
                  </a:lnTo>
                  <a:lnTo>
                    <a:pt x="48" y="1"/>
                  </a:lnTo>
                  <a:lnTo>
                    <a:pt x="55" y="3"/>
                  </a:lnTo>
                  <a:lnTo>
                    <a:pt x="62" y="4"/>
                  </a:lnTo>
                  <a:lnTo>
                    <a:pt x="69" y="9"/>
                  </a:lnTo>
                  <a:lnTo>
                    <a:pt x="73" y="13"/>
                  </a:lnTo>
                  <a:lnTo>
                    <a:pt x="77" y="18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3" name="Freeform 80"/>
            <p:cNvSpPr>
              <a:spLocks/>
            </p:cNvSpPr>
            <p:nvPr/>
          </p:nvSpPr>
          <p:spPr bwMode="auto">
            <a:xfrm>
              <a:off x="2644" y="1459"/>
              <a:ext cx="241" cy="289"/>
            </a:xfrm>
            <a:custGeom>
              <a:avLst/>
              <a:gdLst>
                <a:gd name="T0" fmla="*/ 121 w 241"/>
                <a:gd name="T1" fmla="*/ 0 h 289"/>
                <a:gd name="T2" fmla="*/ 146 w 241"/>
                <a:gd name="T3" fmla="*/ 3 h 289"/>
                <a:gd name="T4" fmla="*/ 168 w 241"/>
                <a:gd name="T5" fmla="*/ 12 h 289"/>
                <a:gd name="T6" fmla="*/ 189 w 241"/>
                <a:gd name="T7" fmla="*/ 25 h 289"/>
                <a:gd name="T8" fmla="*/ 207 w 241"/>
                <a:gd name="T9" fmla="*/ 43 h 289"/>
                <a:gd name="T10" fmla="*/ 221 w 241"/>
                <a:gd name="T11" fmla="*/ 64 h 289"/>
                <a:gd name="T12" fmla="*/ 232 w 241"/>
                <a:gd name="T13" fmla="*/ 90 h 289"/>
                <a:gd name="T14" fmla="*/ 239 w 241"/>
                <a:gd name="T15" fmla="*/ 117 h 289"/>
                <a:gd name="T16" fmla="*/ 241 w 241"/>
                <a:gd name="T17" fmla="*/ 146 h 289"/>
                <a:gd name="T18" fmla="*/ 239 w 241"/>
                <a:gd name="T19" fmla="*/ 174 h 289"/>
                <a:gd name="T20" fmla="*/ 232 w 241"/>
                <a:gd name="T21" fmla="*/ 201 h 289"/>
                <a:gd name="T22" fmla="*/ 221 w 241"/>
                <a:gd name="T23" fmla="*/ 226 h 289"/>
                <a:gd name="T24" fmla="*/ 207 w 241"/>
                <a:gd name="T25" fmla="*/ 247 h 289"/>
                <a:gd name="T26" fmla="*/ 189 w 241"/>
                <a:gd name="T27" fmla="*/ 265 h 289"/>
                <a:gd name="T28" fmla="*/ 168 w 241"/>
                <a:gd name="T29" fmla="*/ 279 h 289"/>
                <a:gd name="T30" fmla="*/ 146 w 241"/>
                <a:gd name="T31" fmla="*/ 286 h 289"/>
                <a:gd name="T32" fmla="*/ 121 w 241"/>
                <a:gd name="T33" fmla="*/ 289 h 289"/>
                <a:gd name="T34" fmla="*/ 96 w 241"/>
                <a:gd name="T35" fmla="*/ 286 h 289"/>
                <a:gd name="T36" fmla="*/ 73 w 241"/>
                <a:gd name="T37" fmla="*/ 279 h 289"/>
                <a:gd name="T38" fmla="*/ 53 w 241"/>
                <a:gd name="T39" fmla="*/ 265 h 289"/>
                <a:gd name="T40" fmla="*/ 36 w 241"/>
                <a:gd name="T41" fmla="*/ 247 h 289"/>
                <a:gd name="T42" fmla="*/ 21 w 241"/>
                <a:gd name="T43" fmla="*/ 226 h 289"/>
                <a:gd name="T44" fmla="*/ 10 w 241"/>
                <a:gd name="T45" fmla="*/ 201 h 289"/>
                <a:gd name="T46" fmla="*/ 3 w 241"/>
                <a:gd name="T47" fmla="*/ 174 h 289"/>
                <a:gd name="T48" fmla="*/ 0 w 241"/>
                <a:gd name="T49" fmla="*/ 146 h 289"/>
                <a:gd name="T50" fmla="*/ 3 w 241"/>
                <a:gd name="T51" fmla="*/ 117 h 289"/>
                <a:gd name="T52" fmla="*/ 10 w 241"/>
                <a:gd name="T53" fmla="*/ 90 h 289"/>
                <a:gd name="T54" fmla="*/ 21 w 241"/>
                <a:gd name="T55" fmla="*/ 64 h 289"/>
                <a:gd name="T56" fmla="*/ 36 w 241"/>
                <a:gd name="T57" fmla="*/ 43 h 289"/>
                <a:gd name="T58" fmla="*/ 53 w 241"/>
                <a:gd name="T59" fmla="*/ 25 h 289"/>
                <a:gd name="T60" fmla="*/ 73 w 241"/>
                <a:gd name="T61" fmla="*/ 12 h 289"/>
                <a:gd name="T62" fmla="*/ 96 w 241"/>
                <a:gd name="T63" fmla="*/ 3 h 289"/>
                <a:gd name="T64" fmla="*/ 121 w 241"/>
                <a:gd name="T65" fmla="*/ 0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1" h="289">
                  <a:moveTo>
                    <a:pt x="121" y="0"/>
                  </a:moveTo>
                  <a:lnTo>
                    <a:pt x="146" y="3"/>
                  </a:lnTo>
                  <a:lnTo>
                    <a:pt x="168" y="12"/>
                  </a:lnTo>
                  <a:lnTo>
                    <a:pt x="189" y="25"/>
                  </a:lnTo>
                  <a:lnTo>
                    <a:pt x="207" y="43"/>
                  </a:lnTo>
                  <a:lnTo>
                    <a:pt x="221" y="64"/>
                  </a:lnTo>
                  <a:lnTo>
                    <a:pt x="232" y="90"/>
                  </a:lnTo>
                  <a:lnTo>
                    <a:pt x="239" y="117"/>
                  </a:lnTo>
                  <a:lnTo>
                    <a:pt x="241" y="146"/>
                  </a:lnTo>
                  <a:lnTo>
                    <a:pt x="239" y="174"/>
                  </a:lnTo>
                  <a:lnTo>
                    <a:pt x="232" y="201"/>
                  </a:lnTo>
                  <a:lnTo>
                    <a:pt x="221" y="226"/>
                  </a:lnTo>
                  <a:lnTo>
                    <a:pt x="207" y="247"/>
                  </a:lnTo>
                  <a:lnTo>
                    <a:pt x="189" y="265"/>
                  </a:lnTo>
                  <a:lnTo>
                    <a:pt x="168" y="279"/>
                  </a:lnTo>
                  <a:lnTo>
                    <a:pt x="146" y="286"/>
                  </a:lnTo>
                  <a:lnTo>
                    <a:pt x="121" y="289"/>
                  </a:lnTo>
                  <a:lnTo>
                    <a:pt x="96" y="286"/>
                  </a:lnTo>
                  <a:lnTo>
                    <a:pt x="73" y="279"/>
                  </a:lnTo>
                  <a:lnTo>
                    <a:pt x="53" y="265"/>
                  </a:lnTo>
                  <a:lnTo>
                    <a:pt x="36" y="247"/>
                  </a:lnTo>
                  <a:lnTo>
                    <a:pt x="21" y="226"/>
                  </a:lnTo>
                  <a:lnTo>
                    <a:pt x="10" y="201"/>
                  </a:lnTo>
                  <a:lnTo>
                    <a:pt x="3" y="174"/>
                  </a:lnTo>
                  <a:lnTo>
                    <a:pt x="0" y="146"/>
                  </a:lnTo>
                  <a:lnTo>
                    <a:pt x="3" y="117"/>
                  </a:lnTo>
                  <a:lnTo>
                    <a:pt x="10" y="90"/>
                  </a:lnTo>
                  <a:lnTo>
                    <a:pt x="21" y="64"/>
                  </a:lnTo>
                  <a:lnTo>
                    <a:pt x="36" y="43"/>
                  </a:lnTo>
                  <a:lnTo>
                    <a:pt x="53" y="25"/>
                  </a:lnTo>
                  <a:lnTo>
                    <a:pt x="73" y="12"/>
                  </a:lnTo>
                  <a:lnTo>
                    <a:pt x="96" y="3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4" name="Freeform 81"/>
            <p:cNvSpPr>
              <a:spLocks/>
            </p:cNvSpPr>
            <p:nvPr/>
          </p:nvSpPr>
          <p:spPr bwMode="auto">
            <a:xfrm>
              <a:off x="2648" y="1462"/>
              <a:ext cx="226" cy="273"/>
            </a:xfrm>
            <a:custGeom>
              <a:avLst/>
              <a:gdLst>
                <a:gd name="T0" fmla="*/ 113 w 226"/>
                <a:gd name="T1" fmla="*/ 0 h 273"/>
                <a:gd name="T2" fmla="*/ 136 w 226"/>
                <a:gd name="T3" fmla="*/ 3 h 273"/>
                <a:gd name="T4" fmla="*/ 157 w 226"/>
                <a:gd name="T5" fmla="*/ 11 h 273"/>
                <a:gd name="T6" fmla="*/ 176 w 226"/>
                <a:gd name="T7" fmla="*/ 23 h 273"/>
                <a:gd name="T8" fmla="*/ 193 w 226"/>
                <a:gd name="T9" fmla="*/ 40 h 273"/>
                <a:gd name="T10" fmla="*/ 207 w 226"/>
                <a:gd name="T11" fmla="*/ 61 h 273"/>
                <a:gd name="T12" fmla="*/ 218 w 226"/>
                <a:gd name="T13" fmla="*/ 84 h 273"/>
                <a:gd name="T14" fmla="*/ 224 w 226"/>
                <a:gd name="T15" fmla="*/ 109 h 273"/>
                <a:gd name="T16" fmla="*/ 226 w 226"/>
                <a:gd name="T17" fmla="*/ 136 h 273"/>
                <a:gd name="T18" fmla="*/ 224 w 226"/>
                <a:gd name="T19" fmla="*/ 164 h 273"/>
                <a:gd name="T20" fmla="*/ 218 w 226"/>
                <a:gd name="T21" fmla="*/ 189 h 273"/>
                <a:gd name="T22" fmla="*/ 207 w 226"/>
                <a:gd name="T23" fmla="*/ 212 h 273"/>
                <a:gd name="T24" fmla="*/ 193 w 226"/>
                <a:gd name="T25" fmla="*/ 232 h 273"/>
                <a:gd name="T26" fmla="*/ 176 w 226"/>
                <a:gd name="T27" fmla="*/ 248 h 273"/>
                <a:gd name="T28" fmla="*/ 157 w 226"/>
                <a:gd name="T29" fmla="*/ 262 h 273"/>
                <a:gd name="T30" fmla="*/ 136 w 226"/>
                <a:gd name="T31" fmla="*/ 270 h 273"/>
                <a:gd name="T32" fmla="*/ 113 w 226"/>
                <a:gd name="T33" fmla="*/ 273 h 273"/>
                <a:gd name="T34" fmla="*/ 90 w 226"/>
                <a:gd name="T35" fmla="*/ 270 h 273"/>
                <a:gd name="T36" fmla="*/ 68 w 226"/>
                <a:gd name="T37" fmla="*/ 262 h 273"/>
                <a:gd name="T38" fmla="*/ 50 w 226"/>
                <a:gd name="T39" fmla="*/ 248 h 273"/>
                <a:gd name="T40" fmla="*/ 33 w 226"/>
                <a:gd name="T41" fmla="*/ 232 h 273"/>
                <a:gd name="T42" fmla="*/ 20 w 226"/>
                <a:gd name="T43" fmla="*/ 212 h 273"/>
                <a:gd name="T44" fmla="*/ 8 w 226"/>
                <a:gd name="T45" fmla="*/ 189 h 273"/>
                <a:gd name="T46" fmla="*/ 3 w 226"/>
                <a:gd name="T47" fmla="*/ 164 h 273"/>
                <a:gd name="T48" fmla="*/ 0 w 226"/>
                <a:gd name="T49" fmla="*/ 136 h 273"/>
                <a:gd name="T50" fmla="*/ 3 w 226"/>
                <a:gd name="T51" fmla="*/ 109 h 273"/>
                <a:gd name="T52" fmla="*/ 8 w 226"/>
                <a:gd name="T53" fmla="*/ 84 h 273"/>
                <a:gd name="T54" fmla="*/ 20 w 226"/>
                <a:gd name="T55" fmla="*/ 61 h 273"/>
                <a:gd name="T56" fmla="*/ 33 w 226"/>
                <a:gd name="T57" fmla="*/ 40 h 273"/>
                <a:gd name="T58" fmla="*/ 50 w 226"/>
                <a:gd name="T59" fmla="*/ 23 h 273"/>
                <a:gd name="T60" fmla="*/ 68 w 226"/>
                <a:gd name="T61" fmla="*/ 11 h 273"/>
                <a:gd name="T62" fmla="*/ 90 w 226"/>
                <a:gd name="T63" fmla="*/ 3 h 273"/>
                <a:gd name="T64" fmla="*/ 113 w 226"/>
                <a:gd name="T65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26" h="273">
                  <a:moveTo>
                    <a:pt x="113" y="0"/>
                  </a:moveTo>
                  <a:lnTo>
                    <a:pt x="136" y="3"/>
                  </a:lnTo>
                  <a:lnTo>
                    <a:pt x="157" y="11"/>
                  </a:lnTo>
                  <a:lnTo>
                    <a:pt x="176" y="23"/>
                  </a:lnTo>
                  <a:lnTo>
                    <a:pt x="193" y="40"/>
                  </a:lnTo>
                  <a:lnTo>
                    <a:pt x="207" y="61"/>
                  </a:lnTo>
                  <a:lnTo>
                    <a:pt x="218" y="84"/>
                  </a:lnTo>
                  <a:lnTo>
                    <a:pt x="224" y="109"/>
                  </a:lnTo>
                  <a:lnTo>
                    <a:pt x="226" y="136"/>
                  </a:lnTo>
                  <a:lnTo>
                    <a:pt x="224" y="164"/>
                  </a:lnTo>
                  <a:lnTo>
                    <a:pt x="218" y="189"/>
                  </a:lnTo>
                  <a:lnTo>
                    <a:pt x="207" y="212"/>
                  </a:lnTo>
                  <a:lnTo>
                    <a:pt x="193" y="232"/>
                  </a:lnTo>
                  <a:lnTo>
                    <a:pt x="176" y="248"/>
                  </a:lnTo>
                  <a:lnTo>
                    <a:pt x="157" y="262"/>
                  </a:lnTo>
                  <a:lnTo>
                    <a:pt x="136" y="270"/>
                  </a:lnTo>
                  <a:lnTo>
                    <a:pt x="113" y="273"/>
                  </a:lnTo>
                  <a:lnTo>
                    <a:pt x="90" y="270"/>
                  </a:lnTo>
                  <a:lnTo>
                    <a:pt x="68" y="262"/>
                  </a:lnTo>
                  <a:lnTo>
                    <a:pt x="50" y="248"/>
                  </a:lnTo>
                  <a:lnTo>
                    <a:pt x="33" y="232"/>
                  </a:lnTo>
                  <a:lnTo>
                    <a:pt x="20" y="212"/>
                  </a:lnTo>
                  <a:lnTo>
                    <a:pt x="8" y="189"/>
                  </a:lnTo>
                  <a:lnTo>
                    <a:pt x="3" y="164"/>
                  </a:lnTo>
                  <a:lnTo>
                    <a:pt x="0" y="136"/>
                  </a:lnTo>
                  <a:lnTo>
                    <a:pt x="3" y="109"/>
                  </a:lnTo>
                  <a:lnTo>
                    <a:pt x="8" y="84"/>
                  </a:lnTo>
                  <a:lnTo>
                    <a:pt x="20" y="61"/>
                  </a:lnTo>
                  <a:lnTo>
                    <a:pt x="33" y="40"/>
                  </a:lnTo>
                  <a:lnTo>
                    <a:pt x="50" y="23"/>
                  </a:lnTo>
                  <a:lnTo>
                    <a:pt x="68" y="11"/>
                  </a:lnTo>
                  <a:lnTo>
                    <a:pt x="90" y="3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BC72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" name="Freeform 82"/>
            <p:cNvSpPr>
              <a:spLocks/>
            </p:cNvSpPr>
            <p:nvPr/>
          </p:nvSpPr>
          <p:spPr bwMode="auto">
            <a:xfrm>
              <a:off x="2651" y="1465"/>
              <a:ext cx="212" cy="254"/>
            </a:xfrm>
            <a:custGeom>
              <a:avLst/>
              <a:gdLst>
                <a:gd name="T0" fmla="*/ 107 w 212"/>
                <a:gd name="T1" fmla="*/ 0 h 254"/>
                <a:gd name="T2" fmla="*/ 128 w 212"/>
                <a:gd name="T3" fmla="*/ 3 h 254"/>
                <a:gd name="T4" fmla="*/ 148 w 212"/>
                <a:gd name="T5" fmla="*/ 11 h 254"/>
                <a:gd name="T6" fmla="*/ 166 w 212"/>
                <a:gd name="T7" fmla="*/ 22 h 254"/>
                <a:gd name="T8" fmla="*/ 182 w 212"/>
                <a:gd name="T9" fmla="*/ 38 h 254"/>
                <a:gd name="T10" fmla="*/ 194 w 212"/>
                <a:gd name="T11" fmla="*/ 56 h 254"/>
                <a:gd name="T12" fmla="*/ 204 w 212"/>
                <a:gd name="T13" fmla="*/ 78 h 254"/>
                <a:gd name="T14" fmla="*/ 209 w 212"/>
                <a:gd name="T15" fmla="*/ 102 h 254"/>
                <a:gd name="T16" fmla="*/ 212 w 212"/>
                <a:gd name="T17" fmla="*/ 127 h 254"/>
                <a:gd name="T18" fmla="*/ 209 w 212"/>
                <a:gd name="T19" fmla="*/ 153 h 254"/>
                <a:gd name="T20" fmla="*/ 204 w 212"/>
                <a:gd name="T21" fmla="*/ 177 h 254"/>
                <a:gd name="T22" fmla="*/ 194 w 212"/>
                <a:gd name="T23" fmla="*/ 199 h 254"/>
                <a:gd name="T24" fmla="*/ 182 w 212"/>
                <a:gd name="T25" fmla="*/ 217 h 254"/>
                <a:gd name="T26" fmla="*/ 166 w 212"/>
                <a:gd name="T27" fmla="*/ 233 h 254"/>
                <a:gd name="T28" fmla="*/ 148 w 212"/>
                <a:gd name="T29" fmla="*/ 244 h 254"/>
                <a:gd name="T30" fmla="*/ 128 w 212"/>
                <a:gd name="T31" fmla="*/ 251 h 254"/>
                <a:gd name="T32" fmla="*/ 107 w 212"/>
                <a:gd name="T33" fmla="*/ 254 h 254"/>
                <a:gd name="T34" fmla="*/ 86 w 212"/>
                <a:gd name="T35" fmla="*/ 251 h 254"/>
                <a:gd name="T36" fmla="*/ 65 w 212"/>
                <a:gd name="T37" fmla="*/ 244 h 254"/>
                <a:gd name="T38" fmla="*/ 47 w 212"/>
                <a:gd name="T39" fmla="*/ 233 h 254"/>
                <a:gd name="T40" fmla="*/ 32 w 212"/>
                <a:gd name="T41" fmla="*/ 217 h 254"/>
                <a:gd name="T42" fmla="*/ 18 w 212"/>
                <a:gd name="T43" fmla="*/ 199 h 254"/>
                <a:gd name="T44" fmla="*/ 8 w 212"/>
                <a:gd name="T45" fmla="*/ 177 h 254"/>
                <a:gd name="T46" fmla="*/ 3 w 212"/>
                <a:gd name="T47" fmla="*/ 153 h 254"/>
                <a:gd name="T48" fmla="*/ 0 w 212"/>
                <a:gd name="T49" fmla="*/ 127 h 254"/>
                <a:gd name="T50" fmla="*/ 3 w 212"/>
                <a:gd name="T51" fmla="*/ 102 h 254"/>
                <a:gd name="T52" fmla="*/ 8 w 212"/>
                <a:gd name="T53" fmla="*/ 78 h 254"/>
                <a:gd name="T54" fmla="*/ 18 w 212"/>
                <a:gd name="T55" fmla="*/ 56 h 254"/>
                <a:gd name="T56" fmla="*/ 32 w 212"/>
                <a:gd name="T57" fmla="*/ 38 h 254"/>
                <a:gd name="T58" fmla="*/ 47 w 212"/>
                <a:gd name="T59" fmla="*/ 22 h 254"/>
                <a:gd name="T60" fmla="*/ 65 w 212"/>
                <a:gd name="T61" fmla="*/ 11 h 254"/>
                <a:gd name="T62" fmla="*/ 86 w 212"/>
                <a:gd name="T63" fmla="*/ 3 h 254"/>
                <a:gd name="T64" fmla="*/ 107 w 212"/>
                <a:gd name="T65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2" h="254">
                  <a:moveTo>
                    <a:pt x="107" y="0"/>
                  </a:moveTo>
                  <a:lnTo>
                    <a:pt x="128" y="3"/>
                  </a:lnTo>
                  <a:lnTo>
                    <a:pt x="148" y="11"/>
                  </a:lnTo>
                  <a:lnTo>
                    <a:pt x="166" y="22"/>
                  </a:lnTo>
                  <a:lnTo>
                    <a:pt x="182" y="38"/>
                  </a:lnTo>
                  <a:lnTo>
                    <a:pt x="194" y="56"/>
                  </a:lnTo>
                  <a:lnTo>
                    <a:pt x="204" y="78"/>
                  </a:lnTo>
                  <a:lnTo>
                    <a:pt x="209" y="102"/>
                  </a:lnTo>
                  <a:lnTo>
                    <a:pt x="212" y="127"/>
                  </a:lnTo>
                  <a:lnTo>
                    <a:pt x="209" y="153"/>
                  </a:lnTo>
                  <a:lnTo>
                    <a:pt x="204" y="177"/>
                  </a:lnTo>
                  <a:lnTo>
                    <a:pt x="194" y="199"/>
                  </a:lnTo>
                  <a:lnTo>
                    <a:pt x="182" y="217"/>
                  </a:lnTo>
                  <a:lnTo>
                    <a:pt x="166" y="233"/>
                  </a:lnTo>
                  <a:lnTo>
                    <a:pt x="148" y="244"/>
                  </a:lnTo>
                  <a:lnTo>
                    <a:pt x="128" y="251"/>
                  </a:lnTo>
                  <a:lnTo>
                    <a:pt x="107" y="254"/>
                  </a:lnTo>
                  <a:lnTo>
                    <a:pt x="86" y="251"/>
                  </a:lnTo>
                  <a:lnTo>
                    <a:pt x="65" y="244"/>
                  </a:lnTo>
                  <a:lnTo>
                    <a:pt x="47" y="233"/>
                  </a:lnTo>
                  <a:lnTo>
                    <a:pt x="32" y="217"/>
                  </a:lnTo>
                  <a:lnTo>
                    <a:pt x="18" y="199"/>
                  </a:lnTo>
                  <a:lnTo>
                    <a:pt x="8" y="177"/>
                  </a:lnTo>
                  <a:lnTo>
                    <a:pt x="3" y="153"/>
                  </a:lnTo>
                  <a:lnTo>
                    <a:pt x="0" y="127"/>
                  </a:lnTo>
                  <a:lnTo>
                    <a:pt x="3" y="102"/>
                  </a:lnTo>
                  <a:lnTo>
                    <a:pt x="8" y="78"/>
                  </a:lnTo>
                  <a:lnTo>
                    <a:pt x="18" y="56"/>
                  </a:lnTo>
                  <a:lnTo>
                    <a:pt x="32" y="38"/>
                  </a:lnTo>
                  <a:lnTo>
                    <a:pt x="47" y="22"/>
                  </a:lnTo>
                  <a:lnTo>
                    <a:pt x="65" y="11"/>
                  </a:lnTo>
                  <a:lnTo>
                    <a:pt x="86" y="3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rgbClr val="C17A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6" name="Freeform 83"/>
            <p:cNvSpPr>
              <a:spLocks/>
            </p:cNvSpPr>
            <p:nvPr/>
          </p:nvSpPr>
          <p:spPr bwMode="auto">
            <a:xfrm>
              <a:off x="2655" y="1468"/>
              <a:ext cx="197" cy="236"/>
            </a:xfrm>
            <a:custGeom>
              <a:avLst/>
              <a:gdLst>
                <a:gd name="T0" fmla="*/ 99 w 197"/>
                <a:gd name="T1" fmla="*/ 0 h 236"/>
                <a:gd name="T2" fmla="*/ 118 w 197"/>
                <a:gd name="T3" fmla="*/ 3 h 236"/>
                <a:gd name="T4" fmla="*/ 137 w 197"/>
                <a:gd name="T5" fmla="*/ 10 h 236"/>
                <a:gd name="T6" fmla="*/ 154 w 197"/>
                <a:gd name="T7" fmla="*/ 20 h 236"/>
                <a:gd name="T8" fmla="*/ 168 w 197"/>
                <a:gd name="T9" fmla="*/ 35 h 236"/>
                <a:gd name="T10" fmla="*/ 180 w 197"/>
                <a:gd name="T11" fmla="*/ 52 h 236"/>
                <a:gd name="T12" fmla="*/ 189 w 197"/>
                <a:gd name="T13" fmla="*/ 73 h 236"/>
                <a:gd name="T14" fmla="*/ 196 w 197"/>
                <a:gd name="T15" fmla="*/ 94 h 236"/>
                <a:gd name="T16" fmla="*/ 197 w 197"/>
                <a:gd name="T17" fmla="*/ 118 h 236"/>
                <a:gd name="T18" fmla="*/ 196 w 197"/>
                <a:gd name="T19" fmla="*/ 143 h 236"/>
                <a:gd name="T20" fmla="*/ 189 w 197"/>
                <a:gd name="T21" fmla="*/ 164 h 236"/>
                <a:gd name="T22" fmla="*/ 180 w 197"/>
                <a:gd name="T23" fmla="*/ 185 h 236"/>
                <a:gd name="T24" fmla="*/ 168 w 197"/>
                <a:gd name="T25" fmla="*/ 202 h 236"/>
                <a:gd name="T26" fmla="*/ 154 w 197"/>
                <a:gd name="T27" fmla="*/ 217 h 236"/>
                <a:gd name="T28" fmla="*/ 137 w 197"/>
                <a:gd name="T29" fmla="*/ 227 h 236"/>
                <a:gd name="T30" fmla="*/ 118 w 197"/>
                <a:gd name="T31" fmla="*/ 233 h 236"/>
                <a:gd name="T32" fmla="*/ 99 w 197"/>
                <a:gd name="T33" fmla="*/ 236 h 236"/>
                <a:gd name="T34" fmla="*/ 79 w 197"/>
                <a:gd name="T35" fmla="*/ 233 h 236"/>
                <a:gd name="T36" fmla="*/ 60 w 197"/>
                <a:gd name="T37" fmla="*/ 227 h 236"/>
                <a:gd name="T38" fmla="*/ 43 w 197"/>
                <a:gd name="T39" fmla="*/ 217 h 236"/>
                <a:gd name="T40" fmla="*/ 29 w 197"/>
                <a:gd name="T41" fmla="*/ 202 h 236"/>
                <a:gd name="T42" fmla="*/ 17 w 197"/>
                <a:gd name="T43" fmla="*/ 185 h 236"/>
                <a:gd name="T44" fmla="*/ 8 w 197"/>
                <a:gd name="T45" fmla="*/ 164 h 236"/>
                <a:gd name="T46" fmla="*/ 1 w 197"/>
                <a:gd name="T47" fmla="*/ 143 h 236"/>
                <a:gd name="T48" fmla="*/ 0 w 197"/>
                <a:gd name="T49" fmla="*/ 118 h 236"/>
                <a:gd name="T50" fmla="*/ 1 w 197"/>
                <a:gd name="T51" fmla="*/ 94 h 236"/>
                <a:gd name="T52" fmla="*/ 8 w 197"/>
                <a:gd name="T53" fmla="*/ 73 h 236"/>
                <a:gd name="T54" fmla="*/ 17 w 197"/>
                <a:gd name="T55" fmla="*/ 52 h 236"/>
                <a:gd name="T56" fmla="*/ 29 w 197"/>
                <a:gd name="T57" fmla="*/ 35 h 236"/>
                <a:gd name="T58" fmla="*/ 43 w 197"/>
                <a:gd name="T59" fmla="*/ 20 h 236"/>
                <a:gd name="T60" fmla="*/ 60 w 197"/>
                <a:gd name="T61" fmla="*/ 10 h 236"/>
                <a:gd name="T62" fmla="*/ 79 w 197"/>
                <a:gd name="T63" fmla="*/ 3 h 236"/>
                <a:gd name="T64" fmla="*/ 99 w 197"/>
                <a:gd name="T65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97" h="236">
                  <a:moveTo>
                    <a:pt x="99" y="0"/>
                  </a:moveTo>
                  <a:lnTo>
                    <a:pt x="118" y="3"/>
                  </a:lnTo>
                  <a:lnTo>
                    <a:pt x="137" y="10"/>
                  </a:lnTo>
                  <a:lnTo>
                    <a:pt x="154" y="20"/>
                  </a:lnTo>
                  <a:lnTo>
                    <a:pt x="168" y="35"/>
                  </a:lnTo>
                  <a:lnTo>
                    <a:pt x="180" y="52"/>
                  </a:lnTo>
                  <a:lnTo>
                    <a:pt x="189" y="73"/>
                  </a:lnTo>
                  <a:lnTo>
                    <a:pt x="196" y="94"/>
                  </a:lnTo>
                  <a:lnTo>
                    <a:pt x="197" y="118"/>
                  </a:lnTo>
                  <a:lnTo>
                    <a:pt x="196" y="143"/>
                  </a:lnTo>
                  <a:lnTo>
                    <a:pt x="189" y="164"/>
                  </a:lnTo>
                  <a:lnTo>
                    <a:pt x="180" y="185"/>
                  </a:lnTo>
                  <a:lnTo>
                    <a:pt x="168" y="202"/>
                  </a:lnTo>
                  <a:lnTo>
                    <a:pt x="154" y="217"/>
                  </a:lnTo>
                  <a:lnTo>
                    <a:pt x="137" y="227"/>
                  </a:lnTo>
                  <a:lnTo>
                    <a:pt x="118" y="233"/>
                  </a:lnTo>
                  <a:lnTo>
                    <a:pt x="99" y="236"/>
                  </a:lnTo>
                  <a:lnTo>
                    <a:pt x="79" y="233"/>
                  </a:lnTo>
                  <a:lnTo>
                    <a:pt x="60" y="227"/>
                  </a:lnTo>
                  <a:lnTo>
                    <a:pt x="43" y="217"/>
                  </a:lnTo>
                  <a:lnTo>
                    <a:pt x="29" y="202"/>
                  </a:lnTo>
                  <a:lnTo>
                    <a:pt x="17" y="185"/>
                  </a:lnTo>
                  <a:lnTo>
                    <a:pt x="8" y="164"/>
                  </a:lnTo>
                  <a:lnTo>
                    <a:pt x="1" y="143"/>
                  </a:lnTo>
                  <a:lnTo>
                    <a:pt x="0" y="118"/>
                  </a:lnTo>
                  <a:lnTo>
                    <a:pt x="1" y="94"/>
                  </a:lnTo>
                  <a:lnTo>
                    <a:pt x="8" y="73"/>
                  </a:lnTo>
                  <a:lnTo>
                    <a:pt x="17" y="52"/>
                  </a:lnTo>
                  <a:lnTo>
                    <a:pt x="29" y="35"/>
                  </a:lnTo>
                  <a:lnTo>
                    <a:pt x="43" y="20"/>
                  </a:lnTo>
                  <a:lnTo>
                    <a:pt x="60" y="10"/>
                  </a:lnTo>
                  <a:lnTo>
                    <a:pt x="79" y="3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C47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7" name="Freeform 84"/>
            <p:cNvSpPr>
              <a:spLocks/>
            </p:cNvSpPr>
            <p:nvPr/>
          </p:nvSpPr>
          <p:spPr bwMode="auto">
            <a:xfrm>
              <a:off x="2658" y="1471"/>
              <a:ext cx="183" cy="218"/>
            </a:xfrm>
            <a:custGeom>
              <a:avLst/>
              <a:gdLst>
                <a:gd name="T0" fmla="*/ 91 w 183"/>
                <a:gd name="T1" fmla="*/ 0 h 218"/>
                <a:gd name="T2" fmla="*/ 109 w 183"/>
                <a:gd name="T3" fmla="*/ 2 h 218"/>
                <a:gd name="T4" fmla="*/ 128 w 183"/>
                <a:gd name="T5" fmla="*/ 10 h 218"/>
                <a:gd name="T6" fmla="*/ 143 w 183"/>
                <a:gd name="T7" fmla="*/ 19 h 218"/>
                <a:gd name="T8" fmla="*/ 157 w 183"/>
                <a:gd name="T9" fmla="*/ 32 h 218"/>
                <a:gd name="T10" fmla="*/ 168 w 183"/>
                <a:gd name="T11" fmla="*/ 49 h 218"/>
                <a:gd name="T12" fmla="*/ 176 w 183"/>
                <a:gd name="T13" fmla="*/ 67 h 218"/>
                <a:gd name="T14" fmla="*/ 182 w 183"/>
                <a:gd name="T15" fmla="*/ 87 h 218"/>
                <a:gd name="T16" fmla="*/ 183 w 183"/>
                <a:gd name="T17" fmla="*/ 109 h 218"/>
                <a:gd name="T18" fmla="*/ 182 w 183"/>
                <a:gd name="T19" fmla="*/ 132 h 218"/>
                <a:gd name="T20" fmla="*/ 176 w 183"/>
                <a:gd name="T21" fmla="*/ 152 h 218"/>
                <a:gd name="T22" fmla="*/ 168 w 183"/>
                <a:gd name="T23" fmla="*/ 170 h 218"/>
                <a:gd name="T24" fmla="*/ 157 w 183"/>
                <a:gd name="T25" fmla="*/ 186 h 218"/>
                <a:gd name="T26" fmla="*/ 143 w 183"/>
                <a:gd name="T27" fmla="*/ 200 h 218"/>
                <a:gd name="T28" fmla="*/ 128 w 183"/>
                <a:gd name="T29" fmla="*/ 209 h 218"/>
                <a:gd name="T30" fmla="*/ 109 w 183"/>
                <a:gd name="T31" fmla="*/ 217 h 218"/>
                <a:gd name="T32" fmla="*/ 91 w 183"/>
                <a:gd name="T33" fmla="*/ 218 h 218"/>
                <a:gd name="T34" fmla="*/ 73 w 183"/>
                <a:gd name="T35" fmla="*/ 217 h 218"/>
                <a:gd name="T36" fmla="*/ 57 w 183"/>
                <a:gd name="T37" fmla="*/ 209 h 218"/>
                <a:gd name="T38" fmla="*/ 40 w 183"/>
                <a:gd name="T39" fmla="*/ 200 h 218"/>
                <a:gd name="T40" fmla="*/ 28 w 183"/>
                <a:gd name="T41" fmla="*/ 186 h 218"/>
                <a:gd name="T42" fmla="*/ 15 w 183"/>
                <a:gd name="T43" fmla="*/ 170 h 218"/>
                <a:gd name="T44" fmla="*/ 7 w 183"/>
                <a:gd name="T45" fmla="*/ 152 h 218"/>
                <a:gd name="T46" fmla="*/ 1 w 183"/>
                <a:gd name="T47" fmla="*/ 132 h 218"/>
                <a:gd name="T48" fmla="*/ 0 w 183"/>
                <a:gd name="T49" fmla="*/ 109 h 218"/>
                <a:gd name="T50" fmla="*/ 1 w 183"/>
                <a:gd name="T51" fmla="*/ 87 h 218"/>
                <a:gd name="T52" fmla="*/ 7 w 183"/>
                <a:gd name="T53" fmla="*/ 67 h 218"/>
                <a:gd name="T54" fmla="*/ 15 w 183"/>
                <a:gd name="T55" fmla="*/ 49 h 218"/>
                <a:gd name="T56" fmla="*/ 28 w 183"/>
                <a:gd name="T57" fmla="*/ 32 h 218"/>
                <a:gd name="T58" fmla="*/ 40 w 183"/>
                <a:gd name="T59" fmla="*/ 19 h 218"/>
                <a:gd name="T60" fmla="*/ 57 w 183"/>
                <a:gd name="T61" fmla="*/ 10 h 218"/>
                <a:gd name="T62" fmla="*/ 73 w 183"/>
                <a:gd name="T63" fmla="*/ 2 h 218"/>
                <a:gd name="T64" fmla="*/ 91 w 183"/>
                <a:gd name="T65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83" h="218">
                  <a:moveTo>
                    <a:pt x="91" y="0"/>
                  </a:moveTo>
                  <a:lnTo>
                    <a:pt x="109" y="2"/>
                  </a:lnTo>
                  <a:lnTo>
                    <a:pt x="128" y="10"/>
                  </a:lnTo>
                  <a:lnTo>
                    <a:pt x="143" y="19"/>
                  </a:lnTo>
                  <a:lnTo>
                    <a:pt x="157" y="32"/>
                  </a:lnTo>
                  <a:lnTo>
                    <a:pt x="168" y="49"/>
                  </a:lnTo>
                  <a:lnTo>
                    <a:pt x="176" y="67"/>
                  </a:lnTo>
                  <a:lnTo>
                    <a:pt x="182" y="87"/>
                  </a:lnTo>
                  <a:lnTo>
                    <a:pt x="183" y="109"/>
                  </a:lnTo>
                  <a:lnTo>
                    <a:pt x="182" y="132"/>
                  </a:lnTo>
                  <a:lnTo>
                    <a:pt x="176" y="152"/>
                  </a:lnTo>
                  <a:lnTo>
                    <a:pt x="168" y="170"/>
                  </a:lnTo>
                  <a:lnTo>
                    <a:pt x="157" y="186"/>
                  </a:lnTo>
                  <a:lnTo>
                    <a:pt x="143" y="200"/>
                  </a:lnTo>
                  <a:lnTo>
                    <a:pt x="128" y="209"/>
                  </a:lnTo>
                  <a:lnTo>
                    <a:pt x="109" y="217"/>
                  </a:lnTo>
                  <a:lnTo>
                    <a:pt x="91" y="218"/>
                  </a:lnTo>
                  <a:lnTo>
                    <a:pt x="73" y="217"/>
                  </a:lnTo>
                  <a:lnTo>
                    <a:pt x="57" y="209"/>
                  </a:lnTo>
                  <a:lnTo>
                    <a:pt x="40" y="200"/>
                  </a:lnTo>
                  <a:lnTo>
                    <a:pt x="28" y="186"/>
                  </a:lnTo>
                  <a:lnTo>
                    <a:pt x="15" y="170"/>
                  </a:lnTo>
                  <a:lnTo>
                    <a:pt x="7" y="152"/>
                  </a:lnTo>
                  <a:lnTo>
                    <a:pt x="1" y="132"/>
                  </a:lnTo>
                  <a:lnTo>
                    <a:pt x="0" y="109"/>
                  </a:lnTo>
                  <a:lnTo>
                    <a:pt x="1" y="87"/>
                  </a:lnTo>
                  <a:lnTo>
                    <a:pt x="7" y="67"/>
                  </a:lnTo>
                  <a:lnTo>
                    <a:pt x="15" y="49"/>
                  </a:lnTo>
                  <a:lnTo>
                    <a:pt x="28" y="32"/>
                  </a:lnTo>
                  <a:lnTo>
                    <a:pt x="40" y="19"/>
                  </a:lnTo>
                  <a:lnTo>
                    <a:pt x="57" y="10"/>
                  </a:lnTo>
                  <a:lnTo>
                    <a:pt x="73" y="2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C98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8" name="Freeform 85"/>
            <p:cNvSpPr>
              <a:spLocks/>
            </p:cNvSpPr>
            <p:nvPr/>
          </p:nvSpPr>
          <p:spPr bwMode="auto">
            <a:xfrm>
              <a:off x="2662" y="1475"/>
              <a:ext cx="168" cy="201"/>
            </a:xfrm>
            <a:custGeom>
              <a:avLst/>
              <a:gdLst>
                <a:gd name="T0" fmla="*/ 85 w 168"/>
                <a:gd name="T1" fmla="*/ 0 h 201"/>
                <a:gd name="T2" fmla="*/ 101 w 168"/>
                <a:gd name="T3" fmla="*/ 1 h 201"/>
                <a:gd name="T4" fmla="*/ 117 w 168"/>
                <a:gd name="T5" fmla="*/ 7 h 201"/>
                <a:gd name="T6" fmla="*/ 130 w 168"/>
                <a:gd name="T7" fmla="*/ 16 h 201"/>
                <a:gd name="T8" fmla="*/ 143 w 168"/>
                <a:gd name="T9" fmla="*/ 28 h 201"/>
                <a:gd name="T10" fmla="*/ 154 w 168"/>
                <a:gd name="T11" fmla="*/ 43 h 201"/>
                <a:gd name="T12" fmla="*/ 161 w 168"/>
                <a:gd name="T13" fmla="*/ 60 h 201"/>
                <a:gd name="T14" fmla="*/ 167 w 168"/>
                <a:gd name="T15" fmla="*/ 80 h 201"/>
                <a:gd name="T16" fmla="*/ 168 w 168"/>
                <a:gd name="T17" fmla="*/ 99 h 201"/>
                <a:gd name="T18" fmla="*/ 167 w 168"/>
                <a:gd name="T19" fmla="*/ 120 h 201"/>
                <a:gd name="T20" fmla="*/ 161 w 168"/>
                <a:gd name="T21" fmla="*/ 139 h 201"/>
                <a:gd name="T22" fmla="*/ 154 w 168"/>
                <a:gd name="T23" fmla="*/ 155 h 201"/>
                <a:gd name="T24" fmla="*/ 143 w 168"/>
                <a:gd name="T25" fmla="*/ 170 h 201"/>
                <a:gd name="T26" fmla="*/ 130 w 168"/>
                <a:gd name="T27" fmla="*/ 184 h 201"/>
                <a:gd name="T28" fmla="*/ 117 w 168"/>
                <a:gd name="T29" fmla="*/ 193 h 201"/>
                <a:gd name="T30" fmla="*/ 101 w 168"/>
                <a:gd name="T31" fmla="*/ 199 h 201"/>
                <a:gd name="T32" fmla="*/ 85 w 168"/>
                <a:gd name="T33" fmla="*/ 201 h 201"/>
                <a:gd name="T34" fmla="*/ 68 w 168"/>
                <a:gd name="T35" fmla="*/ 199 h 201"/>
                <a:gd name="T36" fmla="*/ 51 w 168"/>
                <a:gd name="T37" fmla="*/ 193 h 201"/>
                <a:gd name="T38" fmla="*/ 37 w 168"/>
                <a:gd name="T39" fmla="*/ 184 h 201"/>
                <a:gd name="T40" fmla="*/ 25 w 168"/>
                <a:gd name="T41" fmla="*/ 170 h 201"/>
                <a:gd name="T42" fmla="*/ 14 w 168"/>
                <a:gd name="T43" fmla="*/ 155 h 201"/>
                <a:gd name="T44" fmla="*/ 7 w 168"/>
                <a:gd name="T45" fmla="*/ 139 h 201"/>
                <a:gd name="T46" fmla="*/ 1 w 168"/>
                <a:gd name="T47" fmla="*/ 120 h 201"/>
                <a:gd name="T48" fmla="*/ 0 w 168"/>
                <a:gd name="T49" fmla="*/ 99 h 201"/>
                <a:gd name="T50" fmla="*/ 1 w 168"/>
                <a:gd name="T51" fmla="*/ 80 h 201"/>
                <a:gd name="T52" fmla="*/ 7 w 168"/>
                <a:gd name="T53" fmla="*/ 60 h 201"/>
                <a:gd name="T54" fmla="*/ 14 w 168"/>
                <a:gd name="T55" fmla="*/ 43 h 201"/>
                <a:gd name="T56" fmla="*/ 25 w 168"/>
                <a:gd name="T57" fmla="*/ 28 h 201"/>
                <a:gd name="T58" fmla="*/ 37 w 168"/>
                <a:gd name="T59" fmla="*/ 16 h 201"/>
                <a:gd name="T60" fmla="*/ 51 w 168"/>
                <a:gd name="T61" fmla="*/ 7 h 201"/>
                <a:gd name="T62" fmla="*/ 68 w 168"/>
                <a:gd name="T63" fmla="*/ 1 h 201"/>
                <a:gd name="T64" fmla="*/ 85 w 168"/>
                <a:gd name="T65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8" h="201">
                  <a:moveTo>
                    <a:pt x="85" y="0"/>
                  </a:moveTo>
                  <a:lnTo>
                    <a:pt x="101" y="1"/>
                  </a:lnTo>
                  <a:lnTo>
                    <a:pt x="117" y="7"/>
                  </a:lnTo>
                  <a:lnTo>
                    <a:pt x="130" y="16"/>
                  </a:lnTo>
                  <a:lnTo>
                    <a:pt x="143" y="28"/>
                  </a:lnTo>
                  <a:lnTo>
                    <a:pt x="154" y="43"/>
                  </a:lnTo>
                  <a:lnTo>
                    <a:pt x="161" y="60"/>
                  </a:lnTo>
                  <a:lnTo>
                    <a:pt x="167" y="80"/>
                  </a:lnTo>
                  <a:lnTo>
                    <a:pt x="168" y="99"/>
                  </a:lnTo>
                  <a:lnTo>
                    <a:pt x="167" y="120"/>
                  </a:lnTo>
                  <a:lnTo>
                    <a:pt x="161" y="139"/>
                  </a:lnTo>
                  <a:lnTo>
                    <a:pt x="154" y="155"/>
                  </a:lnTo>
                  <a:lnTo>
                    <a:pt x="143" y="170"/>
                  </a:lnTo>
                  <a:lnTo>
                    <a:pt x="130" y="184"/>
                  </a:lnTo>
                  <a:lnTo>
                    <a:pt x="117" y="193"/>
                  </a:lnTo>
                  <a:lnTo>
                    <a:pt x="101" y="199"/>
                  </a:lnTo>
                  <a:lnTo>
                    <a:pt x="85" y="201"/>
                  </a:lnTo>
                  <a:lnTo>
                    <a:pt x="68" y="199"/>
                  </a:lnTo>
                  <a:lnTo>
                    <a:pt x="51" y="193"/>
                  </a:lnTo>
                  <a:lnTo>
                    <a:pt x="37" y="184"/>
                  </a:lnTo>
                  <a:lnTo>
                    <a:pt x="25" y="170"/>
                  </a:lnTo>
                  <a:lnTo>
                    <a:pt x="14" y="155"/>
                  </a:lnTo>
                  <a:lnTo>
                    <a:pt x="7" y="139"/>
                  </a:lnTo>
                  <a:lnTo>
                    <a:pt x="1" y="120"/>
                  </a:lnTo>
                  <a:lnTo>
                    <a:pt x="0" y="99"/>
                  </a:lnTo>
                  <a:lnTo>
                    <a:pt x="1" y="80"/>
                  </a:lnTo>
                  <a:lnTo>
                    <a:pt x="7" y="60"/>
                  </a:lnTo>
                  <a:lnTo>
                    <a:pt x="14" y="43"/>
                  </a:lnTo>
                  <a:lnTo>
                    <a:pt x="25" y="28"/>
                  </a:lnTo>
                  <a:lnTo>
                    <a:pt x="37" y="16"/>
                  </a:lnTo>
                  <a:lnTo>
                    <a:pt x="51" y="7"/>
                  </a:lnTo>
                  <a:lnTo>
                    <a:pt x="68" y="1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CE8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9" name="Freeform 86"/>
            <p:cNvSpPr>
              <a:spLocks/>
            </p:cNvSpPr>
            <p:nvPr/>
          </p:nvSpPr>
          <p:spPr bwMode="auto">
            <a:xfrm>
              <a:off x="2666" y="1478"/>
              <a:ext cx="153" cy="182"/>
            </a:xfrm>
            <a:custGeom>
              <a:avLst/>
              <a:gdLst>
                <a:gd name="T0" fmla="*/ 76 w 153"/>
                <a:gd name="T1" fmla="*/ 0 h 182"/>
                <a:gd name="T2" fmla="*/ 92 w 153"/>
                <a:gd name="T3" fmla="*/ 1 h 182"/>
                <a:gd name="T4" fmla="*/ 106 w 153"/>
                <a:gd name="T5" fmla="*/ 7 h 182"/>
                <a:gd name="T6" fmla="*/ 120 w 153"/>
                <a:gd name="T7" fmla="*/ 15 h 182"/>
                <a:gd name="T8" fmla="*/ 131 w 153"/>
                <a:gd name="T9" fmla="*/ 27 h 182"/>
                <a:gd name="T10" fmla="*/ 140 w 153"/>
                <a:gd name="T11" fmla="*/ 40 h 182"/>
                <a:gd name="T12" fmla="*/ 147 w 153"/>
                <a:gd name="T13" fmla="*/ 55 h 182"/>
                <a:gd name="T14" fmla="*/ 151 w 153"/>
                <a:gd name="T15" fmla="*/ 72 h 182"/>
                <a:gd name="T16" fmla="*/ 153 w 153"/>
                <a:gd name="T17" fmla="*/ 90 h 182"/>
                <a:gd name="T18" fmla="*/ 151 w 153"/>
                <a:gd name="T19" fmla="*/ 108 h 182"/>
                <a:gd name="T20" fmla="*/ 147 w 153"/>
                <a:gd name="T21" fmla="*/ 127 h 182"/>
                <a:gd name="T22" fmla="*/ 140 w 153"/>
                <a:gd name="T23" fmla="*/ 142 h 182"/>
                <a:gd name="T24" fmla="*/ 131 w 153"/>
                <a:gd name="T25" fmla="*/ 155 h 182"/>
                <a:gd name="T26" fmla="*/ 120 w 153"/>
                <a:gd name="T27" fmla="*/ 167 h 182"/>
                <a:gd name="T28" fmla="*/ 106 w 153"/>
                <a:gd name="T29" fmla="*/ 175 h 182"/>
                <a:gd name="T30" fmla="*/ 92 w 153"/>
                <a:gd name="T31" fmla="*/ 181 h 182"/>
                <a:gd name="T32" fmla="*/ 76 w 153"/>
                <a:gd name="T33" fmla="*/ 182 h 182"/>
                <a:gd name="T34" fmla="*/ 61 w 153"/>
                <a:gd name="T35" fmla="*/ 181 h 182"/>
                <a:gd name="T36" fmla="*/ 47 w 153"/>
                <a:gd name="T37" fmla="*/ 175 h 182"/>
                <a:gd name="T38" fmla="*/ 33 w 153"/>
                <a:gd name="T39" fmla="*/ 167 h 182"/>
                <a:gd name="T40" fmla="*/ 22 w 153"/>
                <a:gd name="T41" fmla="*/ 155 h 182"/>
                <a:gd name="T42" fmla="*/ 13 w 153"/>
                <a:gd name="T43" fmla="*/ 142 h 182"/>
                <a:gd name="T44" fmla="*/ 6 w 153"/>
                <a:gd name="T45" fmla="*/ 127 h 182"/>
                <a:gd name="T46" fmla="*/ 2 w 153"/>
                <a:gd name="T47" fmla="*/ 108 h 182"/>
                <a:gd name="T48" fmla="*/ 0 w 153"/>
                <a:gd name="T49" fmla="*/ 90 h 182"/>
                <a:gd name="T50" fmla="*/ 2 w 153"/>
                <a:gd name="T51" fmla="*/ 72 h 182"/>
                <a:gd name="T52" fmla="*/ 6 w 153"/>
                <a:gd name="T53" fmla="*/ 55 h 182"/>
                <a:gd name="T54" fmla="*/ 13 w 153"/>
                <a:gd name="T55" fmla="*/ 40 h 182"/>
                <a:gd name="T56" fmla="*/ 22 w 153"/>
                <a:gd name="T57" fmla="*/ 27 h 182"/>
                <a:gd name="T58" fmla="*/ 33 w 153"/>
                <a:gd name="T59" fmla="*/ 15 h 182"/>
                <a:gd name="T60" fmla="*/ 47 w 153"/>
                <a:gd name="T61" fmla="*/ 7 h 182"/>
                <a:gd name="T62" fmla="*/ 61 w 153"/>
                <a:gd name="T63" fmla="*/ 1 h 182"/>
                <a:gd name="T64" fmla="*/ 76 w 153"/>
                <a:gd name="T65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3" h="182">
                  <a:moveTo>
                    <a:pt x="76" y="0"/>
                  </a:moveTo>
                  <a:lnTo>
                    <a:pt x="92" y="1"/>
                  </a:lnTo>
                  <a:lnTo>
                    <a:pt x="106" y="7"/>
                  </a:lnTo>
                  <a:lnTo>
                    <a:pt x="120" y="15"/>
                  </a:lnTo>
                  <a:lnTo>
                    <a:pt x="131" y="27"/>
                  </a:lnTo>
                  <a:lnTo>
                    <a:pt x="140" y="40"/>
                  </a:lnTo>
                  <a:lnTo>
                    <a:pt x="147" y="55"/>
                  </a:lnTo>
                  <a:lnTo>
                    <a:pt x="151" y="72"/>
                  </a:lnTo>
                  <a:lnTo>
                    <a:pt x="153" y="90"/>
                  </a:lnTo>
                  <a:lnTo>
                    <a:pt x="151" y="108"/>
                  </a:lnTo>
                  <a:lnTo>
                    <a:pt x="147" y="127"/>
                  </a:lnTo>
                  <a:lnTo>
                    <a:pt x="140" y="142"/>
                  </a:lnTo>
                  <a:lnTo>
                    <a:pt x="131" y="155"/>
                  </a:lnTo>
                  <a:lnTo>
                    <a:pt x="120" y="167"/>
                  </a:lnTo>
                  <a:lnTo>
                    <a:pt x="106" y="175"/>
                  </a:lnTo>
                  <a:lnTo>
                    <a:pt x="92" y="181"/>
                  </a:lnTo>
                  <a:lnTo>
                    <a:pt x="76" y="182"/>
                  </a:lnTo>
                  <a:lnTo>
                    <a:pt x="61" y="181"/>
                  </a:lnTo>
                  <a:lnTo>
                    <a:pt x="47" y="175"/>
                  </a:lnTo>
                  <a:lnTo>
                    <a:pt x="33" y="167"/>
                  </a:lnTo>
                  <a:lnTo>
                    <a:pt x="22" y="155"/>
                  </a:lnTo>
                  <a:lnTo>
                    <a:pt x="13" y="142"/>
                  </a:lnTo>
                  <a:lnTo>
                    <a:pt x="6" y="127"/>
                  </a:lnTo>
                  <a:lnTo>
                    <a:pt x="2" y="108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6" y="55"/>
                  </a:lnTo>
                  <a:lnTo>
                    <a:pt x="13" y="40"/>
                  </a:lnTo>
                  <a:lnTo>
                    <a:pt x="22" y="27"/>
                  </a:lnTo>
                  <a:lnTo>
                    <a:pt x="33" y="15"/>
                  </a:lnTo>
                  <a:lnTo>
                    <a:pt x="47" y="7"/>
                  </a:lnTo>
                  <a:lnTo>
                    <a:pt x="61" y="1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D39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0" name="Freeform 87"/>
            <p:cNvSpPr>
              <a:spLocks/>
            </p:cNvSpPr>
            <p:nvPr/>
          </p:nvSpPr>
          <p:spPr bwMode="auto">
            <a:xfrm>
              <a:off x="2669" y="1481"/>
              <a:ext cx="139" cy="164"/>
            </a:xfrm>
            <a:custGeom>
              <a:avLst/>
              <a:gdLst>
                <a:gd name="T0" fmla="*/ 69 w 139"/>
                <a:gd name="T1" fmla="*/ 0 h 164"/>
                <a:gd name="T2" fmla="*/ 83 w 139"/>
                <a:gd name="T3" fmla="*/ 1 h 164"/>
                <a:gd name="T4" fmla="*/ 97 w 139"/>
                <a:gd name="T5" fmla="*/ 6 h 164"/>
                <a:gd name="T6" fmla="*/ 108 w 139"/>
                <a:gd name="T7" fmla="*/ 13 h 164"/>
                <a:gd name="T8" fmla="*/ 119 w 139"/>
                <a:gd name="T9" fmla="*/ 24 h 164"/>
                <a:gd name="T10" fmla="*/ 128 w 139"/>
                <a:gd name="T11" fmla="*/ 36 h 164"/>
                <a:gd name="T12" fmla="*/ 133 w 139"/>
                <a:gd name="T13" fmla="*/ 49 h 164"/>
                <a:gd name="T14" fmla="*/ 137 w 139"/>
                <a:gd name="T15" fmla="*/ 65 h 164"/>
                <a:gd name="T16" fmla="*/ 139 w 139"/>
                <a:gd name="T17" fmla="*/ 81 h 164"/>
                <a:gd name="T18" fmla="*/ 137 w 139"/>
                <a:gd name="T19" fmla="*/ 98 h 164"/>
                <a:gd name="T20" fmla="*/ 133 w 139"/>
                <a:gd name="T21" fmla="*/ 114 h 164"/>
                <a:gd name="T22" fmla="*/ 128 w 139"/>
                <a:gd name="T23" fmla="*/ 128 h 164"/>
                <a:gd name="T24" fmla="*/ 119 w 139"/>
                <a:gd name="T25" fmla="*/ 140 h 164"/>
                <a:gd name="T26" fmla="*/ 108 w 139"/>
                <a:gd name="T27" fmla="*/ 151 h 164"/>
                <a:gd name="T28" fmla="*/ 97 w 139"/>
                <a:gd name="T29" fmla="*/ 158 h 164"/>
                <a:gd name="T30" fmla="*/ 83 w 139"/>
                <a:gd name="T31" fmla="*/ 163 h 164"/>
                <a:gd name="T32" fmla="*/ 69 w 139"/>
                <a:gd name="T33" fmla="*/ 164 h 164"/>
                <a:gd name="T34" fmla="*/ 55 w 139"/>
                <a:gd name="T35" fmla="*/ 163 h 164"/>
                <a:gd name="T36" fmla="*/ 43 w 139"/>
                <a:gd name="T37" fmla="*/ 158 h 164"/>
                <a:gd name="T38" fmla="*/ 30 w 139"/>
                <a:gd name="T39" fmla="*/ 151 h 164"/>
                <a:gd name="T40" fmla="*/ 21 w 139"/>
                <a:gd name="T41" fmla="*/ 140 h 164"/>
                <a:gd name="T42" fmla="*/ 12 w 139"/>
                <a:gd name="T43" fmla="*/ 128 h 164"/>
                <a:gd name="T44" fmla="*/ 5 w 139"/>
                <a:gd name="T45" fmla="*/ 114 h 164"/>
                <a:gd name="T46" fmla="*/ 1 w 139"/>
                <a:gd name="T47" fmla="*/ 98 h 164"/>
                <a:gd name="T48" fmla="*/ 0 w 139"/>
                <a:gd name="T49" fmla="*/ 81 h 164"/>
                <a:gd name="T50" fmla="*/ 1 w 139"/>
                <a:gd name="T51" fmla="*/ 65 h 164"/>
                <a:gd name="T52" fmla="*/ 5 w 139"/>
                <a:gd name="T53" fmla="*/ 49 h 164"/>
                <a:gd name="T54" fmla="*/ 12 w 139"/>
                <a:gd name="T55" fmla="*/ 36 h 164"/>
                <a:gd name="T56" fmla="*/ 21 w 139"/>
                <a:gd name="T57" fmla="*/ 24 h 164"/>
                <a:gd name="T58" fmla="*/ 30 w 139"/>
                <a:gd name="T59" fmla="*/ 13 h 164"/>
                <a:gd name="T60" fmla="*/ 43 w 139"/>
                <a:gd name="T61" fmla="*/ 6 h 164"/>
                <a:gd name="T62" fmla="*/ 55 w 139"/>
                <a:gd name="T63" fmla="*/ 1 h 164"/>
                <a:gd name="T64" fmla="*/ 69 w 139"/>
                <a:gd name="T65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39" h="164">
                  <a:moveTo>
                    <a:pt x="69" y="0"/>
                  </a:moveTo>
                  <a:lnTo>
                    <a:pt x="83" y="1"/>
                  </a:lnTo>
                  <a:lnTo>
                    <a:pt x="97" y="6"/>
                  </a:lnTo>
                  <a:lnTo>
                    <a:pt x="108" y="13"/>
                  </a:lnTo>
                  <a:lnTo>
                    <a:pt x="119" y="24"/>
                  </a:lnTo>
                  <a:lnTo>
                    <a:pt x="128" y="36"/>
                  </a:lnTo>
                  <a:lnTo>
                    <a:pt x="133" y="49"/>
                  </a:lnTo>
                  <a:lnTo>
                    <a:pt x="137" y="65"/>
                  </a:lnTo>
                  <a:lnTo>
                    <a:pt x="139" y="81"/>
                  </a:lnTo>
                  <a:lnTo>
                    <a:pt x="137" y="98"/>
                  </a:lnTo>
                  <a:lnTo>
                    <a:pt x="133" y="114"/>
                  </a:lnTo>
                  <a:lnTo>
                    <a:pt x="128" y="128"/>
                  </a:lnTo>
                  <a:lnTo>
                    <a:pt x="119" y="140"/>
                  </a:lnTo>
                  <a:lnTo>
                    <a:pt x="108" y="151"/>
                  </a:lnTo>
                  <a:lnTo>
                    <a:pt x="97" y="158"/>
                  </a:lnTo>
                  <a:lnTo>
                    <a:pt x="83" y="163"/>
                  </a:lnTo>
                  <a:lnTo>
                    <a:pt x="69" y="164"/>
                  </a:lnTo>
                  <a:lnTo>
                    <a:pt x="55" y="163"/>
                  </a:lnTo>
                  <a:lnTo>
                    <a:pt x="43" y="158"/>
                  </a:lnTo>
                  <a:lnTo>
                    <a:pt x="30" y="151"/>
                  </a:lnTo>
                  <a:lnTo>
                    <a:pt x="21" y="140"/>
                  </a:lnTo>
                  <a:lnTo>
                    <a:pt x="12" y="128"/>
                  </a:lnTo>
                  <a:lnTo>
                    <a:pt x="5" y="114"/>
                  </a:lnTo>
                  <a:lnTo>
                    <a:pt x="1" y="98"/>
                  </a:lnTo>
                  <a:lnTo>
                    <a:pt x="0" y="81"/>
                  </a:lnTo>
                  <a:lnTo>
                    <a:pt x="1" y="65"/>
                  </a:lnTo>
                  <a:lnTo>
                    <a:pt x="5" y="49"/>
                  </a:lnTo>
                  <a:lnTo>
                    <a:pt x="12" y="36"/>
                  </a:lnTo>
                  <a:lnTo>
                    <a:pt x="21" y="24"/>
                  </a:lnTo>
                  <a:lnTo>
                    <a:pt x="30" y="13"/>
                  </a:lnTo>
                  <a:lnTo>
                    <a:pt x="43" y="6"/>
                  </a:lnTo>
                  <a:lnTo>
                    <a:pt x="55" y="1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D89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1" name="Freeform 88"/>
            <p:cNvSpPr>
              <a:spLocks/>
            </p:cNvSpPr>
            <p:nvPr/>
          </p:nvSpPr>
          <p:spPr bwMode="auto">
            <a:xfrm>
              <a:off x="2673" y="1484"/>
              <a:ext cx="124" cy="146"/>
            </a:xfrm>
            <a:custGeom>
              <a:avLst/>
              <a:gdLst>
                <a:gd name="T0" fmla="*/ 63 w 124"/>
                <a:gd name="T1" fmla="*/ 0 h 146"/>
                <a:gd name="T2" fmla="*/ 75 w 124"/>
                <a:gd name="T3" fmla="*/ 1 h 146"/>
                <a:gd name="T4" fmla="*/ 86 w 124"/>
                <a:gd name="T5" fmla="*/ 6 h 146"/>
                <a:gd name="T6" fmla="*/ 96 w 124"/>
                <a:gd name="T7" fmla="*/ 12 h 146"/>
                <a:gd name="T8" fmla="*/ 106 w 124"/>
                <a:gd name="T9" fmla="*/ 21 h 146"/>
                <a:gd name="T10" fmla="*/ 113 w 124"/>
                <a:gd name="T11" fmla="*/ 33 h 146"/>
                <a:gd name="T12" fmla="*/ 119 w 124"/>
                <a:gd name="T13" fmla="*/ 45 h 146"/>
                <a:gd name="T14" fmla="*/ 122 w 124"/>
                <a:gd name="T15" fmla="*/ 59 h 146"/>
                <a:gd name="T16" fmla="*/ 124 w 124"/>
                <a:gd name="T17" fmla="*/ 74 h 146"/>
                <a:gd name="T18" fmla="*/ 122 w 124"/>
                <a:gd name="T19" fmla="*/ 89 h 146"/>
                <a:gd name="T20" fmla="*/ 119 w 124"/>
                <a:gd name="T21" fmla="*/ 101 h 146"/>
                <a:gd name="T22" fmla="*/ 113 w 124"/>
                <a:gd name="T23" fmla="*/ 114 h 146"/>
                <a:gd name="T24" fmla="*/ 106 w 124"/>
                <a:gd name="T25" fmla="*/ 125 h 146"/>
                <a:gd name="T26" fmla="*/ 96 w 124"/>
                <a:gd name="T27" fmla="*/ 134 h 146"/>
                <a:gd name="T28" fmla="*/ 86 w 124"/>
                <a:gd name="T29" fmla="*/ 140 h 146"/>
                <a:gd name="T30" fmla="*/ 75 w 124"/>
                <a:gd name="T31" fmla="*/ 145 h 146"/>
                <a:gd name="T32" fmla="*/ 63 w 124"/>
                <a:gd name="T33" fmla="*/ 146 h 146"/>
                <a:gd name="T34" fmla="*/ 50 w 124"/>
                <a:gd name="T35" fmla="*/ 145 h 146"/>
                <a:gd name="T36" fmla="*/ 38 w 124"/>
                <a:gd name="T37" fmla="*/ 140 h 146"/>
                <a:gd name="T38" fmla="*/ 28 w 124"/>
                <a:gd name="T39" fmla="*/ 134 h 146"/>
                <a:gd name="T40" fmla="*/ 18 w 124"/>
                <a:gd name="T41" fmla="*/ 125 h 146"/>
                <a:gd name="T42" fmla="*/ 11 w 124"/>
                <a:gd name="T43" fmla="*/ 114 h 146"/>
                <a:gd name="T44" fmla="*/ 6 w 124"/>
                <a:gd name="T45" fmla="*/ 101 h 146"/>
                <a:gd name="T46" fmla="*/ 1 w 124"/>
                <a:gd name="T47" fmla="*/ 89 h 146"/>
                <a:gd name="T48" fmla="*/ 0 w 124"/>
                <a:gd name="T49" fmla="*/ 74 h 146"/>
                <a:gd name="T50" fmla="*/ 1 w 124"/>
                <a:gd name="T51" fmla="*/ 59 h 146"/>
                <a:gd name="T52" fmla="*/ 6 w 124"/>
                <a:gd name="T53" fmla="*/ 45 h 146"/>
                <a:gd name="T54" fmla="*/ 11 w 124"/>
                <a:gd name="T55" fmla="*/ 33 h 146"/>
                <a:gd name="T56" fmla="*/ 18 w 124"/>
                <a:gd name="T57" fmla="*/ 21 h 146"/>
                <a:gd name="T58" fmla="*/ 28 w 124"/>
                <a:gd name="T59" fmla="*/ 12 h 146"/>
                <a:gd name="T60" fmla="*/ 38 w 124"/>
                <a:gd name="T61" fmla="*/ 6 h 146"/>
                <a:gd name="T62" fmla="*/ 50 w 124"/>
                <a:gd name="T63" fmla="*/ 1 h 146"/>
                <a:gd name="T64" fmla="*/ 63 w 124"/>
                <a:gd name="T65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4" h="146">
                  <a:moveTo>
                    <a:pt x="63" y="0"/>
                  </a:moveTo>
                  <a:lnTo>
                    <a:pt x="75" y="1"/>
                  </a:lnTo>
                  <a:lnTo>
                    <a:pt x="86" y="6"/>
                  </a:lnTo>
                  <a:lnTo>
                    <a:pt x="96" y="12"/>
                  </a:lnTo>
                  <a:lnTo>
                    <a:pt x="106" y="21"/>
                  </a:lnTo>
                  <a:lnTo>
                    <a:pt x="113" y="33"/>
                  </a:lnTo>
                  <a:lnTo>
                    <a:pt x="119" y="45"/>
                  </a:lnTo>
                  <a:lnTo>
                    <a:pt x="122" y="59"/>
                  </a:lnTo>
                  <a:lnTo>
                    <a:pt x="124" y="74"/>
                  </a:lnTo>
                  <a:lnTo>
                    <a:pt x="122" y="89"/>
                  </a:lnTo>
                  <a:lnTo>
                    <a:pt x="119" y="101"/>
                  </a:lnTo>
                  <a:lnTo>
                    <a:pt x="113" y="114"/>
                  </a:lnTo>
                  <a:lnTo>
                    <a:pt x="106" y="125"/>
                  </a:lnTo>
                  <a:lnTo>
                    <a:pt x="96" y="134"/>
                  </a:lnTo>
                  <a:lnTo>
                    <a:pt x="86" y="140"/>
                  </a:lnTo>
                  <a:lnTo>
                    <a:pt x="75" y="145"/>
                  </a:lnTo>
                  <a:lnTo>
                    <a:pt x="63" y="146"/>
                  </a:lnTo>
                  <a:lnTo>
                    <a:pt x="50" y="145"/>
                  </a:lnTo>
                  <a:lnTo>
                    <a:pt x="38" y="140"/>
                  </a:lnTo>
                  <a:lnTo>
                    <a:pt x="28" y="134"/>
                  </a:lnTo>
                  <a:lnTo>
                    <a:pt x="18" y="125"/>
                  </a:lnTo>
                  <a:lnTo>
                    <a:pt x="11" y="114"/>
                  </a:lnTo>
                  <a:lnTo>
                    <a:pt x="6" y="101"/>
                  </a:lnTo>
                  <a:lnTo>
                    <a:pt x="1" y="89"/>
                  </a:lnTo>
                  <a:lnTo>
                    <a:pt x="0" y="74"/>
                  </a:lnTo>
                  <a:lnTo>
                    <a:pt x="1" y="59"/>
                  </a:lnTo>
                  <a:lnTo>
                    <a:pt x="6" y="45"/>
                  </a:lnTo>
                  <a:lnTo>
                    <a:pt x="11" y="33"/>
                  </a:lnTo>
                  <a:lnTo>
                    <a:pt x="18" y="21"/>
                  </a:lnTo>
                  <a:lnTo>
                    <a:pt x="28" y="12"/>
                  </a:lnTo>
                  <a:lnTo>
                    <a:pt x="38" y="6"/>
                  </a:lnTo>
                  <a:lnTo>
                    <a:pt x="50" y="1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DDA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2" name="Freeform 89"/>
            <p:cNvSpPr>
              <a:spLocks/>
            </p:cNvSpPr>
            <p:nvPr/>
          </p:nvSpPr>
          <p:spPr bwMode="auto">
            <a:xfrm>
              <a:off x="2677" y="1487"/>
              <a:ext cx="109" cy="130"/>
            </a:xfrm>
            <a:custGeom>
              <a:avLst/>
              <a:gdLst>
                <a:gd name="T0" fmla="*/ 54 w 109"/>
                <a:gd name="T1" fmla="*/ 0 h 130"/>
                <a:gd name="T2" fmla="*/ 65 w 109"/>
                <a:gd name="T3" fmla="*/ 1 h 130"/>
                <a:gd name="T4" fmla="*/ 75 w 109"/>
                <a:gd name="T5" fmla="*/ 4 h 130"/>
                <a:gd name="T6" fmla="*/ 85 w 109"/>
                <a:gd name="T7" fmla="*/ 10 h 130"/>
                <a:gd name="T8" fmla="*/ 92 w 109"/>
                <a:gd name="T9" fmla="*/ 18 h 130"/>
                <a:gd name="T10" fmla="*/ 99 w 109"/>
                <a:gd name="T11" fmla="*/ 28 h 130"/>
                <a:gd name="T12" fmla="*/ 104 w 109"/>
                <a:gd name="T13" fmla="*/ 39 h 130"/>
                <a:gd name="T14" fmla="*/ 107 w 109"/>
                <a:gd name="T15" fmla="*/ 51 h 130"/>
                <a:gd name="T16" fmla="*/ 109 w 109"/>
                <a:gd name="T17" fmla="*/ 65 h 130"/>
                <a:gd name="T18" fmla="*/ 107 w 109"/>
                <a:gd name="T19" fmla="*/ 77 h 130"/>
                <a:gd name="T20" fmla="*/ 104 w 109"/>
                <a:gd name="T21" fmla="*/ 89 h 130"/>
                <a:gd name="T22" fmla="*/ 99 w 109"/>
                <a:gd name="T23" fmla="*/ 101 h 130"/>
                <a:gd name="T24" fmla="*/ 92 w 109"/>
                <a:gd name="T25" fmla="*/ 110 h 130"/>
                <a:gd name="T26" fmla="*/ 85 w 109"/>
                <a:gd name="T27" fmla="*/ 118 h 130"/>
                <a:gd name="T28" fmla="*/ 75 w 109"/>
                <a:gd name="T29" fmla="*/ 125 h 130"/>
                <a:gd name="T30" fmla="*/ 65 w 109"/>
                <a:gd name="T31" fmla="*/ 128 h 130"/>
                <a:gd name="T32" fmla="*/ 54 w 109"/>
                <a:gd name="T33" fmla="*/ 130 h 130"/>
                <a:gd name="T34" fmla="*/ 43 w 109"/>
                <a:gd name="T35" fmla="*/ 128 h 130"/>
                <a:gd name="T36" fmla="*/ 34 w 109"/>
                <a:gd name="T37" fmla="*/ 125 h 130"/>
                <a:gd name="T38" fmla="*/ 24 w 109"/>
                <a:gd name="T39" fmla="*/ 118 h 130"/>
                <a:gd name="T40" fmla="*/ 16 w 109"/>
                <a:gd name="T41" fmla="*/ 110 h 130"/>
                <a:gd name="T42" fmla="*/ 10 w 109"/>
                <a:gd name="T43" fmla="*/ 101 h 130"/>
                <a:gd name="T44" fmla="*/ 4 w 109"/>
                <a:gd name="T45" fmla="*/ 89 h 130"/>
                <a:gd name="T46" fmla="*/ 2 w 109"/>
                <a:gd name="T47" fmla="*/ 77 h 130"/>
                <a:gd name="T48" fmla="*/ 0 w 109"/>
                <a:gd name="T49" fmla="*/ 65 h 130"/>
                <a:gd name="T50" fmla="*/ 2 w 109"/>
                <a:gd name="T51" fmla="*/ 51 h 130"/>
                <a:gd name="T52" fmla="*/ 4 w 109"/>
                <a:gd name="T53" fmla="*/ 39 h 130"/>
                <a:gd name="T54" fmla="*/ 10 w 109"/>
                <a:gd name="T55" fmla="*/ 28 h 130"/>
                <a:gd name="T56" fmla="*/ 16 w 109"/>
                <a:gd name="T57" fmla="*/ 18 h 130"/>
                <a:gd name="T58" fmla="*/ 24 w 109"/>
                <a:gd name="T59" fmla="*/ 10 h 130"/>
                <a:gd name="T60" fmla="*/ 34 w 109"/>
                <a:gd name="T61" fmla="*/ 4 h 130"/>
                <a:gd name="T62" fmla="*/ 43 w 109"/>
                <a:gd name="T63" fmla="*/ 1 h 130"/>
                <a:gd name="T64" fmla="*/ 54 w 109"/>
                <a:gd name="T65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9" h="130">
                  <a:moveTo>
                    <a:pt x="54" y="0"/>
                  </a:moveTo>
                  <a:lnTo>
                    <a:pt x="65" y="1"/>
                  </a:lnTo>
                  <a:lnTo>
                    <a:pt x="75" y="4"/>
                  </a:lnTo>
                  <a:lnTo>
                    <a:pt x="85" y="10"/>
                  </a:lnTo>
                  <a:lnTo>
                    <a:pt x="92" y="18"/>
                  </a:lnTo>
                  <a:lnTo>
                    <a:pt x="99" y="28"/>
                  </a:lnTo>
                  <a:lnTo>
                    <a:pt x="104" y="39"/>
                  </a:lnTo>
                  <a:lnTo>
                    <a:pt x="107" y="51"/>
                  </a:lnTo>
                  <a:lnTo>
                    <a:pt x="109" y="65"/>
                  </a:lnTo>
                  <a:lnTo>
                    <a:pt x="107" y="77"/>
                  </a:lnTo>
                  <a:lnTo>
                    <a:pt x="104" y="89"/>
                  </a:lnTo>
                  <a:lnTo>
                    <a:pt x="99" y="101"/>
                  </a:lnTo>
                  <a:lnTo>
                    <a:pt x="92" y="110"/>
                  </a:lnTo>
                  <a:lnTo>
                    <a:pt x="85" y="118"/>
                  </a:lnTo>
                  <a:lnTo>
                    <a:pt x="75" y="125"/>
                  </a:lnTo>
                  <a:lnTo>
                    <a:pt x="65" y="128"/>
                  </a:lnTo>
                  <a:lnTo>
                    <a:pt x="54" y="130"/>
                  </a:lnTo>
                  <a:lnTo>
                    <a:pt x="43" y="128"/>
                  </a:lnTo>
                  <a:lnTo>
                    <a:pt x="34" y="125"/>
                  </a:lnTo>
                  <a:lnTo>
                    <a:pt x="24" y="118"/>
                  </a:lnTo>
                  <a:lnTo>
                    <a:pt x="16" y="110"/>
                  </a:lnTo>
                  <a:lnTo>
                    <a:pt x="10" y="101"/>
                  </a:lnTo>
                  <a:lnTo>
                    <a:pt x="4" y="89"/>
                  </a:lnTo>
                  <a:lnTo>
                    <a:pt x="2" y="77"/>
                  </a:lnTo>
                  <a:lnTo>
                    <a:pt x="0" y="65"/>
                  </a:lnTo>
                  <a:lnTo>
                    <a:pt x="2" y="51"/>
                  </a:lnTo>
                  <a:lnTo>
                    <a:pt x="4" y="39"/>
                  </a:lnTo>
                  <a:lnTo>
                    <a:pt x="10" y="28"/>
                  </a:lnTo>
                  <a:lnTo>
                    <a:pt x="16" y="18"/>
                  </a:lnTo>
                  <a:lnTo>
                    <a:pt x="24" y="10"/>
                  </a:lnTo>
                  <a:lnTo>
                    <a:pt x="34" y="4"/>
                  </a:lnTo>
                  <a:lnTo>
                    <a:pt x="43" y="1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E0A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3" name="Freeform 90"/>
            <p:cNvSpPr>
              <a:spLocks/>
            </p:cNvSpPr>
            <p:nvPr/>
          </p:nvSpPr>
          <p:spPr bwMode="auto">
            <a:xfrm>
              <a:off x="2680" y="1490"/>
              <a:ext cx="94" cy="112"/>
            </a:xfrm>
            <a:custGeom>
              <a:avLst/>
              <a:gdLst>
                <a:gd name="T0" fmla="*/ 47 w 94"/>
                <a:gd name="T1" fmla="*/ 0 h 112"/>
                <a:gd name="T2" fmla="*/ 57 w 94"/>
                <a:gd name="T3" fmla="*/ 1 h 112"/>
                <a:gd name="T4" fmla="*/ 65 w 94"/>
                <a:gd name="T5" fmla="*/ 4 h 112"/>
                <a:gd name="T6" fmla="*/ 74 w 94"/>
                <a:gd name="T7" fmla="*/ 9 h 112"/>
                <a:gd name="T8" fmla="*/ 81 w 94"/>
                <a:gd name="T9" fmla="*/ 16 h 112"/>
                <a:gd name="T10" fmla="*/ 86 w 94"/>
                <a:gd name="T11" fmla="*/ 24 h 112"/>
                <a:gd name="T12" fmla="*/ 90 w 94"/>
                <a:gd name="T13" fmla="*/ 33 h 112"/>
                <a:gd name="T14" fmla="*/ 93 w 94"/>
                <a:gd name="T15" fmla="*/ 43 h 112"/>
                <a:gd name="T16" fmla="*/ 94 w 94"/>
                <a:gd name="T17" fmla="*/ 56 h 112"/>
                <a:gd name="T18" fmla="*/ 93 w 94"/>
                <a:gd name="T19" fmla="*/ 66 h 112"/>
                <a:gd name="T20" fmla="*/ 90 w 94"/>
                <a:gd name="T21" fmla="*/ 77 h 112"/>
                <a:gd name="T22" fmla="*/ 86 w 94"/>
                <a:gd name="T23" fmla="*/ 86 h 112"/>
                <a:gd name="T24" fmla="*/ 81 w 94"/>
                <a:gd name="T25" fmla="*/ 95 h 112"/>
                <a:gd name="T26" fmla="*/ 74 w 94"/>
                <a:gd name="T27" fmla="*/ 102 h 112"/>
                <a:gd name="T28" fmla="*/ 65 w 94"/>
                <a:gd name="T29" fmla="*/ 107 h 112"/>
                <a:gd name="T30" fmla="*/ 57 w 94"/>
                <a:gd name="T31" fmla="*/ 110 h 112"/>
                <a:gd name="T32" fmla="*/ 47 w 94"/>
                <a:gd name="T33" fmla="*/ 112 h 112"/>
                <a:gd name="T34" fmla="*/ 37 w 94"/>
                <a:gd name="T35" fmla="*/ 110 h 112"/>
                <a:gd name="T36" fmla="*/ 29 w 94"/>
                <a:gd name="T37" fmla="*/ 107 h 112"/>
                <a:gd name="T38" fmla="*/ 21 w 94"/>
                <a:gd name="T39" fmla="*/ 102 h 112"/>
                <a:gd name="T40" fmla="*/ 14 w 94"/>
                <a:gd name="T41" fmla="*/ 95 h 112"/>
                <a:gd name="T42" fmla="*/ 8 w 94"/>
                <a:gd name="T43" fmla="*/ 86 h 112"/>
                <a:gd name="T44" fmla="*/ 4 w 94"/>
                <a:gd name="T45" fmla="*/ 77 h 112"/>
                <a:gd name="T46" fmla="*/ 1 w 94"/>
                <a:gd name="T47" fmla="*/ 66 h 112"/>
                <a:gd name="T48" fmla="*/ 0 w 94"/>
                <a:gd name="T49" fmla="*/ 56 h 112"/>
                <a:gd name="T50" fmla="*/ 1 w 94"/>
                <a:gd name="T51" fmla="*/ 43 h 112"/>
                <a:gd name="T52" fmla="*/ 4 w 94"/>
                <a:gd name="T53" fmla="*/ 33 h 112"/>
                <a:gd name="T54" fmla="*/ 8 w 94"/>
                <a:gd name="T55" fmla="*/ 24 h 112"/>
                <a:gd name="T56" fmla="*/ 14 w 94"/>
                <a:gd name="T57" fmla="*/ 16 h 112"/>
                <a:gd name="T58" fmla="*/ 21 w 94"/>
                <a:gd name="T59" fmla="*/ 9 h 112"/>
                <a:gd name="T60" fmla="*/ 29 w 94"/>
                <a:gd name="T61" fmla="*/ 4 h 112"/>
                <a:gd name="T62" fmla="*/ 37 w 94"/>
                <a:gd name="T63" fmla="*/ 1 h 112"/>
                <a:gd name="T64" fmla="*/ 47 w 94"/>
                <a:gd name="T65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4" h="112">
                  <a:moveTo>
                    <a:pt x="47" y="0"/>
                  </a:moveTo>
                  <a:lnTo>
                    <a:pt x="57" y="1"/>
                  </a:lnTo>
                  <a:lnTo>
                    <a:pt x="65" y="4"/>
                  </a:lnTo>
                  <a:lnTo>
                    <a:pt x="74" y="9"/>
                  </a:lnTo>
                  <a:lnTo>
                    <a:pt x="81" y="16"/>
                  </a:lnTo>
                  <a:lnTo>
                    <a:pt x="86" y="24"/>
                  </a:lnTo>
                  <a:lnTo>
                    <a:pt x="90" y="33"/>
                  </a:lnTo>
                  <a:lnTo>
                    <a:pt x="93" y="43"/>
                  </a:lnTo>
                  <a:lnTo>
                    <a:pt x="94" y="56"/>
                  </a:lnTo>
                  <a:lnTo>
                    <a:pt x="93" y="66"/>
                  </a:lnTo>
                  <a:lnTo>
                    <a:pt x="90" y="77"/>
                  </a:lnTo>
                  <a:lnTo>
                    <a:pt x="86" y="86"/>
                  </a:lnTo>
                  <a:lnTo>
                    <a:pt x="81" y="95"/>
                  </a:lnTo>
                  <a:lnTo>
                    <a:pt x="74" y="102"/>
                  </a:lnTo>
                  <a:lnTo>
                    <a:pt x="65" y="107"/>
                  </a:lnTo>
                  <a:lnTo>
                    <a:pt x="57" y="110"/>
                  </a:lnTo>
                  <a:lnTo>
                    <a:pt x="47" y="112"/>
                  </a:lnTo>
                  <a:lnTo>
                    <a:pt x="37" y="110"/>
                  </a:lnTo>
                  <a:lnTo>
                    <a:pt x="29" y="107"/>
                  </a:lnTo>
                  <a:lnTo>
                    <a:pt x="21" y="102"/>
                  </a:lnTo>
                  <a:lnTo>
                    <a:pt x="14" y="95"/>
                  </a:lnTo>
                  <a:lnTo>
                    <a:pt x="8" y="86"/>
                  </a:lnTo>
                  <a:lnTo>
                    <a:pt x="4" y="77"/>
                  </a:lnTo>
                  <a:lnTo>
                    <a:pt x="1" y="66"/>
                  </a:lnTo>
                  <a:lnTo>
                    <a:pt x="0" y="56"/>
                  </a:lnTo>
                  <a:lnTo>
                    <a:pt x="1" y="43"/>
                  </a:lnTo>
                  <a:lnTo>
                    <a:pt x="4" y="33"/>
                  </a:lnTo>
                  <a:lnTo>
                    <a:pt x="8" y="24"/>
                  </a:lnTo>
                  <a:lnTo>
                    <a:pt x="14" y="16"/>
                  </a:lnTo>
                  <a:lnTo>
                    <a:pt x="21" y="9"/>
                  </a:lnTo>
                  <a:lnTo>
                    <a:pt x="29" y="4"/>
                  </a:lnTo>
                  <a:lnTo>
                    <a:pt x="37" y="1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E5A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4" name="Freeform 91"/>
            <p:cNvSpPr>
              <a:spLocks/>
            </p:cNvSpPr>
            <p:nvPr/>
          </p:nvSpPr>
          <p:spPr bwMode="auto">
            <a:xfrm>
              <a:off x="2684" y="1493"/>
              <a:ext cx="79" cy="93"/>
            </a:xfrm>
            <a:custGeom>
              <a:avLst/>
              <a:gdLst>
                <a:gd name="T0" fmla="*/ 39 w 79"/>
                <a:gd name="T1" fmla="*/ 0 h 93"/>
                <a:gd name="T2" fmla="*/ 54 w 79"/>
                <a:gd name="T3" fmla="*/ 3 h 93"/>
                <a:gd name="T4" fmla="*/ 68 w 79"/>
                <a:gd name="T5" fmla="*/ 13 h 93"/>
                <a:gd name="T6" fmla="*/ 77 w 79"/>
                <a:gd name="T7" fmla="*/ 28 h 93"/>
                <a:gd name="T8" fmla="*/ 79 w 79"/>
                <a:gd name="T9" fmla="*/ 47 h 93"/>
                <a:gd name="T10" fmla="*/ 77 w 79"/>
                <a:gd name="T11" fmla="*/ 65 h 93"/>
                <a:gd name="T12" fmla="*/ 68 w 79"/>
                <a:gd name="T13" fmla="*/ 80 h 93"/>
                <a:gd name="T14" fmla="*/ 54 w 79"/>
                <a:gd name="T15" fmla="*/ 90 h 93"/>
                <a:gd name="T16" fmla="*/ 39 w 79"/>
                <a:gd name="T17" fmla="*/ 93 h 93"/>
                <a:gd name="T18" fmla="*/ 24 w 79"/>
                <a:gd name="T19" fmla="*/ 90 h 93"/>
                <a:gd name="T20" fmla="*/ 11 w 79"/>
                <a:gd name="T21" fmla="*/ 80 h 93"/>
                <a:gd name="T22" fmla="*/ 3 w 79"/>
                <a:gd name="T23" fmla="*/ 65 h 93"/>
                <a:gd name="T24" fmla="*/ 0 w 79"/>
                <a:gd name="T25" fmla="*/ 47 h 93"/>
                <a:gd name="T26" fmla="*/ 3 w 79"/>
                <a:gd name="T27" fmla="*/ 28 h 93"/>
                <a:gd name="T28" fmla="*/ 11 w 79"/>
                <a:gd name="T29" fmla="*/ 13 h 93"/>
                <a:gd name="T30" fmla="*/ 24 w 79"/>
                <a:gd name="T31" fmla="*/ 3 h 93"/>
                <a:gd name="T32" fmla="*/ 39 w 79"/>
                <a:gd name="T33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9" h="93">
                  <a:moveTo>
                    <a:pt x="39" y="0"/>
                  </a:moveTo>
                  <a:lnTo>
                    <a:pt x="54" y="3"/>
                  </a:lnTo>
                  <a:lnTo>
                    <a:pt x="68" y="13"/>
                  </a:lnTo>
                  <a:lnTo>
                    <a:pt x="77" y="28"/>
                  </a:lnTo>
                  <a:lnTo>
                    <a:pt x="79" y="47"/>
                  </a:lnTo>
                  <a:lnTo>
                    <a:pt x="77" y="65"/>
                  </a:lnTo>
                  <a:lnTo>
                    <a:pt x="68" y="80"/>
                  </a:lnTo>
                  <a:lnTo>
                    <a:pt x="54" y="90"/>
                  </a:lnTo>
                  <a:lnTo>
                    <a:pt x="39" y="93"/>
                  </a:lnTo>
                  <a:lnTo>
                    <a:pt x="24" y="90"/>
                  </a:lnTo>
                  <a:lnTo>
                    <a:pt x="11" y="80"/>
                  </a:lnTo>
                  <a:lnTo>
                    <a:pt x="3" y="65"/>
                  </a:lnTo>
                  <a:lnTo>
                    <a:pt x="0" y="47"/>
                  </a:lnTo>
                  <a:lnTo>
                    <a:pt x="3" y="28"/>
                  </a:lnTo>
                  <a:lnTo>
                    <a:pt x="11" y="13"/>
                  </a:lnTo>
                  <a:lnTo>
                    <a:pt x="24" y="3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EAB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5" name="Freeform 92"/>
            <p:cNvSpPr>
              <a:spLocks/>
            </p:cNvSpPr>
            <p:nvPr/>
          </p:nvSpPr>
          <p:spPr bwMode="auto">
            <a:xfrm>
              <a:off x="2661" y="1818"/>
              <a:ext cx="95" cy="113"/>
            </a:xfrm>
            <a:custGeom>
              <a:avLst/>
              <a:gdLst>
                <a:gd name="T0" fmla="*/ 48 w 95"/>
                <a:gd name="T1" fmla="*/ 0 h 113"/>
                <a:gd name="T2" fmla="*/ 58 w 95"/>
                <a:gd name="T3" fmla="*/ 1 h 113"/>
                <a:gd name="T4" fmla="*/ 66 w 95"/>
                <a:gd name="T5" fmla="*/ 4 h 113"/>
                <a:gd name="T6" fmla="*/ 75 w 95"/>
                <a:gd name="T7" fmla="*/ 9 h 113"/>
                <a:gd name="T8" fmla="*/ 81 w 95"/>
                <a:gd name="T9" fmla="*/ 16 h 113"/>
                <a:gd name="T10" fmla="*/ 87 w 95"/>
                <a:gd name="T11" fmla="*/ 25 h 113"/>
                <a:gd name="T12" fmla="*/ 91 w 95"/>
                <a:gd name="T13" fmla="*/ 35 h 113"/>
                <a:gd name="T14" fmla="*/ 94 w 95"/>
                <a:gd name="T15" fmla="*/ 45 h 113"/>
                <a:gd name="T16" fmla="*/ 95 w 95"/>
                <a:gd name="T17" fmla="*/ 57 h 113"/>
                <a:gd name="T18" fmla="*/ 94 w 95"/>
                <a:gd name="T19" fmla="*/ 68 h 113"/>
                <a:gd name="T20" fmla="*/ 91 w 95"/>
                <a:gd name="T21" fmla="*/ 78 h 113"/>
                <a:gd name="T22" fmla="*/ 87 w 95"/>
                <a:gd name="T23" fmla="*/ 87 h 113"/>
                <a:gd name="T24" fmla="*/ 81 w 95"/>
                <a:gd name="T25" fmla="*/ 97 h 113"/>
                <a:gd name="T26" fmla="*/ 75 w 95"/>
                <a:gd name="T27" fmla="*/ 104 h 113"/>
                <a:gd name="T28" fmla="*/ 66 w 95"/>
                <a:gd name="T29" fmla="*/ 109 h 113"/>
                <a:gd name="T30" fmla="*/ 58 w 95"/>
                <a:gd name="T31" fmla="*/ 112 h 113"/>
                <a:gd name="T32" fmla="*/ 48 w 95"/>
                <a:gd name="T33" fmla="*/ 113 h 113"/>
                <a:gd name="T34" fmla="*/ 38 w 95"/>
                <a:gd name="T35" fmla="*/ 112 h 113"/>
                <a:gd name="T36" fmla="*/ 30 w 95"/>
                <a:gd name="T37" fmla="*/ 109 h 113"/>
                <a:gd name="T38" fmla="*/ 22 w 95"/>
                <a:gd name="T39" fmla="*/ 104 h 113"/>
                <a:gd name="T40" fmla="*/ 13 w 95"/>
                <a:gd name="T41" fmla="*/ 97 h 113"/>
                <a:gd name="T42" fmla="*/ 8 w 95"/>
                <a:gd name="T43" fmla="*/ 87 h 113"/>
                <a:gd name="T44" fmla="*/ 4 w 95"/>
                <a:gd name="T45" fmla="*/ 78 h 113"/>
                <a:gd name="T46" fmla="*/ 1 w 95"/>
                <a:gd name="T47" fmla="*/ 68 h 113"/>
                <a:gd name="T48" fmla="*/ 0 w 95"/>
                <a:gd name="T49" fmla="*/ 57 h 113"/>
                <a:gd name="T50" fmla="*/ 1 w 95"/>
                <a:gd name="T51" fmla="*/ 45 h 113"/>
                <a:gd name="T52" fmla="*/ 4 w 95"/>
                <a:gd name="T53" fmla="*/ 35 h 113"/>
                <a:gd name="T54" fmla="*/ 8 w 95"/>
                <a:gd name="T55" fmla="*/ 25 h 113"/>
                <a:gd name="T56" fmla="*/ 13 w 95"/>
                <a:gd name="T57" fmla="*/ 16 h 113"/>
                <a:gd name="T58" fmla="*/ 22 w 95"/>
                <a:gd name="T59" fmla="*/ 9 h 113"/>
                <a:gd name="T60" fmla="*/ 30 w 95"/>
                <a:gd name="T61" fmla="*/ 4 h 113"/>
                <a:gd name="T62" fmla="*/ 38 w 95"/>
                <a:gd name="T63" fmla="*/ 1 h 113"/>
                <a:gd name="T64" fmla="*/ 48 w 95"/>
                <a:gd name="T65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" h="113">
                  <a:moveTo>
                    <a:pt x="48" y="0"/>
                  </a:moveTo>
                  <a:lnTo>
                    <a:pt x="58" y="1"/>
                  </a:lnTo>
                  <a:lnTo>
                    <a:pt x="66" y="4"/>
                  </a:lnTo>
                  <a:lnTo>
                    <a:pt x="75" y="9"/>
                  </a:lnTo>
                  <a:lnTo>
                    <a:pt x="81" y="16"/>
                  </a:lnTo>
                  <a:lnTo>
                    <a:pt x="87" y="25"/>
                  </a:lnTo>
                  <a:lnTo>
                    <a:pt x="91" y="35"/>
                  </a:lnTo>
                  <a:lnTo>
                    <a:pt x="94" y="45"/>
                  </a:lnTo>
                  <a:lnTo>
                    <a:pt x="95" y="57"/>
                  </a:lnTo>
                  <a:lnTo>
                    <a:pt x="94" y="68"/>
                  </a:lnTo>
                  <a:lnTo>
                    <a:pt x="91" y="78"/>
                  </a:lnTo>
                  <a:lnTo>
                    <a:pt x="87" y="87"/>
                  </a:lnTo>
                  <a:lnTo>
                    <a:pt x="81" y="97"/>
                  </a:lnTo>
                  <a:lnTo>
                    <a:pt x="75" y="104"/>
                  </a:lnTo>
                  <a:lnTo>
                    <a:pt x="66" y="109"/>
                  </a:lnTo>
                  <a:lnTo>
                    <a:pt x="58" y="112"/>
                  </a:lnTo>
                  <a:lnTo>
                    <a:pt x="48" y="113"/>
                  </a:lnTo>
                  <a:lnTo>
                    <a:pt x="38" y="112"/>
                  </a:lnTo>
                  <a:lnTo>
                    <a:pt x="30" y="109"/>
                  </a:lnTo>
                  <a:lnTo>
                    <a:pt x="22" y="104"/>
                  </a:lnTo>
                  <a:lnTo>
                    <a:pt x="13" y="97"/>
                  </a:lnTo>
                  <a:lnTo>
                    <a:pt x="8" y="87"/>
                  </a:lnTo>
                  <a:lnTo>
                    <a:pt x="4" y="78"/>
                  </a:lnTo>
                  <a:lnTo>
                    <a:pt x="1" y="68"/>
                  </a:lnTo>
                  <a:lnTo>
                    <a:pt x="0" y="57"/>
                  </a:lnTo>
                  <a:lnTo>
                    <a:pt x="1" y="45"/>
                  </a:lnTo>
                  <a:lnTo>
                    <a:pt x="4" y="35"/>
                  </a:lnTo>
                  <a:lnTo>
                    <a:pt x="8" y="25"/>
                  </a:lnTo>
                  <a:lnTo>
                    <a:pt x="13" y="16"/>
                  </a:lnTo>
                  <a:lnTo>
                    <a:pt x="22" y="9"/>
                  </a:lnTo>
                  <a:lnTo>
                    <a:pt x="30" y="4"/>
                  </a:lnTo>
                  <a:lnTo>
                    <a:pt x="38" y="1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" name="Freeform 93"/>
            <p:cNvSpPr>
              <a:spLocks/>
            </p:cNvSpPr>
            <p:nvPr/>
          </p:nvSpPr>
          <p:spPr bwMode="auto">
            <a:xfrm>
              <a:off x="2662" y="1818"/>
              <a:ext cx="90" cy="109"/>
            </a:xfrm>
            <a:custGeom>
              <a:avLst/>
              <a:gdLst>
                <a:gd name="T0" fmla="*/ 46 w 90"/>
                <a:gd name="T1" fmla="*/ 0 h 109"/>
                <a:gd name="T2" fmla="*/ 55 w 90"/>
                <a:gd name="T3" fmla="*/ 1 h 109"/>
                <a:gd name="T4" fmla="*/ 64 w 90"/>
                <a:gd name="T5" fmla="*/ 4 h 109"/>
                <a:gd name="T6" fmla="*/ 71 w 90"/>
                <a:gd name="T7" fmla="*/ 9 h 109"/>
                <a:gd name="T8" fmla="*/ 78 w 90"/>
                <a:gd name="T9" fmla="*/ 15 h 109"/>
                <a:gd name="T10" fmla="*/ 83 w 90"/>
                <a:gd name="T11" fmla="*/ 24 h 109"/>
                <a:gd name="T12" fmla="*/ 87 w 90"/>
                <a:gd name="T13" fmla="*/ 33 h 109"/>
                <a:gd name="T14" fmla="*/ 89 w 90"/>
                <a:gd name="T15" fmla="*/ 44 h 109"/>
                <a:gd name="T16" fmla="*/ 90 w 90"/>
                <a:gd name="T17" fmla="*/ 54 h 109"/>
                <a:gd name="T18" fmla="*/ 89 w 90"/>
                <a:gd name="T19" fmla="*/ 65 h 109"/>
                <a:gd name="T20" fmla="*/ 87 w 90"/>
                <a:gd name="T21" fmla="*/ 75 h 109"/>
                <a:gd name="T22" fmla="*/ 83 w 90"/>
                <a:gd name="T23" fmla="*/ 84 h 109"/>
                <a:gd name="T24" fmla="*/ 78 w 90"/>
                <a:gd name="T25" fmla="*/ 92 h 109"/>
                <a:gd name="T26" fmla="*/ 71 w 90"/>
                <a:gd name="T27" fmla="*/ 100 h 109"/>
                <a:gd name="T28" fmla="*/ 64 w 90"/>
                <a:gd name="T29" fmla="*/ 104 h 109"/>
                <a:gd name="T30" fmla="*/ 55 w 90"/>
                <a:gd name="T31" fmla="*/ 107 h 109"/>
                <a:gd name="T32" fmla="*/ 46 w 90"/>
                <a:gd name="T33" fmla="*/ 109 h 109"/>
                <a:gd name="T34" fmla="*/ 36 w 90"/>
                <a:gd name="T35" fmla="*/ 107 h 109"/>
                <a:gd name="T36" fmla="*/ 28 w 90"/>
                <a:gd name="T37" fmla="*/ 104 h 109"/>
                <a:gd name="T38" fmla="*/ 21 w 90"/>
                <a:gd name="T39" fmla="*/ 100 h 109"/>
                <a:gd name="T40" fmla="*/ 14 w 90"/>
                <a:gd name="T41" fmla="*/ 92 h 109"/>
                <a:gd name="T42" fmla="*/ 8 w 90"/>
                <a:gd name="T43" fmla="*/ 84 h 109"/>
                <a:gd name="T44" fmla="*/ 4 w 90"/>
                <a:gd name="T45" fmla="*/ 75 h 109"/>
                <a:gd name="T46" fmla="*/ 1 w 90"/>
                <a:gd name="T47" fmla="*/ 65 h 109"/>
                <a:gd name="T48" fmla="*/ 0 w 90"/>
                <a:gd name="T49" fmla="*/ 54 h 109"/>
                <a:gd name="T50" fmla="*/ 1 w 90"/>
                <a:gd name="T51" fmla="*/ 44 h 109"/>
                <a:gd name="T52" fmla="*/ 4 w 90"/>
                <a:gd name="T53" fmla="*/ 33 h 109"/>
                <a:gd name="T54" fmla="*/ 8 w 90"/>
                <a:gd name="T55" fmla="*/ 24 h 109"/>
                <a:gd name="T56" fmla="*/ 14 w 90"/>
                <a:gd name="T57" fmla="*/ 15 h 109"/>
                <a:gd name="T58" fmla="*/ 21 w 90"/>
                <a:gd name="T59" fmla="*/ 9 h 109"/>
                <a:gd name="T60" fmla="*/ 28 w 90"/>
                <a:gd name="T61" fmla="*/ 4 h 109"/>
                <a:gd name="T62" fmla="*/ 36 w 90"/>
                <a:gd name="T63" fmla="*/ 1 h 109"/>
                <a:gd name="T64" fmla="*/ 46 w 90"/>
                <a:gd name="T6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9">
                  <a:moveTo>
                    <a:pt x="46" y="0"/>
                  </a:moveTo>
                  <a:lnTo>
                    <a:pt x="55" y="1"/>
                  </a:lnTo>
                  <a:lnTo>
                    <a:pt x="64" y="4"/>
                  </a:lnTo>
                  <a:lnTo>
                    <a:pt x="71" y="9"/>
                  </a:lnTo>
                  <a:lnTo>
                    <a:pt x="78" y="15"/>
                  </a:lnTo>
                  <a:lnTo>
                    <a:pt x="83" y="24"/>
                  </a:lnTo>
                  <a:lnTo>
                    <a:pt x="87" y="33"/>
                  </a:lnTo>
                  <a:lnTo>
                    <a:pt x="89" y="44"/>
                  </a:lnTo>
                  <a:lnTo>
                    <a:pt x="90" y="54"/>
                  </a:lnTo>
                  <a:lnTo>
                    <a:pt x="89" y="65"/>
                  </a:lnTo>
                  <a:lnTo>
                    <a:pt x="87" y="75"/>
                  </a:lnTo>
                  <a:lnTo>
                    <a:pt x="83" y="84"/>
                  </a:lnTo>
                  <a:lnTo>
                    <a:pt x="78" y="92"/>
                  </a:lnTo>
                  <a:lnTo>
                    <a:pt x="71" y="100"/>
                  </a:lnTo>
                  <a:lnTo>
                    <a:pt x="64" y="104"/>
                  </a:lnTo>
                  <a:lnTo>
                    <a:pt x="55" y="107"/>
                  </a:lnTo>
                  <a:lnTo>
                    <a:pt x="46" y="109"/>
                  </a:lnTo>
                  <a:lnTo>
                    <a:pt x="36" y="107"/>
                  </a:lnTo>
                  <a:lnTo>
                    <a:pt x="28" y="104"/>
                  </a:lnTo>
                  <a:lnTo>
                    <a:pt x="21" y="100"/>
                  </a:lnTo>
                  <a:lnTo>
                    <a:pt x="14" y="92"/>
                  </a:lnTo>
                  <a:lnTo>
                    <a:pt x="8" y="84"/>
                  </a:lnTo>
                  <a:lnTo>
                    <a:pt x="4" y="75"/>
                  </a:lnTo>
                  <a:lnTo>
                    <a:pt x="1" y="65"/>
                  </a:lnTo>
                  <a:lnTo>
                    <a:pt x="0" y="54"/>
                  </a:lnTo>
                  <a:lnTo>
                    <a:pt x="1" y="44"/>
                  </a:lnTo>
                  <a:lnTo>
                    <a:pt x="4" y="33"/>
                  </a:lnTo>
                  <a:lnTo>
                    <a:pt x="8" y="24"/>
                  </a:lnTo>
                  <a:lnTo>
                    <a:pt x="14" y="15"/>
                  </a:lnTo>
                  <a:lnTo>
                    <a:pt x="21" y="9"/>
                  </a:lnTo>
                  <a:lnTo>
                    <a:pt x="28" y="4"/>
                  </a:lnTo>
                  <a:lnTo>
                    <a:pt x="36" y="1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BC72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7" name="Freeform 94"/>
            <p:cNvSpPr>
              <a:spLocks/>
            </p:cNvSpPr>
            <p:nvPr/>
          </p:nvSpPr>
          <p:spPr bwMode="auto">
            <a:xfrm>
              <a:off x="2663" y="1819"/>
              <a:ext cx="85" cy="102"/>
            </a:xfrm>
            <a:custGeom>
              <a:avLst/>
              <a:gdLst>
                <a:gd name="T0" fmla="*/ 43 w 85"/>
                <a:gd name="T1" fmla="*/ 0 h 102"/>
                <a:gd name="T2" fmla="*/ 52 w 85"/>
                <a:gd name="T3" fmla="*/ 2 h 102"/>
                <a:gd name="T4" fmla="*/ 59 w 85"/>
                <a:gd name="T5" fmla="*/ 5 h 102"/>
                <a:gd name="T6" fmla="*/ 67 w 85"/>
                <a:gd name="T7" fmla="*/ 9 h 102"/>
                <a:gd name="T8" fmla="*/ 73 w 85"/>
                <a:gd name="T9" fmla="*/ 15 h 102"/>
                <a:gd name="T10" fmla="*/ 78 w 85"/>
                <a:gd name="T11" fmla="*/ 23 h 102"/>
                <a:gd name="T12" fmla="*/ 82 w 85"/>
                <a:gd name="T13" fmla="*/ 30 h 102"/>
                <a:gd name="T14" fmla="*/ 84 w 85"/>
                <a:gd name="T15" fmla="*/ 40 h 102"/>
                <a:gd name="T16" fmla="*/ 85 w 85"/>
                <a:gd name="T17" fmla="*/ 50 h 102"/>
                <a:gd name="T18" fmla="*/ 84 w 85"/>
                <a:gd name="T19" fmla="*/ 61 h 102"/>
                <a:gd name="T20" fmla="*/ 82 w 85"/>
                <a:gd name="T21" fmla="*/ 70 h 102"/>
                <a:gd name="T22" fmla="*/ 78 w 85"/>
                <a:gd name="T23" fmla="*/ 79 h 102"/>
                <a:gd name="T24" fmla="*/ 73 w 85"/>
                <a:gd name="T25" fmla="*/ 86 h 102"/>
                <a:gd name="T26" fmla="*/ 67 w 85"/>
                <a:gd name="T27" fmla="*/ 92 h 102"/>
                <a:gd name="T28" fmla="*/ 59 w 85"/>
                <a:gd name="T29" fmla="*/ 97 h 102"/>
                <a:gd name="T30" fmla="*/ 52 w 85"/>
                <a:gd name="T31" fmla="*/ 100 h 102"/>
                <a:gd name="T32" fmla="*/ 43 w 85"/>
                <a:gd name="T33" fmla="*/ 102 h 102"/>
                <a:gd name="T34" fmla="*/ 35 w 85"/>
                <a:gd name="T35" fmla="*/ 100 h 102"/>
                <a:gd name="T36" fmla="*/ 27 w 85"/>
                <a:gd name="T37" fmla="*/ 97 h 102"/>
                <a:gd name="T38" fmla="*/ 20 w 85"/>
                <a:gd name="T39" fmla="*/ 92 h 102"/>
                <a:gd name="T40" fmla="*/ 13 w 85"/>
                <a:gd name="T41" fmla="*/ 86 h 102"/>
                <a:gd name="T42" fmla="*/ 7 w 85"/>
                <a:gd name="T43" fmla="*/ 79 h 102"/>
                <a:gd name="T44" fmla="*/ 3 w 85"/>
                <a:gd name="T45" fmla="*/ 70 h 102"/>
                <a:gd name="T46" fmla="*/ 2 w 85"/>
                <a:gd name="T47" fmla="*/ 61 h 102"/>
                <a:gd name="T48" fmla="*/ 0 w 85"/>
                <a:gd name="T49" fmla="*/ 50 h 102"/>
                <a:gd name="T50" fmla="*/ 2 w 85"/>
                <a:gd name="T51" fmla="*/ 40 h 102"/>
                <a:gd name="T52" fmla="*/ 3 w 85"/>
                <a:gd name="T53" fmla="*/ 30 h 102"/>
                <a:gd name="T54" fmla="*/ 7 w 85"/>
                <a:gd name="T55" fmla="*/ 23 h 102"/>
                <a:gd name="T56" fmla="*/ 13 w 85"/>
                <a:gd name="T57" fmla="*/ 15 h 102"/>
                <a:gd name="T58" fmla="*/ 20 w 85"/>
                <a:gd name="T59" fmla="*/ 9 h 102"/>
                <a:gd name="T60" fmla="*/ 27 w 85"/>
                <a:gd name="T61" fmla="*/ 5 h 102"/>
                <a:gd name="T62" fmla="*/ 35 w 85"/>
                <a:gd name="T63" fmla="*/ 2 h 102"/>
                <a:gd name="T64" fmla="*/ 43 w 85"/>
                <a:gd name="T65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" h="102">
                  <a:moveTo>
                    <a:pt x="43" y="0"/>
                  </a:moveTo>
                  <a:lnTo>
                    <a:pt x="52" y="2"/>
                  </a:lnTo>
                  <a:lnTo>
                    <a:pt x="59" y="5"/>
                  </a:lnTo>
                  <a:lnTo>
                    <a:pt x="67" y="9"/>
                  </a:lnTo>
                  <a:lnTo>
                    <a:pt x="73" y="15"/>
                  </a:lnTo>
                  <a:lnTo>
                    <a:pt x="78" y="23"/>
                  </a:lnTo>
                  <a:lnTo>
                    <a:pt x="82" y="30"/>
                  </a:lnTo>
                  <a:lnTo>
                    <a:pt x="84" y="40"/>
                  </a:lnTo>
                  <a:lnTo>
                    <a:pt x="85" y="50"/>
                  </a:lnTo>
                  <a:lnTo>
                    <a:pt x="84" y="61"/>
                  </a:lnTo>
                  <a:lnTo>
                    <a:pt x="82" y="70"/>
                  </a:lnTo>
                  <a:lnTo>
                    <a:pt x="78" y="79"/>
                  </a:lnTo>
                  <a:lnTo>
                    <a:pt x="73" y="86"/>
                  </a:lnTo>
                  <a:lnTo>
                    <a:pt x="67" y="92"/>
                  </a:lnTo>
                  <a:lnTo>
                    <a:pt x="59" y="97"/>
                  </a:lnTo>
                  <a:lnTo>
                    <a:pt x="52" y="100"/>
                  </a:lnTo>
                  <a:lnTo>
                    <a:pt x="43" y="102"/>
                  </a:lnTo>
                  <a:lnTo>
                    <a:pt x="35" y="100"/>
                  </a:lnTo>
                  <a:lnTo>
                    <a:pt x="27" y="97"/>
                  </a:lnTo>
                  <a:lnTo>
                    <a:pt x="20" y="92"/>
                  </a:lnTo>
                  <a:lnTo>
                    <a:pt x="13" y="86"/>
                  </a:lnTo>
                  <a:lnTo>
                    <a:pt x="7" y="79"/>
                  </a:lnTo>
                  <a:lnTo>
                    <a:pt x="3" y="70"/>
                  </a:lnTo>
                  <a:lnTo>
                    <a:pt x="2" y="61"/>
                  </a:lnTo>
                  <a:lnTo>
                    <a:pt x="0" y="50"/>
                  </a:lnTo>
                  <a:lnTo>
                    <a:pt x="2" y="40"/>
                  </a:lnTo>
                  <a:lnTo>
                    <a:pt x="3" y="30"/>
                  </a:lnTo>
                  <a:lnTo>
                    <a:pt x="7" y="23"/>
                  </a:lnTo>
                  <a:lnTo>
                    <a:pt x="13" y="15"/>
                  </a:lnTo>
                  <a:lnTo>
                    <a:pt x="20" y="9"/>
                  </a:lnTo>
                  <a:lnTo>
                    <a:pt x="27" y="5"/>
                  </a:lnTo>
                  <a:lnTo>
                    <a:pt x="35" y="2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C17A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8" name="Freeform 95"/>
            <p:cNvSpPr>
              <a:spLocks/>
            </p:cNvSpPr>
            <p:nvPr/>
          </p:nvSpPr>
          <p:spPr bwMode="auto">
            <a:xfrm>
              <a:off x="2665" y="1821"/>
              <a:ext cx="79" cy="94"/>
            </a:xfrm>
            <a:custGeom>
              <a:avLst/>
              <a:gdLst>
                <a:gd name="T0" fmla="*/ 40 w 79"/>
                <a:gd name="T1" fmla="*/ 0 h 94"/>
                <a:gd name="T2" fmla="*/ 55 w 79"/>
                <a:gd name="T3" fmla="*/ 3 h 94"/>
                <a:gd name="T4" fmla="*/ 68 w 79"/>
                <a:gd name="T5" fmla="*/ 13 h 94"/>
                <a:gd name="T6" fmla="*/ 76 w 79"/>
                <a:gd name="T7" fmla="*/ 28 h 94"/>
                <a:gd name="T8" fmla="*/ 79 w 79"/>
                <a:gd name="T9" fmla="*/ 47 h 94"/>
                <a:gd name="T10" fmla="*/ 76 w 79"/>
                <a:gd name="T11" fmla="*/ 65 h 94"/>
                <a:gd name="T12" fmla="*/ 68 w 79"/>
                <a:gd name="T13" fmla="*/ 80 h 94"/>
                <a:gd name="T14" fmla="*/ 55 w 79"/>
                <a:gd name="T15" fmla="*/ 90 h 94"/>
                <a:gd name="T16" fmla="*/ 40 w 79"/>
                <a:gd name="T17" fmla="*/ 94 h 94"/>
                <a:gd name="T18" fmla="*/ 25 w 79"/>
                <a:gd name="T19" fmla="*/ 90 h 94"/>
                <a:gd name="T20" fmla="*/ 12 w 79"/>
                <a:gd name="T21" fmla="*/ 80 h 94"/>
                <a:gd name="T22" fmla="*/ 3 w 79"/>
                <a:gd name="T23" fmla="*/ 65 h 94"/>
                <a:gd name="T24" fmla="*/ 0 w 79"/>
                <a:gd name="T25" fmla="*/ 47 h 94"/>
                <a:gd name="T26" fmla="*/ 3 w 79"/>
                <a:gd name="T27" fmla="*/ 28 h 94"/>
                <a:gd name="T28" fmla="*/ 12 w 79"/>
                <a:gd name="T29" fmla="*/ 13 h 94"/>
                <a:gd name="T30" fmla="*/ 25 w 79"/>
                <a:gd name="T31" fmla="*/ 3 h 94"/>
                <a:gd name="T32" fmla="*/ 40 w 79"/>
                <a:gd name="T33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9" h="94">
                  <a:moveTo>
                    <a:pt x="40" y="0"/>
                  </a:moveTo>
                  <a:lnTo>
                    <a:pt x="55" y="3"/>
                  </a:lnTo>
                  <a:lnTo>
                    <a:pt x="68" y="13"/>
                  </a:lnTo>
                  <a:lnTo>
                    <a:pt x="76" y="28"/>
                  </a:lnTo>
                  <a:lnTo>
                    <a:pt x="79" y="47"/>
                  </a:lnTo>
                  <a:lnTo>
                    <a:pt x="76" y="65"/>
                  </a:lnTo>
                  <a:lnTo>
                    <a:pt x="68" y="80"/>
                  </a:lnTo>
                  <a:lnTo>
                    <a:pt x="55" y="90"/>
                  </a:lnTo>
                  <a:lnTo>
                    <a:pt x="40" y="94"/>
                  </a:lnTo>
                  <a:lnTo>
                    <a:pt x="25" y="90"/>
                  </a:lnTo>
                  <a:lnTo>
                    <a:pt x="12" y="80"/>
                  </a:lnTo>
                  <a:lnTo>
                    <a:pt x="3" y="65"/>
                  </a:lnTo>
                  <a:lnTo>
                    <a:pt x="0" y="47"/>
                  </a:lnTo>
                  <a:lnTo>
                    <a:pt x="3" y="28"/>
                  </a:lnTo>
                  <a:lnTo>
                    <a:pt x="12" y="13"/>
                  </a:lnTo>
                  <a:lnTo>
                    <a:pt x="25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C47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9" name="Freeform 96"/>
            <p:cNvSpPr>
              <a:spLocks/>
            </p:cNvSpPr>
            <p:nvPr/>
          </p:nvSpPr>
          <p:spPr bwMode="auto">
            <a:xfrm>
              <a:off x="2666" y="1822"/>
              <a:ext cx="74" cy="86"/>
            </a:xfrm>
            <a:custGeom>
              <a:avLst/>
              <a:gdLst>
                <a:gd name="T0" fmla="*/ 36 w 74"/>
                <a:gd name="T1" fmla="*/ 0 h 86"/>
                <a:gd name="T2" fmla="*/ 51 w 74"/>
                <a:gd name="T3" fmla="*/ 3 h 86"/>
                <a:gd name="T4" fmla="*/ 63 w 74"/>
                <a:gd name="T5" fmla="*/ 12 h 86"/>
                <a:gd name="T6" fmla="*/ 71 w 74"/>
                <a:gd name="T7" fmla="*/ 26 h 86"/>
                <a:gd name="T8" fmla="*/ 74 w 74"/>
                <a:gd name="T9" fmla="*/ 43 h 86"/>
                <a:gd name="T10" fmla="*/ 71 w 74"/>
                <a:gd name="T11" fmla="*/ 59 h 86"/>
                <a:gd name="T12" fmla="*/ 63 w 74"/>
                <a:gd name="T13" fmla="*/ 73 h 86"/>
                <a:gd name="T14" fmla="*/ 51 w 74"/>
                <a:gd name="T15" fmla="*/ 83 h 86"/>
                <a:gd name="T16" fmla="*/ 36 w 74"/>
                <a:gd name="T17" fmla="*/ 86 h 86"/>
                <a:gd name="T18" fmla="*/ 22 w 74"/>
                <a:gd name="T19" fmla="*/ 83 h 86"/>
                <a:gd name="T20" fmla="*/ 11 w 74"/>
                <a:gd name="T21" fmla="*/ 73 h 86"/>
                <a:gd name="T22" fmla="*/ 3 w 74"/>
                <a:gd name="T23" fmla="*/ 59 h 86"/>
                <a:gd name="T24" fmla="*/ 0 w 74"/>
                <a:gd name="T25" fmla="*/ 43 h 86"/>
                <a:gd name="T26" fmla="*/ 3 w 74"/>
                <a:gd name="T27" fmla="*/ 26 h 86"/>
                <a:gd name="T28" fmla="*/ 11 w 74"/>
                <a:gd name="T29" fmla="*/ 12 h 86"/>
                <a:gd name="T30" fmla="*/ 22 w 74"/>
                <a:gd name="T31" fmla="*/ 3 h 86"/>
                <a:gd name="T32" fmla="*/ 36 w 74"/>
                <a:gd name="T33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4" h="86">
                  <a:moveTo>
                    <a:pt x="36" y="0"/>
                  </a:moveTo>
                  <a:lnTo>
                    <a:pt x="51" y="3"/>
                  </a:lnTo>
                  <a:lnTo>
                    <a:pt x="63" y="12"/>
                  </a:lnTo>
                  <a:lnTo>
                    <a:pt x="71" y="26"/>
                  </a:lnTo>
                  <a:lnTo>
                    <a:pt x="74" y="43"/>
                  </a:lnTo>
                  <a:lnTo>
                    <a:pt x="71" y="59"/>
                  </a:lnTo>
                  <a:lnTo>
                    <a:pt x="63" y="73"/>
                  </a:lnTo>
                  <a:lnTo>
                    <a:pt x="51" y="83"/>
                  </a:lnTo>
                  <a:lnTo>
                    <a:pt x="36" y="86"/>
                  </a:lnTo>
                  <a:lnTo>
                    <a:pt x="22" y="83"/>
                  </a:lnTo>
                  <a:lnTo>
                    <a:pt x="11" y="73"/>
                  </a:lnTo>
                  <a:lnTo>
                    <a:pt x="3" y="59"/>
                  </a:lnTo>
                  <a:lnTo>
                    <a:pt x="0" y="43"/>
                  </a:lnTo>
                  <a:lnTo>
                    <a:pt x="3" y="26"/>
                  </a:lnTo>
                  <a:lnTo>
                    <a:pt x="11" y="12"/>
                  </a:lnTo>
                  <a:lnTo>
                    <a:pt x="22" y="3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C98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0" name="Freeform 97"/>
            <p:cNvSpPr>
              <a:spLocks/>
            </p:cNvSpPr>
            <p:nvPr/>
          </p:nvSpPr>
          <p:spPr bwMode="auto">
            <a:xfrm>
              <a:off x="2668" y="1824"/>
              <a:ext cx="66" cy="78"/>
            </a:xfrm>
            <a:custGeom>
              <a:avLst/>
              <a:gdLst>
                <a:gd name="T0" fmla="*/ 33 w 66"/>
                <a:gd name="T1" fmla="*/ 0 h 78"/>
                <a:gd name="T2" fmla="*/ 47 w 66"/>
                <a:gd name="T3" fmla="*/ 3 h 78"/>
                <a:gd name="T4" fmla="*/ 56 w 66"/>
                <a:gd name="T5" fmla="*/ 10 h 78"/>
                <a:gd name="T6" fmla="*/ 63 w 66"/>
                <a:gd name="T7" fmla="*/ 24 h 78"/>
                <a:gd name="T8" fmla="*/ 66 w 66"/>
                <a:gd name="T9" fmla="*/ 39 h 78"/>
                <a:gd name="T10" fmla="*/ 63 w 66"/>
                <a:gd name="T11" fmla="*/ 54 h 78"/>
                <a:gd name="T12" fmla="*/ 56 w 66"/>
                <a:gd name="T13" fmla="*/ 66 h 78"/>
                <a:gd name="T14" fmla="*/ 47 w 66"/>
                <a:gd name="T15" fmla="*/ 75 h 78"/>
                <a:gd name="T16" fmla="*/ 33 w 66"/>
                <a:gd name="T17" fmla="*/ 78 h 78"/>
                <a:gd name="T18" fmla="*/ 20 w 66"/>
                <a:gd name="T19" fmla="*/ 75 h 78"/>
                <a:gd name="T20" fmla="*/ 9 w 66"/>
                <a:gd name="T21" fmla="*/ 66 h 78"/>
                <a:gd name="T22" fmla="*/ 2 w 66"/>
                <a:gd name="T23" fmla="*/ 54 h 78"/>
                <a:gd name="T24" fmla="*/ 0 w 66"/>
                <a:gd name="T25" fmla="*/ 39 h 78"/>
                <a:gd name="T26" fmla="*/ 2 w 66"/>
                <a:gd name="T27" fmla="*/ 24 h 78"/>
                <a:gd name="T28" fmla="*/ 9 w 66"/>
                <a:gd name="T29" fmla="*/ 10 h 78"/>
                <a:gd name="T30" fmla="*/ 20 w 66"/>
                <a:gd name="T31" fmla="*/ 3 h 78"/>
                <a:gd name="T32" fmla="*/ 33 w 66"/>
                <a:gd name="T33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78">
                  <a:moveTo>
                    <a:pt x="33" y="0"/>
                  </a:moveTo>
                  <a:lnTo>
                    <a:pt x="47" y="3"/>
                  </a:lnTo>
                  <a:lnTo>
                    <a:pt x="56" y="10"/>
                  </a:lnTo>
                  <a:lnTo>
                    <a:pt x="63" y="24"/>
                  </a:lnTo>
                  <a:lnTo>
                    <a:pt x="66" y="39"/>
                  </a:lnTo>
                  <a:lnTo>
                    <a:pt x="63" y="54"/>
                  </a:lnTo>
                  <a:lnTo>
                    <a:pt x="56" y="66"/>
                  </a:lnTo>
                  <a:lnTo>
                    <a:pt x="47" y="75"/>
                  </a:lnTo>
                  <a:lnTo>
                    <a:pt x="33" y="78"/>
                  </a:lnTo>
                  <a:lnTo>
                    <a:pt x="20" y="75"/>
                  </a:lnTo>
                  <a:lnTo>
                    <a:pt x="9" y="66"/>
                  </a:lnTo>
                  <a:lnTo>
                    <a:pt x="2" y="54"/>
                  </a:lnTo>
                  <a:lnTo>
                    <a:pt x="0" y="39"/>
                  </a:lnTo>
                  <a:lnTo>
                    <a:pt x="2" y="24"/>
                  </a:lnTo>
                  <a:lnTo>
                    <a:pt x="9" y="10"/>
                  </a:lnTo>
                  <a:lnTo>
                    <a:pt x="20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CE8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1" name="Freeform 98"/>
            <p:cNvSpPr>
              <a:spLocks/>
            </p:cNvSpPr>
            <p:nvPr/>
          </p:nvSpPr>
          <p:spPr bwMode="auto">
            <a:xfrm>
              <a:off x="2669" y="1824"/>
              <a:ext cx="61" cy="72"/>
            </a:xfrm>
            <a:custGeom>
              <a:avLst/>
              <a:gdLst>
                <a:gd name="T0" fmla="*/ 30 w 61"/>
                <a:gd name="T1" fmla="*/ 0 h 72"/>
                <a:gd name="T2" fmla="*/ 43 w 61"/>
                <a:gd name="T3" fmla="*/ 3 h 72"/>
                <a:gd name="T4" fmla="*/ 53 w 61"/>
                <a:gd name="T5" fmla="*/ 10 h 72"/>
                <a:gd name="T6" fmla="*/ 58 w 61"/>
                <a:gd name="T7" fmla="*/ 22 h 72"/>
                <a:gd name="T8" fmla="*/ 61 w 61"/>
                <a:gd name="T9" fmla="*/ 36 h 72"/>
                <a:gd name="T10" fmla="*/ 58 w 61"/>
                <a:gd name="T11" fmla="*/ 50 h 72"/>
                <a:gd name="T12" fmla="*/ 53 w 61"/>
                <a:gd name="T13" fmla="*/ 62 h 72"/>
                <a:gd name="T14" fmla="*/ 43 w 61"/>
                <a:gd name="T15" fmla="*/ 69 h 72"/>
                <a:gd name="T16" fmla="*/ 30 w 61"/>
                <a:gd name="T17" fmla="*/ 72 h 72"/>
                <a:gd name="T18" fmla="*/ 19 w 61"/>
                <a:gd name="T19" fmla="*/ 69 h 72"/>
                <a:gd name="T20" fmla="*/ 10 w 61"/>
                <a:gd name="T21" fmla="*/ 62 h 72"/>
                <a:gd name="T22" fmla="*/ 3 w 61"/>
                <a:gd name="T23" fmla="*/ 50 h 72"/>
                <a:gd name="T24" fmla="*/ 0 w 61"/>
                <a:gd name="T25" fmla="*/ 36 h 72"/>
                <a:gd name="T26" fmla="*/ 3 w 61"/>
                <a:gd name="T27" fmla="*/ 22 h 72"/>
                <a:gd name="T28" fmla="*/ 10 w 61"/>
                <a:gd name="T29" fmla="*/ 10 h 72"/>
                <a:gd name="T30" fmla="*/ 19 w 61"/>
                <a:gd name="T31" fmla="*/ 3 h 72"/>
                <a:gd name="T32" fmla="*/ 30 w 61"/>
                <a:gd name="T33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1" h="72">
                  <a:moveTo>
                    <a:pt x="30" y="0"/>
                  </a:moveTo>
                  <a:lnTo>
                    <a:pt x="43" y="3"/>
                  </a:lnTo>
                  <a:lnTo>
                    <a:pt x="53" y="10"/>
                  </a:lnTo>
                  <a:lnTo>
                    <a:pt x="58" y="22"/>
                  </a:lnTo>
                  <a:lnTo>
                    <a:pt x="61" y="36"/>
                  </a:lnTo>
                  <a:lnTo>
                    <a:pt x="58" y="50"/>
                  </a:lnTo>
                  <a:lnTo>
                    <a:pt x="53" y="62"/>
                  </a:lnTo>
                  <a:lnTo>
                    <a:pt x="43" y="69"/>
                  </a:lnTo>
                  <a:lnTo>
                    <a:pt x="30" y="72"/>
                  </a:lnTo>
                  <a:lnTo>
                    <a:pt x="19" y="69"/>
                  </a:lnTo>
                  <a:lnTo>
                    <a:pt x="10" y="62"/>
                  </a:lnTo>
                  <a:lnTo>
                    <a:pt x="3" y="50"/>
                  </a:lnTo>
                  <a:lnTo>
                    <a:pt x="0" y="36"/>
                  </a:lnTo>
                  <a:lnTo>
                    <a:pt x="3" y="22"/>
                  </a:lnTo>
                  <a:lnTo>
                    <a:pt x="10" y="10"/>
                  </a:lnTo>
                  <a:lnTo>
                    <a:pt x="19" y="3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D39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2" name="Freeform 99"/>
            <p:cNvSpPr>
              <a:spLocks/>
            </p:cNvSpPr>
            <p:nvPr/>
          </p:nvSpPr>
          <p:spPr bwMode="auto">
            <a:xfrm>
              <a:off x="2670" y="1825"/>
              <a:ext cx="56" cy="65"/>
            </a:xfrm>
            <a:custGeom>
              <a:avLst/>
              <a:gdLst>
                <a:gd name="T0" fmla="*/ 28 w 56"/>
                <a:gd name="T1" fmla="*/ 0 h 65"/>
                <a:gd name="T2" fmla="*/ 39 w 56"/>
                <a:gd name="T3" fmla="*/ 3 h 65"/>
                <a:gd name="T4" fmla="*/ 47 w 56"/>
                <a:gd name="T5" fmla="*/ 9 h 65"/>
                <a:gd name="T6" fmla="*/ 53 w 56"/>
                <a:gd name="T7" fmla="*/ 20 h 65"/>
                <a:gd name="T8" fmla="*/ 56 w 56"/>
                <a:gd name="T9" fmla="*/ 34 h 65"/>
                <a:gd name="T10" fmla="*/ 53 w 56"/>
                <a:gd name="T11" fmla="*/ 46 h 65"/>
                <a:gd name="T12" fmla="*/ 47 w 56"/>
                <a:gd name="T13" fmla="*/ 56 h 65"/>
                <a:gd name="T14" fmla="*/ 39 w 56"/>
                <a:gd name="T15" fmla="*/ 62 h 65"/>
                <a:gd name="T16" fmla="*/ 28 w 56"/>
                <a:gd name="T17" fmla="*/ 65 h 65"/>
                <a:gd name="T18" fmla="*/ 17 w 56"/>
                <a:gd name="T19" fmla="*/ 62 h 65"/>
                <a:gd name="T20" fmla="*/ 9 w 56"/>
                <a:gd name="T21" fmla="*/ 56 h 65"/>
                <a:gd name="T22" fmla="*/ 3 w 56"/>
                <a:gd name="T23" fmla="*/ 46 h 65"/>
                <a:gd name="T24" fmla="*/ 0 w 56"/>
                <a:gd name="T25" fmla="*/ 34 h 65"/>
                <a:gd name="T26" fmla="*/ 3 w 56"/>
                <a:gd name="T27" fmla="*/ 20 h 65"/>
                <a:gd name="T28" fmla="*/ 9 w 56"/>
                <a:gd name="T29" fmla="*/ 9 h 65"/>
                <a:gd name="T30" fmla="*/ 17 w 56"/>
                <a:gd name="T31" fmla="*/ 3 h 65"/>
                <a:gd name="T32" fmla="*/ 28 w 56"/>
                <a:gd name="T3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" h="65">
                  <a:moveTo>
                    <a:pt x="28" y="0"/>
                  </a:moveTo>
                  <a:lnTo>
                    <a:pt x="39" y="3"/>
                  </a:lnTo>
                  <a:lnTo>
                    <a:pt x="47" y="9"/>
                  </a:lnTo>
                  <a:lnTo>
                    <a:pt x="53" y="20"/>
                  </a:lnTo>
                  <a:lnTo>
                    <a:pt x="56" y="34"/>
                  </a:lnTo>
                  <a:lnTo>
                    <a:pt x="53" y="46"/>
                  </a:lnTo>
                  <a:lnTo>
                    <a:pt x="47" y="56"/>
                  </a:lnTo>
                  <a:lnTo>
                    <a:pt x="39" y="62"/>
                  </a:lnTo>
                  <a:lnTo>
                    <a:pt x="28" y="65"/>
                  </a:lnTo>
                  <a:lnTo>
                    <a:pt x="17" y="62"/>
                  </a:lnTo>
                  <a:lnTo>
                    <a:pt x="9" y="56"/>
                  </a:lnTo>
                  <a:lnTo>
                    <a:pt x="3" y="46"/>
                  </a:lnTo>
                  <a:lnTo>
                    <a:pt x="0" y="34"/>
                  </a:lnTo>
                  <a:lnTo>
                    <a:pt x="3" y="20"/>
                  </a:lnTo>
                  <a:lnTo>
                    <a:pt x="9" y="9"/>
                  </a:lnTo>
                  <a:lnTo>
                    <a:pt x="17" y="3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D89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3" name="Freeform 100"/>
            <p:cNvSpPr>
              <a:spLocks/>
            </p:cNvSpPr>
            <p:nvPr/>
          </p:nvSpPr>
          <p:spPr bwMode="auto">
            <a:xfrm>
              <a:off x="2673" y="1827"/>
              <a:ext cx="49" cy="57"/>
            </a:xfrm>
            <a:custGeom>
              <a:avLst/>
              <a:gdLst>
                <a:gd name="T0" fmla="*/ 24 w 49"/>
                <a:gd name="T1" fmla="*/ 0 h 57"/>
                <a:gd name="T2" fmla="*/ 33 w 49"/>
                <a:gd name="T3" fmla="*/ 3 h 57"/>
                <a:gd name="T4" fmla="*/ 42 w 49"/>
                <a:gd name="T5" fmla="*/ 9 h 57"/>
                <a:gd name="T6" fmla="*/ 47 w 49"/>
                <a:gd name="T7" fmla="*/ 18 h 57"/>
                <a:gd name="T8" fmla="*/ 49 w 49"/>
                <a:gd name="T9" fmla="*/ 29 h 57"/>
                <a:gd name="T10" fmla="*/ 47 w 49"/>
                <a:gd name="T11" fmla="*/ 41 h 57"/>
                <a:gd name="T12" fmla="*/ 42 w 49"/>
                <a:gd name="T13" fmla="*/ 50 h 57"/>
                <a:gd name="T14" fmla="*/ 33 w 49"/>
                <a:gd name="T15" fmla="*/ 56 h 57"/>
                <a:gd name="T16" fmla="*/ 24 w 49"/>
                <a:gd name="T17" fmla="*/ 57 h 57"/>
                <a:gd name="T18" fmla="*/ 14 w 49"/>
                <a:gd name="T19" fmla="*/ 56 h 57"/>
                <a:gd name="T20" fmla="*/ 7 w 49"/>
                <a:gd name="T21" fmla="*/ 50 h 57"/>
                <a:gd name="T22" fmla="*/ 1 w 49"/>
                <a:gd name="T23" fmla="*/ 41 h 57"/>
                <a:gd name="T24" fmla="*/ 0 w 49"/>
                <a:gd name="T25" fmla="*/ 29 h 57"/>
                <a:gd name="T26" fmla="*/ 1 w 49"/>
                <a:gd name="T27" fmla="*/ 18 h 57"/>
                <a:gd name="T28" fmla="*/ 7 w 49"/>
                <a:gd name="T29" fmla="*/ 9 h 57"/>
                <a:gd name="T30" fmla="*/ 14 w 49"/>
                <a:gd name="T31" fmla="*/ 3 h 57"/>
                <a:gd name="T32" fmla="*/ 24 w 49"/>
                <a:gd name="T3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9" h="57">
                  <a:moveTo>
                    <a:pt x="24" y="0"/>
                  </a:moveTo>
                  <a:lnTo>
                    <a:pt x="33" y="3"/>
                  </a:lnTo>
                  <a:lnTo>
                    <a:pt x="42" y="9"/>
                  </a:lnTo>
                  <a:lnTo>
                    <a:pt x="47" y="18"/>
                  </a:lnTo>
                  <a:lnTo>
                    <a:pt x="49" y="29"/>
                  </a:lnTo>
                  <a:lnTo>
                    <a:pt x="47" y="41"/>
                  </a:lnTo>
                  <a:lnTo>
                    <a:pt x="42" y="50"/>
                  </a:lnTo>
                  <a:lnTo>
                    <a:pt x="33" y="56"/>
                  </a:lnTo>
                  <a:lnTo>
                    <a:pt x="24" y="57"/>
                  </a:lnTo>
                  <a:lnTo>
                    <a:pt x="14" y="56"/>
                  </a:lnTo>
                  <a:lnTo>
                    <a:pt x="7" y="50"/>
                  </a:lnTo>
                  <a:lnTo>
                    <a:pt x="1" y="41"/>
                  </a:lnTo>
                  <a:lnTo>
                    <a:pt x="0" y="29"/>
                  </a:lnTo>
                  <a:lnTo>
                    <a:pt x="1" y="18"/>
                  </a:lnTo>
                  <a:lnTo>
                    <a:pt x="7" y="9"/>
                  </a:lnTo>
                  <a:lnTo>
                    <a:pt x="14" y="3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DDA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4" name="Freeform 101"/>
            <p:cNvSpPr>
              <a:spLocks/>
            </p:cNvSpPr>
            <p:nvPr/>
          </p:nvSpPr>
          <p:spPr bwMode="auto">
            <a:xfrm>
              <a:off x="2674" y="1828"/>
              <a:ext cx="43" cy="52"/>
            </a:xfrm>
            <a:custGeom>
              <a:avLst/>
              <a:gdLst>
                <a:gd name="T0" fmla="*/ 21 w 43"/>
                <a:gd name="T1" fmla="*/ 0 h 52"/>
                <a:gd name="T2" fmla="*/ 30 w 43"/>
                <a:gd name="T3" fmla="*/ 2 h 52"/>
                <a:gd name="T4" fmla="*/ 37 w 43"/>
                <a:gd name="T5" fmla="*/ 8 h 52"/>
                <a:gd name="T6" fmla="*/ 42 w 43"/>
                <a:gd name="T7" fmla="*/ 15 h 52"/>
                <a:gd name="T8" fmla="*/ 43 w 43"/>
                <a:gd name="T9" fmla="*/ 26 h 52"/>
                <a:gd name="T10" fmla="*/ 42 w 43"/>
                <a:gd name="T11" fmla="*/ 35 h 52"/>
                <a:gd name="T12" fmla="*/ 37 w 43"/>
                <a:gd name="T13" fmla="*/ 44 h 52"/>
                <a:gd name="T14" fmla="*/ 30 w 43"/>
                <a:gd name="T15" fmla="*/ 50 h 52"/>
                <a:gd name="T16" fmla="*/ 21 w 43"/>
                <a:gd name="T17" fmla="*/ 52 h 52"/>
                <a:gd name="T18" fmla="*/ 13 w 43"/>
                <a:gd name="T19" fmla="*/ 50 h 52"/>
                <a:gd name="T20" fmla="*/ 7 w 43"/>
                <a:gd name="T21" fmla="*/ 44 h 52"/>
                <a:gd name="T22" fmla="*/ 2 w 43"/>
                <a:gd name="T23" fmla="*/ 35 h 52"/>
                <a:gd name="T24" fmla="*/ 0 w 43"/>
                <a:gd name="T25" fmla="*/ 26 h 52"/>
                <a:gd name="T26" fmla="*/ 2 w 43"/>
                <a:gd name="T27" fmla="*/ 15 h 52"/>
                <a:gd name="T28" fmla="*/ 7 w 43"/>
                <a:gd name="T29" fmla="*/ 8 h 52"/>
                <a:gd name="T30" fmla="*/ 13 w 43"/>
                <a:gd name="T31" fmla="*/ 2 h 52"/>
                <a:gd name="T32" fmla="*/ 21 w 43"/>
                <a:gd name="T33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" h="52">
                  <a:moveTo>
                    <a:pt x="21" y="0"/>
                  </a:moveTo>
                  <a:lnTo>
                    <a:pt x="30" y="2"/>
                  </a:lnTo>
                  <a:lnTo>
                    <a:pt x="37" y="8"/>
                  </a:lnTo>
                  <a:lnTo>
                    <a:pt x="42" y="15"/>
                  </a:lnTo>
                  <a:lnTo>
                    <a:pt x="43" y="26"/>
                  </a:lnTo>
                  <a:lnTo>
                    <a:pt x="42" y="35"/>
                  </a:lnTo>
                  <a:lnTo>
                    <a:pt x="37" y="44"/>
                  </a:lnTo>
                  <a:lnTo>
                    <a:pt x="30" y="50"/>
                  </a:lnTo>
                  <a:lnTo>
                    <a:pt x="21" y="52"/>
                  </a:lnTo>
                  <a:lnTo>
                    <a:pt x="13" y="50"/>
                  </a:lnTo>
                  <a:lnTo>
                    <a:pt x="7" y="44"/>
                  </a:lnTo>
                  <a:lnTo>
                    <a:pt x="2" y="35"/>
                  </a:lnTo>
                  <a:lnTo>
                    <a:pt x="0" y="26"/>
                  </a:lnTo>
                  <a:lnTo>
                    <a:pt x="2" y="15"/>
                  </a:lnTo>
                  <a:lnTo>
                    <a:pt x="7" y="8"/>
                  </a:lnTo>
                  <a:lnTo>
                    <a:pt x="13" y="2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E0A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5" name="Freeform 102"/>
            <p:cNvSpPr>
              <a:spLocks/>
            </p:cNvSpPr>
            <p:nvPr/>
          </p:nvSpPr>
          <p:spPr bwMode="auto">
            <a:xfrm>
              <a:off x="2676" y="1828"/>
              <a:ext cx="36" cy="46"/>
            </a:xfrm>
            <a:custGeom>
              <a:avLst/>
              <a:gdLst>
                <a:gd name="T0" fmla="*/ 18 w 36"/>
                <a:gd name="T1" fmla="*/ 0 h 46"/>
                <a:gd name="T2" fmla="*/ 25 w 36"/>
                <a:gd name="T3" fmla="*/ 2 h 46"/>
                <a:gd name="T4" fmla="*/ 30 w 36"/>
                <a:gd name="T5" fmla="*/ 6 h 46"/>
                <a:gd name="T6" fmla="*/ 35 w 36"/>
                <a:gd name="T7" fmla="*/ 14 h 46"/>
                <a:gd name="T8" fmla="*/ 36 w 36"/>
                <a:gd name="T9" fmla="*/ 23 h 46"/>
                <a:gd name="T10" fmla="*/ 35 w 36"/>
                <a:gd name="T11" fmla="*/ 32 h 46"/>
                <a:gd name="T12" fmla="*/ 30 w 36"/>
                <a:gd name="T13" fmla="*/ 38 h 46"/>
                <a:gd name="T14" fmla="*/ 25 w 36"/>
                <a:gd name="T15" fmla="*/ 44 h 46"/>
                <a:gd name="T16" fmla="*/ 18 w 36"/>
                <a:gd name="T17" fmla="*/ 46 h 46"/>
                <a:gd name="T18" fmla="*/ 11 w 36"/>
                <a:gd name="T19" fmla="*/ 44 h 46"/>
                <a:gd name="T20" fmla="*/ 5 w 36"/>
                <a:gd name="T21" fmla="*/ 38 h 46"/>
                <a:gd name="T22" fmla="*/ 1 w 36"/>
                <a:gd name="T23" fmla="*/ 32 h 46"/>
                <a:gd name="T24" fmla="*/ 0 w 36"/>
                <a:gd name="T25" fmla="*/ 23 h 46"/>
                <a:gd name="T26" fmla="*/ 1 w 36"/>
                <a:gd name="T27" fmla="*/ 14 h 46"/>
                <a:gd name="T28" fmla="*/ 5 w 36"/>
                <a:gd name="T29" fmla="*/ 6 h 46"/>
                <a:gd name="T30" fmla="*/ 11 w 36"/>
                <a:gd name="T31" fmla="*/ 2 h 46"/>
                <a:gd name="T32" fmla="*/ 18 w 36"/>
                <a:gd name="T3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46">
                  <a:moveTo>
                    <a:pt x="18" y="0"/>
                  </a:moveTo>
                  <a:lnTo>
                    <a:pt x="25" y="2"/>
                  </a:lnTo>
                  <a:lnTo>
                    <a:pt x="30" y="6"/>
                  </a:lnTo>
                  <a:lnTo>
                    <a:pt x="35" y="14"/>
                  </a:lnTo>
                  <a:lnTo>
                    <a:pt x="36" y="23"/>
                  </a:lnTo>
                  <a:lnTo>
                    <a:pt x="35" y="32"/>
                  </a:lnTo>
                  <a:lnTo>
                    <a:pt x="30" y="38"/>
                  </a:lnTo>
                  <a:lnTo>
                    <a:pt x="25" y="44"/>
                  </a:lnTo>
                  <a:lnTo>
                    <a:pt x="18" y="46"/>
                  </a:lnTo>
                  <a:lnTo>
                    <a:pt x="11" y="44"/>
                  </a:lnTo>
                  <a:lnTo>
                    <a:pt x="5" y="38"/>
                  </a:lnTo>
                  <a:lnTo>
                    <a:pt x="1" y="32"/>
                  </a:lnTo>
                  <a:lnTo>
                    <a:pt x="0" y="23"/>
                  </a:lnTo>
                  <a:lnTo>
                    <a:pt x="1" y="14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E5A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" name="Freeform 103"/>
            <p:cNvSpPr>
              <a:spLocks/>
            </p:cNvSpPr>
            <p:nvPr/>
          </p:nvSpPr>
          <p:spPr bwMode="auto">
            <a:xfrm>
              <a:off x="2677" y="1830"/>
              <a:ext cx="31" cy="38"/>
            </a:xfrm>
            <a:custGeom>
              <a:avLst/>
              <a:gdLst>
                <a:gd name="T0" fmla="*/ 16 w 31"/>
                <a:gd name="T1" fmla="*/ 0 h 38"/>
                <a:gd name="T2" fmla="*/ 21 w 31"/>
                <a:gd name="T3" fmla="*/ 1 h 38"/>
                <a:gd name="T4" fmla="*/ 27 w 31"/>
                <a:gd name="T5" fmla="*/ 6 h 38"/>
                <a:gd name="T6" fmla="*/ 29 w 31"/>
                <a:gd name="T7" fmla="*/ 12 h 38"/>
                <a:gd name="T8" fmla="*/ 31 w 31"/>
                <a:gd name="T9" fmla="*/ 18 h 38"/>
                <a:gd name="T10" fmla="*/ 29 w 31"/>
                <a:gd name="T11" fmla="*/ 26 h 38"/>
                <a:gd name="T12" fmla="*/ 27 w 31"/>
                <a:gd name="T13" fmla="*/ 32 h 38"/>
                <a:gd name="T14" fmla="*/ 21 w 31"/>
                <a:gd name="T15" fmla="*/ 36 h 38"/>
                <a:gd name="T16" fmla="*/ 16 w 31"/>
                <a:gd name="T17" fmla="*/ 38 h 38"/>
                <a:gd name="T18" fmla="*/ 10 w 31"/>
                <a:gd name="T19" fmla="*/ 36 h 38"/>
                <a:gd name="T20" fmla="*/ 4 w 31"/>
                <a:gd name="T21" fmla="*/ 32 h 38"/>
                <a:gd name="T22" fmla="*/ 2 w 31"/>
                <a:gd name="T23" fmla="*/ 26 h 38"/>
                <a:gd name="T24" fmla="*/ 0 w 31"/>
                <a:gd name="T25" fmla="*/ 18 h 38"/>
                <a:gd name="T26" fmla="*/ 2 w 31"/>
                <a:gd name="T27" fmla="*/ 12 h 38"/>
                <a:gd name="T28" fmla="*/ 4 w 31"/>
                <a:gd name="T29" fmla="*/ 6 h 38"/>
                <a:gd name="T30" fmla="*/ 10 w 31"/>
                <a:gd name="T31" fmla="*/ 1 h 38"/>
                <a:gd name="T32" fmla="*/ 16 w 31"/>
                <a:gd name="T33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1" h="38">
                  <a:moveTo>
                    <a:pt x="16" y="0"/>
                  </a:moveTo>
                  <a:lnTo>
                    <a:pt x="21" y="1"/>
                  </a:lnTo>
                  <a:lnTo>
                    <a:pt x="27" y="6"/>
                  </a:lnTo>
                  <a:lnTo>
                    <a:pt x="29" y="12"/>
                  </a:lnTo>
                  <a:lnTo>
                    <a:pt x="31" y="18"/>
                  </a:lnTo>
                  <a:lnTo>
                    <a:pt x="29" y="26"/>
                  </a:lnTo>
                  <a:lnTo>
                    <a:pt x="27" y="32"/>
                  </a:lnTo>
                  <a:lnTo>
                    <a:pt x="21" y="36"/>
                  </a:lnTo>
                  <a:lnTo>
                    <a:pt x="16" y="38"/>
                  </a:lnTo>
                  <a:lnTo>
                    <a:pt x="10" y="36"/>
                  </a:lnTo>
                  <a:lnTo>
                    <a:pt x="4" y="32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4" y="6"/>
                  </a:lnTo>
                  <a:lnTo>
                    <a:pt x="10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EAB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" name="Freeform 104"/>
            <p:cNvSpPr>
              <a:spLocks/>
            </p:cNvSpPr>
            <p:nvPr/>
          </p:nvSpPr>
          <p:spPr bwMode="auto">
            <a:xfrm>
              <a:off x="2358" y="2817"/>
              <a:ext cx="132" cy="157"/>
            </a:xfrm>
            <a:custGeom>
              <a:avLst/>
              <a:gdLst>
                <a:gd name="T0" fmla="*/ 67 w 132"/>
                <a:gd name="T1" fmla="*/ 0 h 157"/>
                <a:gd name="T2" fmla="*/ 79 w 132"/>
                <a:gd name="T3" fmla="*/ 2 h 157"/>
                <a:gd name="T4" fmla="*/ 92 w 132"/>
                <a:gd name="T5" fmla="*/ 6 h 157"/>
                <a:gd name="T6" fmla="*/ 103 w 132"/>
                <a:gd name="T7" fmla="*/ 14 h 157"/>
                <a:gd name="T8" fmla="*/ 112 w 132"/>
                <a:gd name="T9" fmla="*/ 23 h 157"/>
                <a:gd name="T10" fmla="*/ 121 w 132"/>
                <a:gd name="T11" fmla="*/ 35 h 157"/>
                <a:gd name="T12" fmla="*/ 126 w 132"/>
                <a:gd name="T13" fmla="*/ 49 h 157"/>
                <a:gd name="T14" fmla="*/ 130 w 132"/>
                <a:gd name="T15" fmla="*/ 62 h 157"/>
                <a:gd name="T16" fmla="*/ 132 w 132"/>
                <a:gd name="T17" fmla="*/ 79 h 157"/>
                <a:gd name="T18" fmla="*/ 130 w 132"/>
                <a:gd name="T19" fmla="*/ 95 h 157"/>
                <a:gd name="T20" fmla="*/ 126 w 132"/>
                <a:gd name="T21" fmla="*/ 109 h 157"/>
                <a:gd name="T22" fmla="*/ 121 w 132"/>
                <a:gd name="T23" fmla="*/ 123 h 157"/>
                <a:gd name="T24" fmla="*/ 112 w 132"/>
                <a:gd name="T25" fmla="*/ 135 h 157"/>
                <a:gd name="T26" fmla="*/ 103 w 132"/>
                <a:gd name="T27" fmla="*/ 144 h 157"/>
                <a:gd name="T28" fmla="*/ 92 w 132"/>
                <a:gd name="T29" fmla="*/ 151 h 157"/>
                <a:gd name="T30" fmla="*/ 79 w 132"/>
                <a:gd name="T31" fmla="*/ 156 h 157"/>
                <a:gd name="T32" fmla="*/ 67 w 132"/>
                <a:gd name="T33" fmla="*/ 157 h 157"/>
                <a:gd name="T34" fmla="*/ 53 w 132"/>
                <a:gd name="T35" fmla="*/ 156 h 157"/>
                <a:gd name="T36" fmla="*/ 42 w 132"/>
                <a:gd name="T37" fmla="*/ 151 h 157"/>
                <a:gd name="T38" fmla="*/ 29 w 132"/>
                <a:gd name="T39" fmla="*/ 144 h 157"/>
                <a:gd name="T40" fmla="*/ 19 w 132"/>
                <a:gd name="T41" fmla="*/ 135 h 157"/>
                <a:gd name="T42" fmla="*/ 11 w 132"/>
                <a:gd name="T43" fmla="*/ 123 h 157"/>
                <a:gd name="T44" fmla="*/ 6 w 132"/>
                <a:gd name="T45" fmla="*/ 109 h 157"/>
                <a:gd name="T46" fmla="*/ 1 w 132"/>
                <a:gd name="T47" fmla="*/ 95 h 157"/>
                <a:gd name="T48" fmla="*/ 0 w 132"/>
                <a:gd name="T49" fmla="*/ 79 h 157"/>
                <a:gd name="T50" fmla="*/ 1 w 132"/>
                <a:gd name="T51" fmla="*/ 62 h 157"/>
                <a:gd name="T52" fmla="*/ 6 w 132"/>
                <a:gd name="T53" fmla="*/ 49 h 157"/>
                <a:gd name="T54" fmla="*/ 11 w 132"/>
                <a:gd name="T55" fmla="*/ 35 h 157"/>
                <a:gd name="T56" fmla="*/ 19 w 132"/>
                <a:gd name="T57" fmla="*/ 23 h 157"/>
                <a:gd name="T58" fmla="*/ 29 w 132"/>
                <a:gd name="T59" fmla="*/ 14 h 157"/>
                <a:gd name="T60" fmla="*/ 42 w 132"/>
                <a:gd name="T61" fmla="*/ 6 h 157"/>
                <a:gd name="T62" fmla="*/ 53 w 132"/>
                <a:gd name="T63" fmla="*/ 2 h 157"/>
                <a:gd name="T64" fmla="*/ 67 w 132"/>
                <a:gd name="T65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32" h="157">
                  <a:moveTo>
                    <a:pt x="67" y="0"/>
                  </a:moveTo>
                  <a:lnTo>
                    <a:pt x="79" y="2"/>
                  </a:lnTo>
                  <a:lnTo>
                    <a:pt x="92" y="6"/>
                  </a:lnTo>
                  <a:lnTo>
                    <a:pt x="103" y="14"/>
                  </a:lnTo>
                  <a:lnTo>
                    <a:pt x="112" y="23"/>
                  </a:lnTo>
                  <a:lnTo>
                    <a:pt x="121" y="35"/>
                  </a:lnTo>
                  <a:lnTo>
                    <a:pt x="126" y="49"/>
                  </a:lnTo>
                  <a:lnTo>
                    <a:pt x="130" y="62"/>
                  </a:lnTo>
                  <a:lnTo>
                    <a:pt x="132" y="79"/>
                  </a:lnTo>
                  <a:lnTo>
                    <a:pt x="130" y="95"/>
                  </a:lnTo>
                  <a:lnTo>
                    <a:pt x="126" y="109"/>
                  </a:lnTo>
                  <a:lnTo>
                    <a:pt x="121" y="123"/>
                  </a:lnTo>
                  <a:lnTo>
                    <a:pt x="112" y="135"/>
                  </a:lnTo>
                  <a:lnTo>
                    <a:pt x="103" y="144"/>
                  </a:lnTo>
                  <a:lnTo>
                    <a:pt x="92" y="151"/>
                  </a:lnTo>
                  <a:lnTo>
                    <a:pt x="79" y="156"/>
                  </a:lnTo>
                  <a:lnTo>
                    <a:pt x="67" y="157"/>
                  </a:lnTo>
                  <a:lnTo>
                    <a:pt x="53" y="156"/>
                  </a:lnTo>
                  <a:lnTo>
                    <a:pt x="42" y="151"/>
                  </a:lnTo>
                  <a:lnTo>
                    <a:pt x="29" y="144"/>
                  </a:lnTo>
                  <a:lnTo>
                    <a:pt x="19" y="135"/>
                  </a:lnTo>
                  <a:lnTo>
                    <a:pt x="11" y="123"/>
                  </a:lnTo>
                  <a:lnTo>
                    <a:pt x="6" y="109"/>
                  </a:lnTo>
                  <a:lnTo>
                    <a:pt x="1" y="95"/>
                  </a:lnTo>
                  <a:lnTo>
                    <a:pt x="0" y="79"/>
                  </a:lnTo>
                  <a:lnTo>
                    <a:pt x="1" y="62"/>
                  </a:lnTo>
                  <a:lnTo>
                    <a:pt x="6" y="49"/>
                  </a:lnTo>
                  <a:lnTo>
                    <a:pt x="11" y="35"/>
                  </a:lnTo>
                  <a:lnTo>
                    <a:pt x="19" y="23"/>
                  </a:lnTo>
                  <a:lnTo>
                    <a:pt x="29" y="14"/>
                  </a:lnTo>
                  <a:lnTo>
                    <a:pt x="42" y="6"/>
                  </a:lnTo>
                  <a:lnTo>
                    <a:pt x="53" y="2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8" name="Freeform 105"/>
            <p:cNvSpPr>
              <a:spLocks/>
            </p:cNvSpPr>
            <p:nvPr/>
          </p:nvSpPr>
          <p:spPr bwMode="auto">
            <a:xfrm>
              <a:off x="2361" y="2819"/>
              <a:ext cx="123" cy="148"/>
            </a:xfrm>
            <a:custGeom>
              <a:avLst/>
              <a:gdLst>
                <a:gd name="T0" fmla="*/ 61 w 123"/>
                <a:gd name="T1" fmla="*/ 0 h 148"/>
                <a:gd name="T2" fmla="*/ 73 w 123"/>
                <a:gd name="T3" fmla="*/ 1 h 148"/>
                <a:gd name="T4" fmla="*/ 86 w 123"/>
                <a:gd name="T5" fmla="*/ 6 h 148"/>
                <a:gd name="T6" fmla="*/ 96 w 123"/>
                <a:gd name="T7" fmla="*/ 12 h 148"/>
                <a:gd name="T8" fmla="*/ 105 w 123"/>
                <a:gd name="T9" fmla="*/ 21 h 148"/>
                <a:gd name="T10" fmla="*/ 112 w 123"/>
                <a:gd name="T11" fmla="*/ 33 h 148"/>
                <a:gd name="T12" fmla="*/ 118 w 123"/>
                <a:gd name="T13" fmla="*/ 45 h 148"/>
                <a:gd name="T14" fmla="*/ 122 w 123"/>
                <a:gd name="T15" fmla="*/ 59 h 148"/>
                <a:gd name="T16" fmla="*/ 123 w 123"/>
                <a:gd name="T17" fmla="*/ 74 h 148"/>
                <a:gd name="T18" fmla="*/ 122 w 123"/>
                <a:gd name="T19" fmla="*/ 89 h 148"/>
                <a:gd name="T20" fmla="*/ 118 w 123"/>
                <a:gd name="T21" fmla="*/ 102 h 148"/>
                <a:gd name="T22" fmla="*/ 112 w 123"/>
                <a:gd name="T23" fmla="*/ 115 h 148"/>
                <a:gd name="T24" fmla="*/ 105 w 123"/>
                <a:gd name="T25" fmla="*/ 127 h 148"/>
                <a:gd name="T26" fmla="*/ 96 w 123"/>
                <a:gd name="T27" fmla="*/ 136 h 148"/>
                <a:gd name="T28" fmla="*/ 86 w 123"/>
                <a:gd name="T29" fmla="*/ 142 h 148"/>
                <a:gd name="T30" fmla="*/ 73 w 123"/>
                <a:gd name="T31" fmla="*/ 146 h 148"/>
                <a:gd name="T32" fmla="*/ 61 w 123"/>
                <a:gd name="T33" fmla="*/ 148 h 148"/>
                <a:gd name="T34" fmla="*/ 48 w 123"/>
                <a:gd name="T35" fmla="*/ 146 h 148"/>
                <a:gd name="T36" fmla="*/ 37 w 123"/>
                <a:gd name="T37" fmla="*/ 142 h 148"/>
                <a:gd name="T38" fmla="*/ 28 w 123"/>
                <a:gd name="T39" fmla="*/ 136 h 148"/>
                <a:gd name="T40" fmla="*/ 18 w 123"/>
                <a:gd name="T41" fmla="*/ 127 h 148"/>
                <a:gd name="T42" fmla="*/ 11 w 123"/>
                <a:gd name="T43" fmla="*/ 115 h 148"/>
                <a:gd name="T44" fmla="*/ 5 w 123"/>
                <a:gd name="T45" fmla="*/ 102 h 148"/>
                <a:gd name="T46" fmla="*/ 1 w 123"/>
                <a:gd name="T47" fmla="*/ 89 h 148"/>
                <a:gd name="T48" fmla="*/ 0 w 123"/>
                <a:gd name="T49" fmla="*/ 74 h 148"/>
                <a:gd name="T50" fmla="*/ 1 w 123"/>
                <a:gd name="T51" fmla="*/ 59 h 148"/>
                <a:gd name="T52" fmla="*/ 5 w 123"/>
                <a:gd name="T53" fmla="*/ 45 h 148"/>
                <a:gd name="T54" fmla="*/ 11 w 123"/>
                <a:gd name="T55" fmla="*/ 33 h 148"/>
                <a:gd name="T56" fmla="*/ 18 w 123"/>
                <a:gd name="T57" fmla="*/ 21 h 148"/>
                <a:gd name="T58" fmla="*/ 28 w 123"/>
                <a:gd name="T59" fmla="*/ 12 h 148"/>
                <a:gd name="T60" fmla="*/ 37 w 123"/>
                <a:gd name="T61" fmla="*/ 6 h 148"/>
                <a:gd name="T62" fmla="*/ 48 w 123"/>
                <a:gd name="T63" fmla="*/ 1 h 148"/>
                <a:gd name="T64" fmla="*/ 61 w 123"/>
                <a:gd name="T65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3" h="148">
                  <a:moveTo>
                    <a:pt x="61" y="0"/>
                  </a:moveTo>
                  <a:lnTo>
                    <a:pt x="73" y="1"/>
                  </a:lnTo>
                  <a:lnTo>
                    <a:pt x="86" y="6"/>
                  </a:lnTo>
                  <a:lnTo>
                    <a:pt x="96" y="12"/>
                  </a:lnTo>
                  <a:lnTo>
                    <a:pt x="105" y="21"/>
                  </a:lnTo>
                  <a:lnTo>
                    <a:pt x="112" y="33"/>
                  </a:lnTo>
                  <a:lnTo>
                    <a:pt x="118" y="45"/>
                  </a:lnTo>
                  <a:lnTo>
                    <a:pt x="122" y="59"/>
                  </a:lnTo>
                  <a:lnTo>
                    <a:pt x="123" y="74"/>
                  </a:lnTo>
                  <a:lnTo>
                    <a:pt x="122" y="89"/>
                  </a:lnTo>
                  <a:lnTo>
                    <a:pt x="118" y="102"/>
                  </a:lnTo>
                  <a:lnTo>
                    <a:pt x="112" y="115"/>
                  </a:lnTo>
                  <a:lnTo>
                    <a:pt x="105" y="127"/>
                  </a:lnTo>
                  <a:lnTo>
                    <a:pt x="96" y="136"/>
                  </a:lnTo>
                  <a:lnTo>
                    <a:pt x="86" y="142"/>
                  </a:lnTo>
                  <a:lnTo>
                    <a:pt x="73" y="146"/>
                  </a:lnTo>
                  <a:lnTo>
                    <a:pt x="61" y="148"/>
                  </a:lnTo>
                  <a:lnTo>
                    <a:pt x="48" y="146"/>
                  </a:lnTo>
                  <a:lnTo>
                    <a:pt x="37" y="142"/>
                  </a:lnTo>
                  <a:lnTo>
                    <a:pt x="28" y="136"/>
                  </a:lnTo>
                  <a:lnTo>
                    <a:pt x="18" y="127"/>
                  </a:lnTo>
                  <a:lnTo>
                    <a:pt x="11" y="115"/>
                  </a:lnTo>
                  <a:lnTo>
                    <a:pt x="5" y="102"/>
                  </a:lnTo>
                  <a:lnTo>
                    <a:pt x="1" y="89"/>
                  </a:lnTo>
                  <a:lnTo>
                    <a:pt x="0" y="74"/>
                  </a:lnTo>
                  <a:lnTo>
                    <a:pt x="1" y="59"/>
                  </a:lnTo>
                  <a:lnTo>
                    <a:pt x="5" y="45"/>
                  </a:lnTo>
                  <a:lnTo>
                    <a:pt x="11" y="33"/>
                  </a:lnTo>
                  <a:lnTo>
                    <a:pt x="18" y="21"/>
                  </a:lnTo>
                  <a:lnTo>
                    <a:pt x="28" y="12"/>
                  </a:lnTo>
                  <a:lnTo>
                    <a:pt x="37" y="6"/>
                  </a:lnTo>
                  <a:lnTo>
                    <a:pt x="48" y="1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BC72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9" name="Freeform 106"/>
            <p:cNvSpPr>
              <a:spLocks/>
            </p:cNvSpPr>
            <p:nvPr/>
          </p:nvSpPr>
          <p:spPr bwMode="auto">
            <a:xfrm>
              <a:off x="2362" y="2820"/>
              <a:ext cx="117" cy="138"/>
            </a:xfrm>
            <a:custGeom>
              <a:avLst/>
              <a:gdLst>
                <a:gd name="T0" fmla="*/ 58 w 117"/>
                <a:gd name="T1" fmla="*/ 0 h 138"/>
                <a:gd name="T2" fmla="*/ 70 w 117"/>
                <a:gd name="T3" fmla="*/ 2 h 138"/>
                <a:gd name="T4" fmla="*/ 81 w 117"/>
                <a:gd name="T5" fmla="*/ 6 h 138"/>
                <a:gd name="T6" fmla="*/ 90 w 117"/>
                <a:gd name="T7" fmla="*/ 12 h 138"/>
                <a:gd name="T8" fmla="*/ 100 w 117"/>
                <a:gd name="T9" fmla="*/ 20 h 138"/>
                <a:gd name="T10" fmla="*/ 107 w 117"/>
                <a:gd name="T11" fmla="*/ 30 h 138"/>
                <a:gd name="T12" fmla="*/ 113 w 117"/>
                <a:gd name="T13" fmla="*/ 43 h 138"/>
                <a:gd name="T14" fmla="*/ 115 w 117"/>
                <a:gd name="T15" fmla="*/ 56 h 138"/>
                <a:gd name="T16" fmla="*/ 117 w 117"/>
                <a:gd name="T17" fmla="*/ 70 h 138"/>
                <a:gd name="T18" fmla="*/ 115 w 117"/>
                <a:gd name="T19" fmla="*/ 83 h 138"/>
                <a:gd name="T20" fmla="*/ 113 w 117"/>
                <a:gd name="T21" fmla="*/ 97 h 138"/>
                <a:gd name="T22" fmla="*/ 107 w 117"/>
                <a:gd name="T23" fmla="*/ 108 h 138"/>
                <a:gd name="T24" fmla="*/ 100 w 117"/>
                <a:gd name="T25" fmla="*/ 118 h 138"/>
                <a:gd name="T26" fmla="*/ 90 w 117"/>
                <a:gd name="T27" fmla="*/ 126 h 138"/>
                <a:gd name="T28" fmla="*/ 81 w 117"/>
                <a:gd name="T29" fmla="*/ 132 h 138"/>
                <a:gd name="T30" fmla="*/ 70 w 117"/>
                <a:gd name="T31" fmla="*/ 136 h 138"/>
                <a:gd name="T32" fmla="*/ 58 w 117"/>
                <a:gd name="T33" fmla="*/ 138 h 138"/>
                <a:gd name="T34" fmla="*/ 47 w 117"/>
                <a:gd name="T35" fmla="*/ 136 h 138"/>
                <a:gd name="T36" fmla="*/ 36 w 117"/>
                <a:gd name="T37" fmla="*/ 132 h 138"/>
                <a:gd name="T38" fmla="*/ 27 w 117"/>
                <a:gd name="T39" fmla="*/ 126 h 138"/>
                <a:gd name="T40" fmla="*/ 17 w 117"/>
                <a:gd name="T41" fmla="*/ 118 h 138"/>
                <a:gd name="T42" fmla="*/ 10 w 117"/>
                <a:gd name="T43" fmla="*/ 108 h 138"/>
                <a:gd name="T44" fmla="*/ 4 w 117"/>
                <a:gd name="T45" fmla="*/ 97 h 138"/>
                <a:gd name="T46" fmla="*/ 2 w 117"/>
                <a:gd name="T47" fmla="*/ 83 h 138"/>
                <a:gd name="T48" fmla="*/ 0 w 117"/>
                <a:gd name="T49" fmla="*/ 70 h 138"/>
                <a:gd name="T50" fmla="*/ 2 w 117"/>
                <a:gd name="T51" fmla="*/ 56 h 138"/>
                <a:gd name="T52" fmla="*/ 4 w 117"/>
                <a:gd name="T53" fmla="*/ 43 h 138"/>
                <a:gd name="T54" fmla="*/ 10 w 117"/>
                <a:gd name="T55" fmla="*/ 30 h 138"/>
                <a:gd name="T56" fmla="*/ 17 w 117"/>
                <a:gd name="T57" fmla="*/ 20 h 138"/>
                <a:gd name="T58" fmla="*/ 27 w 117"/>
                <a:gd name="T59" fmla="*/ 12 h 138"/>
                <a:gd name="T60" fmla="*/ 36 w 117"/>
                <a:gd name="T61" fmla="*/ 6 h 138"/>
                <a:gd name="T62" fmla="*/ 47 w 117"/>
                <a:gd name="T63" fmla="*/ 2 h 138"/>
                <a:gd name="T64" fmla="*/ 58 w 117"/>
                <a:gd name="T65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7" h="138">
                  <a:moveTo>
                    <a:pt x="58" y="0"/>
                  </a:moveTo>
                  <a:lnTo>
                    <a:pt x="70" y="2"/>
                  </a:lnTo>
                  <a:lnTo>
                    <a:pt x="81" y="6"/>
                  </a:lnTo>
                  <a:lnTo>
                    <a:pt x="90" y="12"/>
                  </a:lnTo>
                  <a:lnTo>
                    <a:pt x="100" y="20"/>
                  </a:lnTo>
                  <a:lnTo>
                    <a:pt x="107" y="30"/>
                  </a:lnTo>
                  <a:lnTo>
                    <a:pt x="113" y="43"/>
                  </a:lnTo>
                  <a:lnTo>
                    <a:pt x="115" y="56"/>
                  </a:lnTo>
                  <a:lnTo>
                    <a:pt x="117" y="70"/>
                  </a:lnTo>
                  <a:lnTo>
                    <a:pt x="115" y="83"/>
                  </a:lnTo>
                  <a:lnTo>
                    <a:pt x="113" y="97"/>
                  </a:lnTo>
                  <a:lnTo>
                    <a:pt x="107" y="108"/>
                  </a:lnTo>
                  <a:lnTo>
                    <a:pt x="100" y="118"/>
                  </a:lnTo>
                  <a:lnTo>
                    <a:pt x="90" y="126"/>
                  </a:lnTo>
                  <a:lnTo>
                    <a:pt x="81" y="132"/>
                  </a:lnTo>
                  <a:lnTo>
                    <a:pt x="70" y="136"/>
                  </a:lnTo>
                  <a:lnTo>
                    <a:pt x="58" y="138"/>
                  </a:lnTo>
                  <a:lnTo>
                    <a:pt x="47" y="136"/>
                  </a:lnTo>
                  <a:lnTo>
                    <a:pt x="36" y="132"/>
                  </a:lnTo>
                  <a:lnTo>
                    <a:pt x="27" y="126"/>
                  </a:lnTo>
                  <a:lnTo>
                    <a:pt x="17" y="118"/>
                  </a:lnTo>
                  <a:lnTo>
                    <a:pt x="10" y="108"/>
                  </a:lnTo>
                  <a:lnTo>
                    <a:pt x="4" y="97"/>
                  </a:lnTo>
                  <a:lnTo>
                    <a:pt x="2" y="83"/>
                  </a:lnTo>
                  <a:lnTo>
                    <a:pt x="0" y="70"/>
                  </a:lnTo>
                  <a:lnTo>
                    <a:pt x="2" y="56"/>
                  </a:lnTo>
                  <a:lnTo>
                    <a:pt x="4" y="43"/>
                  </a:lnTo>
                  <a:lnTo>
                    <a:pt x="10" y="30"/>
                  </a:lnTo>
                  <a:lnTo>
                    <a:pt x="17" y="20"/>
                  </a:lnTo>
                  <a:lnTo>
                    <a:pt x="27" y="12"/>
                  </a:lnTo>
                  <a:lnTo>
                    <a:pt x="36" y="6"/>
                  </a:lnTo>
                  <a:lnTo>
                    <a:pt x="47" y="2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C17A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0" name="Freeform 107"/>
            <p:cNvSpPr>
              <a:spLocks/>
            </p:cNvSpPr>
            <p:nvPr/>
          </p:nvSpPr>
          <p:spPr bwMode="auto">
            <a:xfrm>
              <a:off x="2365" y="2822"/>
              <a:ext cx="107" cy="128"/>
            </a:xfrm>
            <a:custGeom>
              <a:avLst/>
              <a:gdLst>
                <a:gd name="T0" fmla="*/ 53 w 107"/>
                <a:gd name="T1" fmla="*/ 0 h 128"/>
                <a:gd name="T2" fmla="*/ 64 w 107"/>
                <a:gd name="T3" fmla="*/ 1 h 128"/>
                <a:gd name="T4" fmla="*/ 74 w 107"/>
                <a:gd name="T5" fmla="*/ 4 h 128"/>
                <a:gd name="T6" fmla="*/ 83 w 107"/>
                <a:gd name="T7" fmla="*/ 10 h 128"/>
                <a:gd name="T8" fmla="*/ 92 w 107"/>
                <a:gd name="T9" fmla="*/ 18 h 128"/>
                <a:gd name="T10" fmla="*/ 97 w 107"/>
                <a:gd name="T11" fmla="*/ 28 h 128"/>
                <a:gd name="T12" fmla="*/ 103 w 107"/>
                <a:gd name="T13" fmla="*/ 39 h 128"/>
                <a:gd name="T14" fmla="*/ 105 w 107"/>
                <a:gd name="T15" fmla="*/ 51 h 128"/>
                <a:gd name="T16" fmla="*/ 107 w 107"/>
                <a:gd name="T17" fmla="*/ 63 h 128"/>
                <a:gd name="T18" fmla="*/ 105 w 107"/>
                <a:gd name="T19" fmla="*/ 77 h 128"/>
                <a:gd name="T20" fmla="*/ 103 w 107"/>
                <a:gd name="T21" fmla="*/ 89 h 128"/>
                <a:gd name="T22" fmla="*/ 97 w 107"/>
                <a:gd name="T23" fmla="*/ 99 h 128"/>
                <a:gd name="T24" fmla="*/ 92 w 107"/>
                <a:gd name="T25" fmla="*/ 109 h 128"/>
                <a:gd name="T26" fmla="*/ 83 w 107"/>
                <a:gd name="T27" fmla="*/ 118 h 128"/>
                <a:gd name="T28" fmla="*/ 74 w 107"/>
                <a:gd name="T29" fmla="*/ 124 h 128"/>
                <a:gd name="T30" fmla="*/ 64 w 107"/>
                <a:gd name="T31" fmla="*/ 127 h 128"/>
                <a:gd name="T32" fmla="*/ 53 w 107"/>
                <a:gd name="T33" fmla="*/ 128 h 128"/>
                <a:gd name="T34" fmla="*/ 42 w 107"/>
                <a:gd name="T35" fmla="*/ 127 h 128"/>
                <a:gd name="T36" fmla="*/ 32 w 107"/>
                <a:gd name="T37" fmla="*/ 124 h 128"/>
                <a:gd name="T38" fmla="*/ 24 w 107"/>
                <a:gd name="T39" fmla="*/ 118 h 128"/>
                <a:gd name="T40" fmla="*/ 15 w 107"/>
                <a:gd name="T41" fmla="*/ 109 h 128"/>
                <a:gd name="T42" fmla="*/ 8 w 107"/>
                <a:gd name="T43" fmla="*/ 99 h 128"/>
                <a:gd name="T44" fmla="*/ 4 w 107"/>
                <a:gd name="T45" fmla="*/ 89 h 128"/>
                <a:gd name="T46" fmla="*/ 1 w 107"/>
                <a:gd name="T47" fmla="*/ 77 h 128"/>
                <a:gd name="T48" fmla="*/ 0 w 107"/>
                <a:gd name="T49" fmla="*/ 63 h 128"/>
                <a:gd name="T50" fmla="*/ 1 w 107"/>
                <a:gd name="T51" fmla="*/ 51 h 128"/>
                <a:gd name="T52" fmla="*/ 4 w 107"/>
                <a:gd name="T53" fmla="*/ 39 h 128"/>
                <a:gd name="T54" fmla="*/ 8 w 107"/>
                <a:gd name="T55" fmla="*/ 28 h 128"/>
                <a:gd name="T56" fmla="*/ 15 w 107"/>
                <a:gd name="T57" fmla="*/ 18 h 128"/>
                <a:gd name="T58" fmla="*/ 24 w 107"/>
                <a:gd name="T59" fmla="*/ 10 h 128"/>
                <a:gd name="T60" fmla="*/ 32 w 107"/>
                <a:gd name="T61" fmla="*/ 4 h 128"/>
                <a:gd name="T62" fmla="*/ 42 w 107"/>
                <a:gd name="T63" fmla="*/ 1 h 128"/>
                <a:gd name="T64" fmla="*/ 53 w 107"/>
                <a:gd name="T65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7" h="128">
                  <a:moveTo>
                    <a:pt x="53" y="0"/>
                  </a:moveTo>
                  <a:lnTo>
                    <a:pt x="64" y="1"/>
                  </a:lnTo>
                  <a:lnTo>
                    <a:pt x="74" y="4"/>
                  </a:lnTo>
                  <a:lnTo>
                    <a:pt x="83" y="10"/>
                  </a:lnTo>
                  <a:lnTo>
                    <a:pt x="92" y="18"/>
                  </a:lnTo>
                  <a:lnTo>
                    <a:pt x="97" y="28"/>
                  </a:lnTo>
                  <a:lnTo>
                    <a:pt x="103" y="39"/>
                  </a:lnTo>
                  <a:lnTo>
                    <a:pt x="105" y="51"/>
                  </a:lnTo>
                  <a:lnTo>
                    <a:pt x="107" y="63"/>
                  </a:lnTo>
                  <a:lnTo>
                    <a:pt x="105" y="77"/>
                  </a:lnTo>
                  <a:lnTo>
                    <a:pt x="103" y="89"/>
                  </a:lnTo>
                  <a:lnTo>
                    <a:pt x="97" y="99"/>
                  </a:lnTo>
                  <a:lnTo>
                    <a:pt x="92" y="109"/>
                  </a:lnTo>
                  <a:lnTo>
                    <a:pt x="83" y="118"/>
                  </a:lnTo>
                  <a:lnTo>
                    <a:pt x="74" y="124"/>
                  </a:lnTo>
                  <a:lnTo>
                    <a:pt x="64" y="127"/>
                  </a:lnTo>
                  <a:lnTo>
                    <a:pt x="53" y="128"/>
                  </a:lnTo>
                  <a:lnTo>
                    <a:pt x="42" y="127"/>
                  </a:lnTo>
                  <a:lnTo>
                    <a:pt x="32" y="124"/>
                  </a:lnTo>
                  <a:lnTo>
                    <a:pt x="24" y="118"/>
                  </a:lnTo>
                  <a:lnTo>
                    <a:pt x="15" y="109"/>
                  </a:lnTo>
                  <a:lnTo>
                    <a:pt x="8" y="99"/>
                  </a:lnTo>
                  <a:lnTo>
                    <a:pt x="4" y="89"/>
                  </a:lnTo>
                  <a:lnTo>
                    <a:pt x="1" y="77"/>
                  </a:lnTo>
                  <a:lnTo>
                    <a:pt x="0" y="63"/>
                  </a:lnTo>
                  <a:lnTo>
                    <a:pt x="1" y="51"/>
                  </a:lnTo>
                  <a:lnTo>
                    <a:pt x="4" y="39"/>
                  </a:lnTo>
                  <a:lnTo>
                    <a:pt x="8" y="28"/>
                  </a:lnTo>
                  <a:lnTo>
                    <a:pt x="15" y="18"/>
                  </a:lnTo>
                  <a:lnTo>
                    <a:pt x="24" y="10"/>
                  </a:lnTo>
                  <a:lnTo>
                    <a:pt x="32" y="4"/>
                  </a:lnTo>
                  <a:lnTo>
                    <a:pt x="42" y="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C47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1" name="Freeform 108"/>
            <p:cNvSpPr>
              <a:spLocks/>
            </p:cNvSpPr>
            <p:nvPr/>
          </p:nvSpPr>
          <p:spPr bwMode="auto">
            <a:xfrm>
              <a:off x="2366" y="2823"/>
              <a:ext cx="100" cy="120"/>
            </a:xfrm>
            <a:custGeom>
              <a:avLst/>
              <a:gdLst>
                <a:gd name="T0" fmla="*/ 50 w 100"/>
                <a:gd name="T1" fmla="*/ 0 h 120"/>
                <a:gd name="T2" fmla="*/ 60 w 100"/>
                <a:gd name="T3" fmla="*/ 2 h 120"/>
                <a:gd name="T4" fmla="*/ 70 w 100"/>
                <a:gd name="T5" fmla="*/ 5 h 120"/>
                <a:gd name="T6" fmla="*/ 78 w 100"/>
                <a:gd name="T7" fmla="*/ 11 h 120"/>
                <a:gd name="T8" fmla="*/ 86 w 100"/>
                <a:gd name="T9" fmla="*/ 18 h 120"/>
                <a:gd name="T10" fmla="*/ 92 w 100"/>
                <a:gd name="T11" fmla="*/ 26 h 120"/>
                <a:gd name="T12" fmla="*/ 96 w 100"/>
                <a:gd name="T13" fmla="*/ 37 h 120"/>
                <a:gd name="T14" fmla="*/ 99 w 100"/>
                <a:gd name="T15" fmla="*/ 47 h 120"/>
                <a:gd name="T16" fmla="*/ 100 w 100"/>
                <a:gd name="T17" fmla="*/ 59 h 120"/>
                <a:gd name="T18" fmla="*/ 99 w 100"/>
                <a:gd name="T19" fmla="*/ 71 h 120"/>
                <a:gd name="T20" fmla="*/ 96 w 100"/>
                <a:gd name="T21" fmla="*/ 83 h 120"/>
                <a:gd name="T22" fmla="*/ 92 w 100"/>
                <a:gd name="T23" fmla="*/ 92 h 120"/>
                <a:gd name="T24" fmla="*/ 86 w 100"/>
                <a:gd name="T25" fmla="*/ 102 h 120"/>
                <a:gd name="T26" fmla="*/ 78 w 100"/>
                <a:gd name="T27" fmla="*/ 109 h 120"/>
                <a:gd name="T28" fmla="*/ 70 w 100"/>
                <a:gd name="T29" fmla="*/ 115 h 120"/>
                <a:gd name="T30" fmla="*/ 60 w 100"/>
                <a:gd name="T31" fmla="*/ 118 h 120"/>
                <a:gd name="T32" fmla="*/ 50 w 100"/>
                <a:gd name="T33" fmla="*/ 120 h 120"/>
                <a:gd name="T34" fmla="*/ 41 w 100"/>
                <a:gd name="T35" fmla="*/ 118 h 120"/>
                <a:gd name="T36" fmla="*/ 31 w 100"/>
                <a:gd name="T37" fmla="*/ 115 h 120"/>
                <a:gd name="T38" fmla="*/ 23 w 100"/>
                <a:gd name="T39" fmla="*/ 109 h 120"/>
                <a:gd name="T40" fmla="*/ 16 w 100"/>
                <a:gd name="T41" fmla="*/ 102 h 120"/>
                <a:gd name="T42" fmla="*/ 9 w 100"/>
                <a:gd name="T43" fmla="*/ 92 h 120"/>
                <a:gd name="T44" fmla="*/ 5 w 100"/>
                <a:gd name="T45" fmla="*/ 83 h 120"/>
                <a:gd name="T46" fmla="*/ 2 w 100"/>
                <a:gd name="T47" fmla="*/ 71 h 120"/>
                <a:gd name="T48" fmla="*/ 0 w 100"/>
                <a:gd name="T49" fmla="*/ 59 h 120"/>
                <a:gd name="T50" fmla="*/ 2 w 100"/>
                <a:gd name="T51" fmla="*/ 47 h 120"/>
                <a:gd name="T52" fmla="*/ 5 w 100"/>
                <a:gd name="T53" fmla="*/ 37 h 120"/>
                <a:gd name="T54" fmla="*/ 9 w 100"/>
                <a:gd name="T55" fmla="*/ 26 h 120"/>
                <a:gd name="T56" fmla="*/ 16 w 100"/>
                <a:gd name="T57" fmla="*/ 18 h 120"/>
                <a:gd name="T58" fmla="*/ 23 w 100"/>
                <a:gd name="T59" fmla="*/ 11 h 120"/>
                <a:gd name="T60" fmla="*/ 31 w 100"/>
                <a:gd name="T61" fmla="*/ 5 h 120"/>
                <a:gd name="T62" fmla="*/ 41 w 100"/>
                <a:gd name="T63" fmla="*/ 2 h 120"/>
                <a:gd name="T64" fmla="*/ 50 w 100"/>
                <a:gd name="T65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0" h="120">
                  <a:moveTo>
                    <a:pt x="50" y="0"/>
                  </a:moveTo>
                  <a:lnTo>
                    <a:pt x="60" y="2"/>
                  </a:lnTo>
                  <a:lnTo>
                    <a:pt x="70" y="5"/>
                  </a:lnTo>
                  <a:lnTo>
                    <a:pt x="78" y="11"/>
                  </a:lnTo>
                  <a:lnTo>
                    <a:pt x="86" y="18"/>
                  </a:lnTo>
                  <a:lnTo>
                    <a:pt x="92" y="26"/>
                  </a:lnTo>
                  <a:lnTo>
                    <a:pt x="96" y="37"/>
                  </a:lnTo>
                  <a:lnTo>
                    <a:pt x="99" y="47"/>
                  </a:lnTo>
                  <a:lnTo>
                    <a:pt x="100" y="59"/>
                  </a:lnTo>
                  <a:lnTo>
                    <a:pt x="99" y="71"/>
                  </a:lnTo>
                  <a:lnTo>
                    <a:pt x="96" y="83"/>
                  </a:lnTo>
                  <a:lnTo>
                    <a:pt x="92" y="92"/>
                  </a:lnTo>
                  <a:lnTo>
                    <a:pt x="86" y="102"/>
                  </a:lnTo>
                  <a:lnTo>
                    <a:pt x="78" y="109"/>
                  </a:lnTo>
                  <a:lnTo>
                    <a:pt x="70" y="115"/>
                  </a:lnTo>
                  <a:lnTo>
                    <a:pt x="60" y="118"/>
                  </a:lnTo>
                  <a:lnTo>
                    <a:pt x="50" y="120"/>
                  </a:lnTo>
                  <a:lnTo>
                    <a:pt x="41" y="118"/>
                  </a:lnTo>
                  <a:lnTo>
                    <a:pt x="31" y="115"/>
                  </a:lnTo>
                  <a:lnTo>
                    <a:pt x="23" y="109"/>
                  </a:lnTo>
                  <a:lnTo>
                    <a:pt x="16" y="102"/>
                  </a:lnTo>
                  <a:lnTo>
                    <a:pt x="9" y="92"/>
                  </a:lnTo>
                  <a:lnTo>
                    <a:pt x="5" y="83"/>
                  </a:lnTo>
                  <a:lnTo>
                    <a:pt x="2" y="71"/>
                  </a:lnTo>
                  <a:lnTo>
                    <a:pt x="0" y="59"/>
                  </a:lnTo>
                  <a:lnTo>
                    <a:pt x="2" y="47"/>
                  </a:lnTo>
                  <a:lnTo>
                    <a:pt x="5" y="37"/>
                  </a:lnTo>
                  <a:lnTo>
                    <a:pt x="9" y="26"/>
                  </a:lnTo>
                  <a:lnTo>
                    <a:pt x="16" y="18"/>
                  </a:lnTo>
                  <a:lnTo>
                    <a:pt x="23" y="11"/>
                  </a:lnTo>
                  <a:lnTo>
                    <a:pt x="31" y="5"/>
                  </a:lnTo>
                  <a:lnTo>
                    <a:pt x="41" y="2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C98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2" name="Freeform 109"/>
            <p:cNvSpPr>
              <a:spLocks/>
            </p:cNvSpPr>
            <p:nvPr/>
          </p:nvSpPr>
          <p:spPr bwMode="auto">
            <a:xfrm>
              <a:off x="2369" y="2825"/>
              <a:ext cx="90" cy="109"/>
            </a:xfrm>
            <a:custGeom>
              <a:avLst/>
              <a:gdLst>
                <a:gd name="T0" fmla="*/ 45 w 90"/>
                <a:gd name="T1" fmla="*/ 0 h 109"/>
                <a:gd name="T2" fmla="*/ 54 w 90"/>
                <a:gd name="T3" fmla="*/ 1 h 109"/>
                <a:gd name="T4" fmla="*/ 63 w 90"/>
                <a:gd name="T5" fmla="*/ 4 h 109"/>
                <a:gd name="T6" fmla="*/ 71 w 90"/>
                <a:gd name="T7" fmla="*/ 9 h 109"/>
                <a:gd name="T8" fmla="*/ 78 w 90"/>
                <a:gd name="T9" fmla="*/ 15 h 109"/>
                <a:gd name="T10" fmla="*/ 83 w 90"/>
                <a:gd name="T11" fmla="*/ 24 h 109"/>
                <a:gd name="T12" fmla="*/ 88 w 90"/>
                <a:gd name="T13" fmla="*/ 33 h 109"/>
                <a:gd name="T14" fmla="*/ 89 w 90"/>
                <a:gd name="T15" fmla="*/ 44 h 109"/>
                <a:gd name="T16" fmla="*/ 90 w 90"/>
                <a:gd name="T17" fmla="*/ 54 h 109"/>
                <a:gd name="T18" fmla="*/ 89 w 90"/>
                <a:gd name="T19" fmla="*/ 65 h 109"/>
                <a:gd name="T20" fmla="*/ 88 w 90"/>
                <a:gd name="T21" fmla="*/ 75 h 109"/>
                <a:gd name="T22" fmla="*/ 83 w 90"/>
                <a:gd name="T23" fmla="*/ 84 h 109"/>
                <a:gd name="T24" fmla="*/ 78 w 90"/>
                <a:gd name="T25" fmla="*/ 92 h 109"/>
                <a:gd name="T26" fmla="*/ 71 w 90"/>
                <a:gd name="T27" fmla="*/ 100 h 109"/>
                <a:gd name="T28" fmla="*/ 63 w 90"/>
                <a:gd name="T29" fmla="*/ 104 h 109"/>
                <a:gd name="T30" fmla="*/ 54 w 90"/>
                <a:gd name="T31" fmla="*/ 107 h 109"/>
                <a:gd name="T32" fmla="*/ 45 w 90"/>
                <a:gd name="T33" fmla="*/ 109 h 109"/>
                <a:gd name="T34" fmla="*/ 35 w 90"/>
                <a:gd name="T35" fmla="*/ 107 h 109"/>
                <a:gd name="T36" fmla="*/ 26 w 90"/>
                <a:gd name="T37" fmla="*/ 104 h 109"/>
                <a:gd name="T38" fmla="*/ 20 w 90"/>
                <a:gd name="T39" fmla="*/ 100 h 109"/>
                <a:gd name="T40" fmla="*/ 13 w 90"/>
                <a:gd name="T41" fmla="*/ 92 h 109"/>
                <a:gd name="T42" fmla="*/ 7 w 90"/>
                <a:gd name="T43" fmla="*/ 84 h 109"/>
                <a:gd name="T44" fmla="*/ 3 w 90"/>
                <a:gd name="T45" fmla="*/ 75 h 109"/>
                <a:gd name="T46" fmla="*/ 2 w 90"/>
                <a:gd name="T47" fmla="*/ 65 h 109"/>
                <a:gd name="T48" fmla="*/ 0 w 90"/>
                <a:gd name="T49" fmla="*/ 54 h 109"/>
                <a:gd name="T50" fmla="*/ 2 w 90"/>
                <a:gd name="T51" fmla="*/ 44 h 109"/>
                <a:gd name="T52" fmla="*/ 3 w 90"/>
                <a:gd name="T53" fmla="*/ 33 h 109"/>
                <a:gd name="T54" fmla="*/ 7 w 90"/>
                <a:gd name="T55" fmla="*/ 24 h 109"/>
                <a:gd name="T56" fmla="*/ 13 w 90"/>
                <a:gd name="T57" fmla="*/ 15 h 109"/>
                <a:gd name="T58" fmla="*/ 20 w 90"/>
                <a:gd name="T59" fmla="*/ 9 h 109"/>
                <a:gd name="T60" fmla="*/ 26 w 90"/>
                <a:gd name="T61" fmla="*/ 4 h 109"/>
                <a:gd name="T62" fmla="*/ 35 w 90"/>
                <a:gd name="T63" fmla="*/ 1 h 109"/>
                <a:gd name="T64" fmla="*/ 45 w 90"/>
                <a:gd name="T6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9">
                  <a:moveTo>
                    <a:pt x="45" y="0"/>
                  </a:moveTo>
                  <a:lnTo>
                    <a:pt x="54" y="1"/>
                  </a:lnTo>
                  <a:lnTo>
                    <a:pt x="63" y="4"/>
                  </a:lnTo>
                  <a:lnTo>
                    <a:pt x="71" y="9"/>
                  </a:lnTo>
                  <a:lnTo>
                    <a:pt x="78" y="15"/>
                  </a:lnTo>
                  <a:lnTo>
                    <a:pt x="83" y="24"/>
                  </a:lnTo>
                  <a:lnTo>
                    <a:pt x="88" y="33"/>
                  </a:lnTo>
                  <a:lnTo>
                    <a:pt x="89" y="44"/>
                  </a:lnTo>
                  <a:lnTo>
                    <a:pt x="90" y="54"/>
                  </a:lnTo>
                  <a:lnTo>
                    <a:pt x="89" y="65"/>
                  </a:lnTo>
                  <a:lnTo>
                    <a:pt x="88" y="75"/>
                  </a:lnTo>
                  <a:lnTo>
                    <a:pt x="83" y="84"/>
                  </a:lnTo>
                  <a:lnTo>
                    <a:pt x="78" y="92"/>
                  </a:lnTo>
                  <a:lnTo>
                    <a:pt x="71" y="100"/>
                  </a:lnTo>
                  <a:lnTo>
                    <a:pt x="63" y="104"/>
                  </a:lnTo>
                  <a:lnTo>
                    <a:pt x="54" y="107"/>
                  </a:lnTo>
                  <a:lnTo>
                    <a:pt x="45" y="109"/>
                  </a:lnTo>
                  <a:lnTo>
                    <a:pt x="35" y="107"/>
                  </a:lnTo>
                  <a:lnTo>
                    <a:pt x="26" y="104"/>
                  </a:lnTo>
                  <a:lnTo>
                    <a:pt x="20" y="100"/>
                  </a:lnTo>
                  <a:lnTo>
                    <a:pt x="13" y="92"/>
                  </a:lnTo>
                  <a:lnTo>
                    <a:pt x="7" y="84"/>
                  </a:lnTo>
                  <a:lnTo>
                    <a:pt x="3" y="75"/>
                  </a:lnTo>
                  <a:lnTo>
                    <a:pt x="2" y="65"/>
                  </a:lnTo>
                  <a:lnTo>
                    <a:pt x="0" y="54"/>
                  </a:lnTo>
                  <a:lnTo>
                    <a:pt x="2" y="44"/>
                  </a:lnTo>
                  <a:lnTo>
                    <a:pt x="3" y="33"/>
                  </a:lnTo>
                  <a:lnTo>
                    <a:pt x="7" y="24"/>
                  </a:lnTo>
                  <a:lnTo>
                    <a:pt x="13" y="15"/>
                  </a:lnTo>
                  <a:lnTo>
                    <a:pt x="20" y="9"/>
                  </a:lnTo>
                  <a:lnTo>
                    <a:pt x="26" y="4"/>
                  </a:lnTo>
                  <a:lnTo>
                    <a:pt x="35" y="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CE8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3" name="Freeform 110"/>
            <p:cNvSpPr>
              <a:spLocks/>
            </p:cNvSpPr>
            <p:nvPr/>
          </p:nvSpPr>
          <p:spPr bwMode="auto">
            <a:xfrm>
              <a:off x="2371" y="2826"/>
              <a:ext cx="83" cy="100"/>
            </a:xfrm>
            <a:custGeom>
              <a:avLst/>
              <a:gdLst>
                <a:gd name="T0" fmla="*/ 41 w 83"/>
                <a:gd name="T1" fmla="*/ 0 h 100"/>
                <a:gd name="T2" fmla="*/ 49 w 83"/>
                <a:gd name="T3" fmla="*/ 2 h 100"/>
                <a:gd name="T4" fmla="*/ 58 w 83"/>
                <a:gd name="T5" fmla="*/ 5 h 100"/>
                <a:gd name="T6" fmla="*/ 65 w 83"/>
                <a:gd name="T7" fmla="*/ 9 h 100"/>
                <a:gd name="T8" fmla="*/ 70 w 83"/>
                <a:gd name="T9" fmla="*/ 15 h 100"/>
                <a:gd name="T10" fmla="*/ 76 w 83"/>
                <a:gd name="T11" fmla="*/ 23 h 100"/>
                <a:gd name="T12" fmla="*/ 80 w 83"/>
                <a:gd name="T13" fmla="*/ 30 h 100"/>
                <a:gd name="T14" fmla="*/ 81 w 83"/>
                <a:gd name="T15" fmla="*/ 40 h 100"/>
                <a:gd name="T16" fmla="*/ 83 w 83"/>
                <a:gd name="T17" fmla="*/ 50 h 100"/>
                <a:gd name="T18" fmla="*/ 81 w 83"/>
                <a:gd name="T19" fmla="*/ 61 h 100"/>
                <a:gd name="T20" fmla="*/ 80 w 83"/>
                <a:gd name="T21" fmla="*/ 70 h 100"/>
                <a:gd name="T22" fmla="*/ 76 w 83"/>
                <a:gd name="T23" fmla="*/ 77 h 100"/>
                <a:gd name="T24" fmla="*/ 70 w 83"/>
                <a:gd name="T25" fmla="*/ 85 h 100"/>
                <a:gd name="T26" fmla="*/ 65 w 83"/>
                <a:gd name="T27" fmla="*/ 91 h 100"/>
                <a:gd name="T28" fmla="*/ 58 w 83"/>
                <a:gd name="T29" fmla="*/ 95 h 100"/>
                <a:gd name="T30" fmla="*/ 49 w 83"/>
                <a:gd name="T31" fmla="*/ 99 h 100"/>
                <a:gd name="T32" fmla="*/ 41 w 83"/>
                <a:gd name="T33" fmla="*/ 100 h 100"/>
                <a:gd name="T34" fmla="*/ 33 w 83"/>
                <a:gd name="T35" fmla="*/ 99 h 100"/>
                <a:gd name="T36" fmla="*/ 24 w 83"/>
                <a:gd name="T37" fmla="*/ 95 h 100"/>
                <a:gd name="T38" fmla="*/ 18 w 83"/>
                <a:gd name="T39" fmla="*/ 91 h 100"/>
                <a:gd name="T40" fmla="*/ 12 w 83"/>
                <a:gd name="T41" fmla="*/ 85 h 100"/>
                <a:gd name="T42" fmla="*/ 6 w 83"/>
                <a:gd name="T43" fmla="*/ 77 h 100"/>
                <a:gd name="T44" fmla="*/ 2 w 83"/>
                <a:gd name="T45" fmla="*/ 70 h 100"/>
                <a:gd name="T46" fmla="*/ 1 w 83"/>
                <a:gd name="T47" fmla="*/ 61 h 100"/>
                <a:gd name="T48" fmla="*/ 0 w 83"/>
                <a:gd name="T49" fmla="*/ 50 h 100"/>
                <a:gd name="T50" fmla="*/ 1 w 83"/>
                <a:gd name="T51" fmla="*/ 40 h 100"/>
                <a:gd name="T52" fmla="*/ 2 w 83"/>
                <a:gd name="T53" fmla="*/ 30 h 100"/>
                <a:gd name="T54" fmla="*/ 6 w 83"/>
                <a:gd name="T55" fmla="*/ 23 h 100"/>
                <a:gd name="T56" fmla="*/ 12 w 83"/>
                <a:gd name="T57" fmla="*/ 15 h 100"/>
                <a:gd name="T58" fmla="*/ 18 w 83"/>
                <a:gd name="T59" fmla="*/ 9 h 100"/>
                <a:gd name="T60" fmla="*/ 24 w 83"/>
                <a:gd name="T61" fmla="*/ 5 h 100"/>
                <a:gd name="T62" fmla="*/ 33 w 83"/>
                <a:gd name="T63" fmla="*/ 2 h 100"/>
                <a:gd name="T64" fmla="*/ 41 w 83"/>
                <a:gd name="T65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3" h="100">
                  <a:moveTo>
                    <a:pt x="41" y="0"/>
                  </a:moveTo>
                  <a:lnTo>
                    <a:pt x="49" y="2"/>
                  </a:lnTo>
                  <a:lnTo>
                    <a:pt x="58" y="5"/>
                  </a:lnTo>
                  <a:lnTo>
                    <a:pt x="65" y="9"/>
                  </a:lnTo>
                  <a:lnTo>
                    <a:pt x="70" y="15"/>
                  </a:lnTo>
                  <a:lnTo>
                    <a:pt x="76" y="23"/>
                  </a:lnTo>
                  <a:lnTo>
                    <a:pt x="80" y="30"/>
                  </a:lnTo>
                  <a:lnTo>
                    <a:pt x="81" y="40"/>
                  </a:lnTo>
                  <a:lnTo>
                    <a:pt x="83" y="50"/>
                  </a:lnTo>
                  <a:lnTo>
                    <a:pt x="81" y="61"/>
                  </a:lnTo>
                  <a:lnTo>
                    <a:pt x="80" y="70"/>
                  </a:lnTo>
                  <a:lnTo>
                    <a:pt x="76" y="77"/>
                  </a:lnTo>
                  <a:lnTo>
                    <a:pt x="70" y="85"/>
                  </a:lnTo>
                  <a:lnTo>
                    <a:pt x="65" y="91"/>
                  </a:lnTo>
                  <a:lnTo>
                    <a:pt x="58" y="95"/>
                  </a:lnTo>
                  <a:lnTo>
                    <a:pt x="49" y="99"/>
                  </a:lnTo>
                  <a:lnTo>
                    <a:pt x="41" y="100"/>
                  </a:lnTo>
                  <a:lnTo>
                    <a:pt x="33" y="99"/>
                  </a:lnTo>
                  <a:lnTo>
                    <a:pt x="24" y="95"/>
                  </a:lnTo>
                  <a:lnTo>
                    <a:pt x="18" y="91"/>
                  </a:lnTo>
                  <a:lnTo>
                    <a:pt x="12" y="85"/>
                  </a:lnTo>
                  <a:lnTo>
                    <a:pt x="6" y="77"/>
                  </a:lnTo>
                  <a:lnTo>
                    <a:pt x="2" y="70"/>
                  </a:lnTo>
                  <a:lnTo>
                    <a:pt x="1" y="61"/>
                  </a:lnTo>
                  <a:lnTo>
                    <a:pt x="0" y="50"/>
                  </a:lnTo>
                  <a:lnTo>
                    <a:pt x="1" y="40"/>
                  </a:lnTo>
                  <a:lnTo>
                    <a:pt x="2" y="30"/>
                  </a:lnTo>
                  <a:lnTo>
                    <a:pt x="6" y="23"/>
                  </a:lnTo>
                  <a:lnTo>
                    <a:pt x="12" y="15"/>
                  </a:lnTo>
                  <a:lnTo>
                    <a:pt x="18" y="9"/>
                  </a:lnTo>
                  <a:lnTo>
                    <a:pt x="24" y="5"/>
                  </a:lnTo>
                  <a:lnTo>
                    <a:pt x="33" y="2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D39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4" name="Freeform 111"/>
            <p:cNvSpPr>
              <a:spLocks/>
            </p:cNvSpPr>
            <p:nvPr/>
          </p:nvSpPr>
          <p:spPr bwMode="auto">
            <a:xfrm>
              <a:off x="2372" y="2828"/>
              <a:ext cx="76" cy="90"/>
            </a:xfrm>
            <a:custGeom>
              <a:avLst/>
              <a:gdLst>
                <a:gd name="T0" fmla="*/ 39 w 76"/>
                <a:gd name="T1" fmla="*/ 0 h 90"/>
                <a:gd name="T2" fmla="*/ 53 w 76"/>
                <a:gd name="T3" fmla="*/ 3 h 90"/>
                <a:gd name="T4" fmla="*/ 65 w 76"/>
                <a:gd name="T5" fmla="*/ 13 h 90"/>
                <a:gd name="T6" fmla="*/ 73 w 76"/>
                <a:gd name="T7" fmla="*/ 28 h 90"/>
                <a:gd name="T8" fmla="*/ 76 w 76"/>
                <a:gd name="T9" fmla="*/ 45 h 90"/>
                <a:gd name="T10" fmla="*/ 73 w 76"/>
                <a:gd name="T11" fmla="*/ 62 h 90"/>
                <a:gd name="T12" fmla="*/ 65 w 76"/>
                <a:gd name="T13" fmla="*/ 77 h 90"/>
                <a:gd name="T14" fmla="*/ 53 w 76"/>
                <a:gd name="T15" fmla="*/ 87 h 90"/>
                <a:gd name="T16" fmla="*/ 39 w 76"/>
                <a:gd name="T17" fmla="*/ 90 h 90"/>
                <a:gd name="T18" fmla="*/ 23 w 76"/>
                <a:gd name="T19" fmla="*/ 87 h 90"/>
                <a:gd name="T20" fmla="*/ 11 w 76"/>
                <a:gd name="T21" fmla="*/ 77 h 90"/>
                <a:gd name="T22" fmla="*/ 3 w 76"/>
                <a:gd name="T23" fmla="*/ 62 h 90"/>
                <a:gd name="T24" fmla="*/ 0 w 76"/>
                <a:gd name="T25" fmla="*/ 45 h 90"/>
                <a:gd name="T26" fmla="*/ 3 w 76"/>
                <a:gd name="T27" fmla="*/ 28 h 90"/>
                <a:gd name="T28" fmla="*/ 11 w 76"/>
                <a:gd name="T29" fmla="*/ 13 h 90"/>
                <a:gd name="T30" fmla="*/ 23 w 76"/>
                <a:gd name="T31" fmla="*/ 3 h 90"/>
                <a:gd name="T32" fmla="*/ 39 w 76"/>
                <a:gd name="T33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6" h="90">
                  <a:moveTo>
                    <a:pt x="39" y="0"/>
                  </a:moveTo>
                  <a:lnTo>
                    <a:pt x="53" y="3"/>
                  </a:lnTo>
                  <a:lnTo>
                    <a:pt x="65" y="13"/>
                  </a:lnTo>
                  <a:lnTo>
                    <a:pt x="73" y="28"/>
                  </a:lnTo>
                  <a:lnTo>
                    <a:pt x="76" y="45"/>
                  </a:lnTo>
                  <a:lnTo>
                    <a:pt x="73" y="62"/>
                  </a:lnTo>
                  <a:lnTo>
                    <a:pt x="65" y="77"/>
                  </a:lnTo>
                  <a:lnTo>
                    <a:pt x="53" y="87"/>
                  </a:lnTo>
                  <a:lnTo>
                    <a:pt x="39" y="90"/>
                  </a:lnTo>
                  <a:lnTo>
                    <a:pt x="23" y="87"/>
                  </a:lnTo>
                  <a:lnTo>
                    <a:pt x="11" y="77"/>
                  </a:lnTo>
                  <a:lnTo>
                    <a:pt x="3" y="62"/>
                  </a:lnTo>
                  <a:lnTo>
                    <a:pt x="0" y="45"/>
                  </a:lnTo>
                  <a:lnTo>
                    <a:pt x="3" y="28"/>
                  </a:lnTo>
                  <a:lnTo>
                    <a:pt x="11" y="13"/>
                  </a:lnTo>
                  <a:lnTo>
                    <a:pt x="23" y="3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D89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5" name="Freeform 112"/>
            <p:cNvSpPr>
              <a:spLocks/>
            </p:cNvSpPr>
            <p:nvPr/>
          </p:nvSpPr>
          <p:spPr bwMode="auto">
            <a:xfrm>
              <a:off x="2375" y="2829"/>
              <a:ext cx="66" cy="80"/>
            </a:xfrm>
            <a:custGeom>
              <a:avLst/>
              <a:gdLst>
                <a:gd name="T0" fmla="*/ 33 w 66"/>
                <a:gd name="T1" fmla="*/ 0 h 80"/>
                <a:gd name="T2" fmla="*/ 45 w 66"/>
                <a:gd name="T3" fmla="*/ 3 h 80"/>
                <a:gd name="T4" fmla="*/ 57 w 66"/>
                <a:gd name="T5" fmla="*/ 12 h 80"/>
                <a:gd name="T6" fmla="*/ 64 w 66"/>
                <a:gd name="T7" fmla="*/ 24 h 80"/>
                <a:gd name="T8" fmla="*/ 66 w 66"/>
                <a:gd name="T9" fmla="*/ 41 h 80"/>
                <a:gd name="T10" fmla="*/ 64 w 66"/>
                <a:gd name="T11" fmla="*/ 56 h 80"/>
                <a:gd name="T12" fmla="*/ 57 w 66"/>
                <a:gd name="T13" fmla="*/ 68 h 80"/>
                <a:gd name="T14" fmla="*/ 45 w 66"/>
                <a:gd name="T15" fmla="*/ 77 h 80"/>
                <a:gd name="T16" fmla="*/ 33 w 66"/>
                <a:gd name="T17" fmla="*/ 80 h 80"/>
                <a:gd name="T18" fmla="*/ 20 w 66"/>
                <a:gd name="T19" fmla="*/ 77 h 80"/>
                <a:gd name="T20" fmla="*/ 9 w 66"/>
                <a:gd name="T21" fmla="*/ 68 h 80"/>
                <a:gd name="T22" fmla="*/ 2 w 66"/>
                <a:gd name="T23" fmla="*/ 56 h 80"/>
                <a:gd name="T24" fmla="*/ 0 w 66"/>
                <a:gd name="T25" fmla="*/ 41 h 80"/>
                <a:gd name="T26" fmla="*/ 2 w 66"/>
                <a:gd name="T27" fmla="*/ 24 h 80"/>
                <a:gd name="T28" fmla="*/ 9 w 66"/>
                <a:gd name="T29" fmla="*/ 12 h 80"/>
                <a:gd name="T30" fmla="*/ 20 w 66"/>
                <a:gd name="T31" fmla="*/ 3 h 80"/>
                <a:gd name="T32" fmla="*/ 33 w 66"/>
                <a:gd name="T3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80">
                  <a:moveTo>
                    <a:pt x="33" y="0"/>
                  </a:moveTo>
                  <a:lnTo>
                    <a:pt x="45" y="3"/>
                  </a:lnTo>
                  <a:lnTo>
                    <a:pt x="57" y="12"/>
                  </a:lnTo>
                  <a:lnTo>
                    <a:pt x="64" y="24"/>
                  </a:lnTo>
                  <a:lnTo>
                    <a:pt x="66" y="41"/>
                  </a:lnTo>
                  <a:lnTo>
                    <a:pt x="64" y="56"/>
                  </a:lnTo>
                  <a:lnTo>
                    <a:pt x="57" y="68"/>
                  </a:lnTo>
                  <a:lnTo>
                    <a:pt x="45" y="77"/>
                  </a:lnTo>
                  <a:lnTo>
                    <a:pt x="33" y="80"/>
                  </a:lnTo>
                  <a:lnTo>
                    <a:pt x="20" y="77"/>
                  </a:lnTo>
                  <a:lnTo>
                    <a:pt x="9" y="68"/>
                  </a:lnTo>
                  <a:lnTo>
                    <a:pt x="2" y="56"/>
                  </a:lnTo>
                  <a:lnTo>
                    <a:pt x="0" y="41"/>
                  </a:lnTo>
                  <a:lnTo>
                    <a:pt x="2" y="24"/>
                  </a:lnTo>
                  <a:lnTo>
                    <a:pt x="9" y="12"/>
                  </a:lnTo>
                  <a:lnTo>
                    <a:pt x="20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DDA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" name="Freeform 113"/>
            <p:cNvSpPr>
              <a:spLocks/>
            </p:cNvSpPr>
            <p:nvPr/>
          </p:nvSpPr>
          <p:spPr bwMode="auto">
            <a:xfrm>
              <a:off x="2376" y="2831"/>
              <a:ext cx="60" cy="71"/>
            </a:xfrm>
            <a:custGeom>
              <a:avLst/>
              <a:gdLst>
                <a:gd name="T0" fmla="*/ 31 w 60"/>
                <a:gd name="T1" fmla="*/ 0 h 71"/>
                <a:gd name="T2" fmla="*/ 42 w 60"/>
                <a:gd name="T3" fmla="*/ 3 h 71"/>
                <a:gd name="T4" fmla="*/ 51 w 60"/>
                <a:gd name="T5" fmla="*/ 10 h 71"/>
                <a:gd name="T6" fmla="*/ 57 w 60"/>
                <a:gd name="T7" fmla="*/ 22 h 71"/>
                <a:gd name="T8" fmla="*/ 60 w 60"/>
                <a:gd name="T9" fmla="*/ 36 h 71"/>
                <a:gd name="T10" fmla="*/ 57 w 60"/>
                <a:gd name="T11" fmla="*/ 50 h 71"/>
                <a:gd name="T12" fmla="*/ 51 w 60"/>
                <a:gd name="T13" fmla="*/ 60 h 71"/>
                <a:gd name="T14" fmla="*/ 42 w 60"/>
                <a:gd name="T15" fmla="*/ 68 h 71"/>
                <a:gd name="T16" fmla="*/ 31 w 60"/>
                <a:gd name="T17" fmla="*/ 71 h 71"/>
                <a:gd name="T18" fmla="*/ 19 w 60"/>
                <a:gd name="T19" fmla="*/ 68 h 71"/>
                <a:gd name="T20" fmla="*/ 10 w 60"/>
                <a:gd name="T21" fmla="*/ 60 h 71"/>
                <a:gd name="T22" fmla="*/ 3 w 60"/>
                <a:gd name="T23" fmla="*/ 50 h 71"/>
                <a:gd name="T24" fmla="*/ 0 w 60"/>
                <a:gd name="T25" fmla="*/ 36 h 71"/>
                <a:gd name="T26" fmla="*/ 3 w 60"/>
                <a:gd name="T27" fmla="*/ 22 h 71"/>
                <a:gd name="T28" fmla="*/ 10 w 60"/>
                <a:gd name="T29" fmla="*/ 10 h 71"/>
                <a:gd name="T30" fmla="*/ 19 w 60"/>
                <a:gd name="T31" fmla="*/ 3 h 71"/>
                <a:gd name="T32" fmla="*/ 31 w 60"/>
                <a:gd name="T33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" h="71">
                  <a:moveTo>
                    <a:pt x="31" y="0"/>
                  </a:moveTo>
                  <a:lnTo>
                    <a:pt x="42" y="3"/>
                  </a:lnTo>
                  <a:lnTo>
                    <a:pt x="51" y="10"/>
                  </a:lnTo>
                  <a:lnTo>
                    <a:pt x="57" y="22"/>
                  </a:lnTo>
                  <a:lnTo>
                    <a:pt x="60" y="36"/>
                  </a:lnTo>
                  <a:lnTo>
                    <a:pt x="57" y="50"/>
                  </a:lnTo>
                  <a:lnTo>
                    <a:pt x="51" y="60"/>
                  </a:lnTo>
                  <a:lnTo>
                    <a:pt x="42" y="68"/>
                  </a:lnTo>
                  <a:lnTo>
                    <a:pt x="31" y="71"/>
                  </a:lnTo>
                  <a:lnTo>
                    <a:pt x="19" y="68"/>
                  </a:lnTo>
                  <a:lnTo>
                    <a:pt x="10" y="60"/>
                  </a:lnTo>
                  <a:lnTo>
                    <a:pt x="3" y="50"/>
                  </a:lnTo>
                  <a:lnTo>
                    <a:pt x="0" y="36"/>
                  </a:lnTo>
                  <a:lnTo>
                    <a:pt x="3" y="22"/>
                  </a:lnTo>
                  <a:lnTo>
                    <a:pt x="10" y="10"/>
                  </a:lnTo>
                  <a:lnTo>
                    <a:pt x="19" y="3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E0A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" name="Freeform 114"/>
            <p:cNvSpPr>
              <a:spLocks/>
            </p:cNvSpPr>
            <p:nvPr/>
          </p:nvSpPr>
          <p:spPr bwMode="auto">
            <a:xfrm>
              <a:off x="2379" y="2832"/>
              <a:ext cx="51" cy="62"/>
            </a:xfrm>
            <a:custGeom>
              <a:avLst/>
              <a:gdLst>
                <a:gd name="T0" fmla="*/ 25 w 51"/>
                <a:gd name="T1" fmla="*/ 0 h 62"/>
                <a:gd name="T2" fmla="*/ 35 w 51"/>
                <a:gd name="T3" fmla="*/ 3 h 62"/>
                <a:gd name="T4" fmla="*/ 43 w 51"/>
                <a:gd name="T5" fmla="*/ 9 h 62"/>
                <a:gd name="T6" fmla="*/ 48 w 51"/>
                <a:gd name="T7" fmla="*/ 20 h 62"/>
                <a:gd name="T8" fmla="*/ 51 w 51"/>
                <a:gd name="T9" fmla="*/ 32 h 62"/>
                <a:gd name="T10" fmla="*/ 48 w 51"/>
                <a:gd name="T11" fmla="*/ 44 h 62"/>
                <a:gd name="T12" fmla="*/ 43 w 51"/>
                <a:gd name="T13" fmla="*/ 53 h 62"/>
                <a:gd name="T14" fmla="*/ 35 w 51"/>
                <a:gd name="T15" fmla="*/ 59 h 62"/>
                <a:gd name="T16" fmla="*/ 25 w 51"/>
                <a:gd name="T17" fmla="*/ 62 h 62"/>
                <a:gd name="T18" fmla="*/ 15 w 51"/>
                <a:gd name="T19" fmla="*/ 59 h 62"/>
                <a:gd name="T20" fmla="*/ 7 w 51"/>
                <a:gd name="T21" fmla="*/ 53 h 62"/>
                <a:gd name="T22" fmla="*/ 1 w 51"/>
                <a:gd name="T23" fmla="*/ 44 h 62"/>
                <a:gd name="T24" fmla="*/ 0 w 51"/>
                <a:gd name="T25" fmla="*/ 32 h 62"/>
                <a:gd name="T26" fmla="*/ 1 w 51"/>
                <a:gd name="T27" fmla="*/ 20 h 62"/>
                <a:gd name="T28" fmla="*/ 7 w 51"/>
                <a:gd name="T29" fmla="*/ 9 h 62"/>
                <a:gd name="T30" fmla="*/ 15 w 51"/>
                <a:gd name="T31" fmla="*/ 3 h 62"/>
                <a:gd name="T32" fmla="*/ 25 w 51"/>
                <a:gd name="T33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" h="62">
                  <a:moveTo>
                    <a:pt x="25" y="0"/>
                  </a:moveTo>
                  <a:lnTo>
                    <a:pt x="35" y="3"/>
                  </a:lnTo>
                  <a:lnTo>
                    <a:pt x="43" y="9"/>
                  </a:lnTo>
                  <a:lnTo>
                    <a:pt x="48" y="20"/>
                  </a:lnTo>
                  <a:lnTo>
                    <a:pt x="51" y="32"/>
                  </a:lnTo>
                  <a:lnTo>
                    <a:pt x="48" y="44"/>
                  </a:lnTo>
                  <a:lnTo>
                    <a:pt x="43" y="53"/>
                  </a:lnTo>
                  <a:lnTo>
                    <a:pt x="35" y="59"/>
                  </a:lnTo>
                  <a:lnTo>
                    <a:pt x="25" y="62"/>
                  </a:lnTo>
                  <a:lnTo>
                    <a:pt x="15" y="59"/>
                  </a:lnTo>
                  <a:lnTo>
                    <a:pt x="7" y="53"/>
                  </a:lnTo>
                  <a:lnTo>
                    <a:pt x="1" y="44"/>
                  </a:lnTo>
                  <a:lnTo>
                    <a:pt x="0" y="32"/>
                  </a:lnTo>
                  <a:lnTo>
                    <a:pt x="1" y="20"/>
                  </a:lnTo>
                  <a:lnTo>
                    <a:pt x="7" y="9"/>
                  </a:lnTo>
                  <a:lnTo>
                    <a:pt x="15" y="3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E5A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" name="Freeform 115"/>
            <p:cNvSpPr>
              <a:spLocks/>
            </p:cNvSpPr>
            <p:nvPr/>
          </p:nvSpPr>
          <p:spPr bwMode="auto">
            <a:xfrm>
              <a:off x="2380" y="2834"/>
              <a:ext cx="43" cy="51"/>
            </a:xfrm>
            <a:custGeom>
              <a:avLst/>
              <a:gdLst>
                <a:gd name="T0" fmla="*/ 22 w 43"/>
                <a:gd name="T1" fmla="*/ 0 h 51"/>
                <a:gd name="T2" fmla="*/ 31 w 43"/>
                <a:gd name="T3" fmla="*/ 1 h 51"/>
                <a:gd name="T4" fmla="*/ 38 w 43"/>
                <a:gd name="T5" fmla="*/ 7 h 51"/>
                <a:gd name="T6" fmla="*/ 42 w 43"/>
                <a:gd name="T7" fmla="*/ 16 h 51"/>
                <a:gd name="T8" fmla="*/ 43 w 43"/>
                <a:gd name="T9" fmla="*/ 26 h 51"/>
                <a:gd name="T10" fmla="*/ 42 w 43"/>
                <a:gd name="T11" fmla="*/ 36 h 51"/>
                <a:gd name="T12" fmla="*/ 38 w 43"/>
                <a:gd name="T13" fmla="*/ 44 h 51"/>
                <a:gd name="T14" fmla="*/ 31 w 43"/>
                <a:gd name="T15" fmla="*/ 50 h 51"/>
                <a:gd name="T16" fmla="*/ 22 w 43"/>
                <a:gd name="T17" fmla="*/ 51 h 51"/>
                <a:gd name="T18" fmla="*/ 14 w 43"/>
                <a:gd name="T19" fmla="*/ 50 h 51"/>
                <a:gd name="T20" fmla="*/ 7 w 43"/>
                <a:gd name="T21" fmla="*/ 44 h 51"/>
                <a:gd name="T22" fmla="*/ 2 w 43"/>
                <a:gd name="T23" fmla="*/ 36 h 51"/>
                <a:gd name="T24" fmla="*/ 0 w 43"/>
                <a:gd name="T25" fmla="*/ 26 h 51"/>
                <a:gd name="T26" fmla="*/ 2 w 43"/>
                <a:gd name="T27" fmla="*/ 16 h 51"/>
                <a:gd name="T28" fmla="*/ 7 w 43"/>
                <a:gd name="T29" fmla="*/ 7 h 51"/>
                <a:gd name="T30" fmla="*/ 14 w 43"/>
                <a:gd name="T31" fmla="*/ 1 h 51"/>
                <a:gd name="T32" fmla="*/ 22 w 43"/>
                <a:gd name="T33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" h="51">
                  <a:moveTo>
                    <a:pt x="22" y="0"/>
                  </a:moveTo>
                  <a:lnTo>
                    <a:pt x="31" y="1"/>
                  </a:lnTo>
                  <a:lnTo>
                    <a:pt x="38" y="7"/>
                  </a:lnTo>
                  <a:lnTo>
                    <a:pt x="42" y="16"/>
                  </a:lnTo>
                  <a:lnTo>
                    <a:pt x="43" y="26"/>
                  </a:lnTo>
                  <a:lnTo>
                    <a:pt x="42" y="36"/>
                  </a:lnTo>
                  <a:lnTo>
                    <a:pt x="38" y="44"/>
                  </a:lnTo>
                  <a:lnTo>
                    <a:pt x="31" y="50"/>
                  </a:lnTo>
                  <a:lnTo>
                    <a:pt x="22" y="51"/>
                  </a:lnTo>
                  <a:lnTo>
                    <a:pt x="14" y="50"/>
                  </a:lnTo>
                  <a:lnTo>
                    <a:pt x="7" y="44"/>
                  </a:lnTo>
                  <a:lnTo>
                    <a:pt x="2" y="36"/>
                  </a:lnTo>
                  <a:lnTo>
                    <a:pt x="0" y="26"/>
                  </a:lnTo>
                  <a:lnTo>
                    <a:pt x="2" y="16"/>
                  </a:lnTo>
                  <a:lnTo>
                    <a:pt x="7" y="7"/>
                  </a:lnTo>
                  <a:lnTo>
                    <a:pt x="14" y="1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EAB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9" name="Freeform 116"/>
            <p:cNvSpPr>
              <a:spLocks/>
            </p:cNvSpPr>
            <p:nvPr/>
          </p:nvSpPr>
          <p:spPr bwMode="auto">
            <a:xfrm>
              <a:off x="2833" y="2459"/>
              <a:ext cx="102" cy="57"/>
            </a:xfrm>
            <a:custGeom>
              <a:avLst/>
              <a:gdLst>
                <a:gd name="T0" fmla="*/ 100 w 102"/>
                <a:gd name="T1" fmla="*/ 16 h 57"/>
                <a:gd name="T2" fmla="*/ 102 w 102"/>
                <a:gd name="T3" fmla="*/ 27 h 57"/>
                <a:gd name="T4" fmla="*/ 98 w 102"/>
                <a:gd name="T5" fmla="*/ 38 h 57"/>
                <a:gd name="T6" fmla="*/ 87 w 102"/>
                <a:gd name="T7" fmla="*/ 48 h 57"/>
                <a:gd name="T8" fmla="*/ 69 w 102"/>
                <a:gd name="T9" fmla="*/ 54 h 57"/>
                <a:gd name="T10" fmla="*/ 59 w 102"/>
                <a:gd name="T11" fmla="*/ 56 h 57"/>
                <a:gd name="T12" fmla="*/ 50 w 102"/>
                <a:gd name="T13" fmla="*/ 57 h 57"/>
                <a:gd name="T14" fmla="*/ 40 w 102"/>
                <a:gd name="T15" fmla="*/ 57 h 57"/>
                <a:gd name="T16" fmla="*/ 30 w 102"/>
                <a:gd name="T17" fmla="*/ 56 h 57"/>
                <a:gd name="T18" fmla="*/ 22 w 102"/>
                <a:gd name="T19" fmla="*/ 54 h 57"/>
                <a:gd name="T20" fmla="*/ 14 w 102"/>
                <a:gd name="T21" fmla="*/ 50 h 57"/>
                <a:gd name="T22" fmla="*/ 8 w 102"/>
                <a:gd name="T23" fmla="*/ 45 h 57"/>
                <a:gd name="T24" fmla="*/ 2 w 102"/>
                <a:gd name="T25" fmla="*/ 41 h 57"/>
                <a:gd name="T26" fmla="*/ 0 w 102"/>
                <a:gd name="T27" fmla="*/ 30 h 57"/>
                <a:gd name="T28" fmla="*/ 4 w 102"/>
                <a:gd name="T29" fmla="*/ 19 h 57"/>
                <a:gd name="T30" fmla="*/ 15 w 102"/>
                <a:gd name="T31" fmla="*/ 9 h 57"/>
                <a:gd name="T32" fmla="*/ 32 w 102"/>
                <a:gd name="T33" fmla="*/ 3 h 57"/>
                <a:gd name="T34" fmla="*/ 41 w 102"/>
                <a:gd name="T35" fmla="*/ 1 h 57"/>
                <a:gd name="T36" fmla="*/ 52 w 102"/>
                <a:gd name="T37" fmla="*/ 0 h 57"/>
                <a:gd name="T38" fmla="*/ 62 w 102"/>
                <a:gd name="T39" fmla="*/ 0 h 57"/>
                <a:gd name="T40" fmla="*/ 72 w 102"/>
                <a:gd name="T41" fmla="*/ 1 h 57"/>
                <a:gd name="T42" fmla="*/ 80 w 102"/>
                <a:gd name="T43" fmla="*/ 3 h 57"/>
                <a:gd name="T44" fmla="*/ 89 w 102"/>
                <a:gd name="T45" fmla="*/ 7 h 57"/>
                <a:gd name="T46" fmla="*/ 94 w 102"/>
                <a:gd name="T47" fmla="*/ 12 h 57"/>
                <a:gd name="T48" fmla="*/ 100 w 102"/>
                <a:gd name="T49" fmla="*/ 16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2" h="57">
                  <a:moveTo>
                    <a:pt x="100" y="16"/>
                  </a:moveTo>
                  <a:lnTo>
                    <a:pt x="102" y="27"/>
                  </a:lnTo>
                  <a:lnTo>
                    <a:pt x="98" y="38"/>
                  </a:lnTo>
                  <a:lnTo>
                    <a:pt x="87" y="48"/>
                  </a:lnTo>
                  <a:lnTo>
                    <a:pt x="69" y="54"/>
                  </a:lnTo>
                  <a:lnTo>
                    <a:pt x="59" y="56"/>
                  </a:lnTo>
                  <a:lnTo>
                    <a:pt x="50" y="57"/>
                  </a:lnTo>
                  <a:lnTo>
                    <a:pt x="40" y="57"/>
                  </a:lnTo>
                  <a:lnTo>
                    <a:pt x="30" y="56"/>
                  </a:lnTo>
                  <a:lnTo>
                    <a:pt x="22" y="54"/>
                  </a:lnTo>
                  <a:lnTo>
                    <a:pt x="14" y="50"/>
                  </a:lnTo>
                  <a:lnTo>
                    <a:pt x="8" y="45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4" y="19"/>
                  </a:lnTo>
                  <a:lnTo>
                    <a:pt x="15" y="9"/>
                  </a:lnTo>
                  <a:lnTo>
                    <a:pt x="32" y="3"/>
                  </a:lnTo>
                  <a:lnTo>
                    <a:pt x="41" y="1"/>
                  </a:lnTo>
                  <a:lnTo>
                    <a:pt x="52" y="0"/>
                  </a:lnTo>
                  <a:lnTo>
                    <a:pt x="62" y="0"/>
                  </a:lnTo>
                  <a:lnTo>
                    <a:pt x="72" y="1"/>
                  </a:lnTo>
                  <a:lnTo>
                    <a:pt x="80" y="3"/>
                  </a:lnTo>
                  <a:lnTo>
                    <a:pt x="89" y="7"/>
                  </a:lnTo>
                  <a:lnTo>
                    <a:pt x="94" y="12"/>
                  </a:lnTo>
                  <a:lnTo>
                    <a:pt x="100" y="16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" name="Freeform 117"/>
            <p:cNvSpPr>
              <a:spLocks/>
            </p:cNvSpPr>
            <p:nvPr/>
          </p:nvSpPr>
          <p:spPr bwMode="auto">
            <a:xfrm>
              <a:off x="2837" y="2459"/>
              <a:ext cx="97" cy="54"/>
            </a:xfrm>
            <a:custGeom>
              <a:avLst/>
              <a:gdLst>
                <a:gd name="T0" fmla="*/ 93 w 97"/>
                <a:gd name="T1" fmla="*/ 15 h 54"/>
                <a:gd name="T2" fmla="*/ 97 w 97"/>
                <a:gd name="T3" fmla="*/ 26 h 54"/>
                <a:gd name="T4" fmla="*/ 93 w 97"/>
                <a:gd name="T5" fmla="*/ 36 h 54"/>
                <a:gd name="T6" fmla="*/ 83 w 97"/>
                <a:gd name="T7" fmla="*/ 45 h 54"/>
                <a:gd name="T8" fmla="*/ 66 w 97"/>
                <a:gd name="T9" fmla="*/ 51 h 54"/>
                <a:gd name="T10" fmla="*/ 57 w 97"/>
                <a:gd name="T11" fmla="*/ 53 h 54"/>
                <a:gd name="T12" fmla="*/ 47 w 97"/>
                <a:gd name="T13" fmla="*/ 54 h 54"/>
                <a:gd name="T14" fmla="*/ 37 w 97"/>
                <a:gd name="T15" fmla="*/ 54 h 54"/>
                <a:gd name="T16" fmla="*/ 29 w 97"/>
                <a:gd name="T17" fmla="*/ 53 h 54"/>
                <a:gd name="T18" fmla="*/ 21 w 97"/>
                <a:gd name="T19" fmla="*/ 51 h 54"/>
                <a:gd name="T20" fmla="*/ 14 w 97"/>
                <a:gd name="T21" fmla="*/ 48 h 54"/>
                <a:gd name="T22" fmla="*/ 7 w 97"/>
                <a:gd name="T23" fmla="*/ 44 h 54"/>
                <a:gd name="T24" fmla="*/ 3 w 97"/>
                <a:gd name="T25" fmla="*/ 39 h 54"/>
                <a:gd name="T26" fmla="*/ 0 w 97"/>
                <a:gd name="T27" fmla="*/ 29 h 54"/>
                <a:gd name="T28" fmla="*/ 4 w 97"/>
                <a:gd name="T29" fmla="*/ 18 h 54"/>
                <a:gd name="T30" fmla="*/ 14 w 97"/>
                <a:gd name="T31" fmla="*/ 9 h 54"/>
                <a:gd name="T32" fmla="*/ 30 w 97"/>
                <a:gd name="T33" fmla="*/ 3 h 54"/>
                <a:gd name="T34" fmla="*/ 40 w 97"/>
                <a:gd name="T35" fmla="*/ 1 h 54"/>
                <a:gd name="T36" fmla="*/ 50 w 97"/>
                <a:gd name="T37" fmla="*/ 0 h 54"/>
                <a:gd name="T38" fmla="*/ 58 w 97"/>
                <a:gd name="T39" fmla="*/ 0 h 54"/>
                <a:gd name="T40" fmla="*/ 68 w 97"/>
                <a:gd name="T41" fmla="*/ 1 h 54"/>
                <a:gd name="T42" fmla="*/ 75 w 97"/>
                <a:gd name="T43" fmla="*/ 3 h 54"/>
                <a:gd name="T44" fmla="*/ 83 w 97"/>
                <a:gd name="T45" fmla="*/ 6 h 54"/>
                <a:gd name="T46" fmla="*/ 89 w 97"/>
                <a:gd name="T47" fmla="*/ 10 h 54"/>
                <a:gd name="T48" fmla="*/ 93 w 97"/>
                <a:gd name="T49" fmla="*/ 15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7" h="54">
                  <a:moveTo>
                    <a:pt x="93" y="15"/>
                  </a:moveTo>
                  <a:lnTo>
                    <a:pt x="97" y="26"/>
                  </a:lnTo>
                  <a:lnTo>
                    <a:pt x="93" y="36"/>
                  </a:lnTo>
                  <a:lnTo>
                    <a:pt x="83" y="45"/>
                  </a:lnTo>
                  <a:lnTo>
                    <a:pt x="66" y="51"/>
                  </a:lnTo>
                  <a:lnTo>
                    <a:pt x="57" y="53"/>
                  </a:lnTo>
                  <a:lnTo>
                    <a:pt x="47" y="54"/>
                  </a:lnTo>
                  <a:lnTo>
                    <a:pt x="37" y="54"/>
                  </a:lnTo>
                  <a:lnTo>
                    <a:pt x="29" y="53"/>
                  </a:lnTo>
                  <a:lnTo>
                    <a:pt x="21" y="51"/>
                  </a:lnTo>
                  <a:lnTo>
                    <a:pt x="14" y="48"/>
                  </a:lnTo>
                  <a:lnTo>
                    <a:pt x="7" y="44"/>
                  </a:lnTo>
                  <a:lnTo>
                    <a:pt x="3" y="39"/>
                  </a:lnTo>
                  <a:lnTo>
                    <a:pt x="0" y="29"/>
                  </a:lnTo>
                  <a:lnTo>
                    <a:pt x="4" y="18"/>
                  </a:lnTo>
                  <a:lnTo>
                    <a:pt x="14" y="9"/>
                  </a:lnTo>
                  <a:lnTo>
                    <a:pt x="30" y="3"/>
                  </a:lnTo>
                  <a:lnTo>
                    <a:pt x="40" y="1"/>
                  </a:lnTo>
                  <a:lnTo>
                    <a:pt x="50" y="0"/>
                  </a:lnTo>
                  <a:lnTo>
                    <a:pt x="58" y="0"/>
                  </a:lnTo>
                  <a:lnTo>
                    <a:pt x="68" y="1"/>
                  </a:lnTo>
                  <a:lnTo>
                    <a:pt x="75" y="3"/>
                  </a:lnTo>
                  <a:lnTo>
                    <a:pt x="83" y="6"/>
                  </a:lnTo>
                  <a:lnTo>
                    <a:pt x="89" y="10"/>
                  </a:lnTo>
                  <a:lnTo>
                    <a:pt x="93" y="15"/>
                  </a:lnTo>
                  <a:close/>
                </a:path>
              </a:pathLst>
            </a:custGeom>
            <a:solidFill>
              <a:srgbClr val="BC72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" name="Freeform 118"/>
            <p:cNvSpPr>
              <a:spLocks/>
            </p:cNvSpPr>
            <p:nvPr/>
          </p:nvSpPr>
          <p:spPr bwMode="auto">
            <a:xfrm>
              <a:off x="2841" y="2459"/>
              <a:ext cx="92" cy="51"/>
            </a:xfrm>
            <a:custGeom>
              <a:avLst/>
              <a:gdLst>
                <a:gd name="T0" fmla="*/ 87 w 92"/>
                <a:gd name="T1" fmla="*/ 15 h 51"/>
                <a:gd name="T2" fmla="*/ 92 w 92"/>
                <a:gd name="T3" fmla="*/ 24 h 51"/>
                <a:gd name="T4" fmla="*/ 87 w 92"/>
                <a:gd name="T5" fmla="*/ 35 h 51"/>
                <a:gd name="T6" fmla="*/ 78 w 92"/>
                <a:gd name="T7" fmla="*/ 44 h 51"/>
                <a:gd name="T8" fmla="*/ 62 w 92"/>
                <a:gd name="T9" fmla="*/ 50 h 51"/>
                <a:gd name="T10" fmla="*/ 54 w 92"/>
                <a:gd name="T11" fmla="*/ 51 h 51"/>
                <a:gd name="T12" fmla="*/ 44 w 92"/>
                <a:gd name="T13" fmla="*/ 51 h 51"/>
                <a:gd name="T14" fmla="*/ 36 w 92"/>
                <a:gd name="T15" fmla="*/ 51 h 51"/>
                <a:gd name="T16" fmla="*/ 28 w 92"/>
                <a:gd name="T17" fmla="*/ 50 h 51"/>
                <a:gd name="T18" fmla="*/ 19 w 92"/>
                <a:gd name="T19" fmla="*/ 48 h 51"/>
                <a:gd name="T20" fmla="*/ 13 w 92"/>
                <a:gd name="T21" fmla="*/ 45 h 51"/>
                <a:gd name="T22" fmla="*/ 7 w 92"/>
                <a:gd name="T23" fmla="*/ 41 h 51"/>
                <a:gd name="T24" fmla="*/ 3 w 92"/>
                <a:gd name="T25" fmla="*/ 36 h 51"/>
                <a:gd name="T26" fmla="*/ 0 w 92"/>
                <a:gd name="T27" fmla="*/ 27 h 51"/>
                <a:gd name="T28" fmla="*/ 4 w 92"/>
                <a:gd name="T29" fmla="*/ 16 h 51"/>
                <a:gd name="T30" fmla="*/ 14 w 92"/>
                <a:gd name="T31" fmla="*/ 9 h 51"/>
                <a:gd name="T32" fmla="*/ 29 w 92"/>
                <a:gd name="T33" fmla="*/ 3 h 51"/>
                <a:gd name="T34" fmla="*/ 37 w 92"/>
                <a:gd name="T35" fmla="*/ 1 h 51"/>
                <a:gd name="T36" fmla="*/ 47 w 92"/>
                <a:gd name="T37" fmla="*/ 0 h 51"/>
                <a:gd name="T38" fmla="*/ 56 w 92"/>
                <a:gd name="T39" fmla="*/ 1 h 51"/>
                <a:gd name="T40" fmla="*/ 64 w 92"/>
                <a:gd name="T41" fmla="*/ 1 h 51"/>
                <a:gd name="T42" fmla="*/ 72 w 92"/>
                <a:gd name="T43" fmla="*/ 4 h 51"/>
                <a:gd name="T44" fmla="*/ 78 w 92"/>
                <a:gd name="T45" fmla="*/ 7 h 51"/>
                <a:gd name="T46" fmla="*/ 83 w 92"/>
                <a:gd name="T47" fmla="*/ 10 h 51"/>
                <a:gd name="T48" fmla="*/ 87 w 92"/>
                <a:gd name="T49" fmla="*/ 1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2" h="51">
                  <a:moveTo>
                    <a:pt x="87" y="15"/>
                  </a:moveTo>
                  <a:lnTo>
                    <a:pt x="92" y="24"/>
                  </a:lnTo>
                  <a:lnTo>
                    <a:pt x="87" y="35"/>
                  </a:lnTo>
                  <a:lnTo>
                    <a:pt x="78" y="44"/>
                  </a:lnTo>
                  <a:lnTo>
                    <a:pt x="62" y="50"/>
                  </a:lnTo>
                  <a:lnTo>
                    <a:pt x="54" y="51"/>
                  </a:lnTo>
                  <a:lnTo>
                    <a:pt x="44" y="51"/>
                  </a:lnTo>
                  <a:lnTo>
                    <a:pt x="36" y="51"/>
                  </a:lnTo>
                  <a:lnTo>
                    <a:pt x="28" y="50"/>
                  </a:lnTo>
                  <a:lnTo>
                    <a:pt x="19" y="48"/>
                  </a:lnTo>
                  <a:lnTo>
                    <a:pt x="13" y="45"/>
                  </a:lnTo>
                  <a:lnTo>
                    <a:pt x="7" y="41"/>
                  </a:lnTo>
                  <a:lnTo>
                    <a:pt x="3" y="36"/>
                  </a:lnTo>
                  <a:lnTo>
                    <a:pt x="0" y="27"/>
                  </a:lnTo>
                  <a:lnTo>
                    <a:pt x="4" y="16"/>
                  </a:lnTo>
                  <a:lnTo>
                    <a:pt x="14" y="9"/>
                  </a:lnTo>
                  <a:lnTo>
                    <a:pt x="29" y="3"/>
                  </a:lnTo>
                  <a:lnTo>
                    <a:pt x="37" y="1"/>
                  </a:lnTo>
                  <a:lnTo>
                    <a:pt x="47" y="0"/>
                  </a:lnTo>
                  <a:lnTo>
                    <a:pt x="56" y="1"/>
                  </a:lnTo>
                  <a:lnTo>
                    <a:pt x="64" y="1"/>
                  </a:lnTo>
                  <a:lnTo>
                    <a:pt x="72" y="4"/>
                  </a:lnTo>
                  <a:lnTo>
                    <a:pt x="78" y="7"/>
                  </a:lnTo>
                  <a:lnTo>
                    <a:pt x="83" y="10"/>
                  </a:lnTo>
                  <a:lnTo>
                    <a:pt x="87" y="15"/>
                  </a:lnTo>
                  <a:close/>
                </a:path>
              </a:pathLst>
            </a:custGeom>
            <a:solidFill>
              <a:srgbClr val="C17A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" name="Freeform 119"/>
            <p:cNvSpPr>
              <a:spLocks/>
            </p:cNvSpPr>
            <p:nvPr/>
          </p:nvSpPr>
          <p:spPr bwMode="auto">
            <a:xfrm>
              <a:off x="2845" y="2459"/>
              <a:ext cx="85" cy="48"/>
            </a:xfrm>
            <a:custGeom>
              <a:avLst/>
              <a:gdLst>
                <a:gd name="T0" fmla="*/ 82 w 85"/>
                <a:gd name="T1" fmla="*/ 15 h 48"/>
                <a:gd name="T2" fmla="*/ 85 w 85"/>
                <a:gd name="T3" fmla="*/ 24 h 48"/>
                <a:gd name="T4" fmla="*/ 82 w 85"/>
                <a:gd name="T5" fmla="*/ 33 h 48"/>
                <a:gd name="T6" fmla="*/ 72 w 85"/>
                <a:gd name="T7" fmla="*/ 41 h 48"/>
                <a:gd name="T8" fmla="*/ 58 w 85"/>
                <a:gd name="T9" fmla="*/ 47 h 48"/>
                <a:gd name="T10" fmla="*/ 50 w 85"/>
                <a:gd name="T11" fmla="*/ 48 h 48"/>
                <a:gd name="T12" fmla="*/ 42 w 85"/>
                <a:gd name="T13" fmla="*/ 48 h 48"/>
                <a:gd name="T14" fmla="*/ 33 w 85"/>
                <a:gd name="T15" fmla="*/ 48 h 48"/>
                <a:gd name="T16" fmla="*/ 27 w 85"/>
                <a:gd name="T17" fmla="*/ 47 h 48"/>
                <a:gd name="T18" fmla="*/ 20 w 85"/>
                <a:gd name="T19" fmla="*/ 45 h 48"/>
                <a:gd name="T20" fmla="*/ 13 w 85"/>
                <a:gd name="T21" fmla="*/ 42 h 48"/>
                <a:gd name="T22" fmla="*/ 9 w 85"/>
                <a:gd name="T23" fmla="*/ 39 h 48"/>
                <a:gd name="T24" fmla="*/ 4 w 85"/>
                <a:gd name="T25" fmla="*/ 35 h 48"/>
                <a:gd name="T26" fmla="*/ 0 w 85"/>
                <a:gd name="T27" fmla="*/ 26 h 48"/>
                <a:gd name="T28" fmla="*/ 4 w 85"/>
                <a:gd name="T29" fmla="*/ 16 h 48"/>
                <a:gd name="T30" fmla="*/ 14 w 85"/>
                <a:gd name="T31" fmla="*/ 9 h 48"/>
                <a:gd name="T32" fmla="*/ 28 w 85"/>
                <a:gd name="T33" fmla="*/ 3 h 48"/>
                <a:gd name="T34" fmla="*/ 36 w 85"/>
                <a:gd name="T35" fmla="*/ 1 h 48"/>
                <a:gd name="T36" fmla="*/ 45 w 85"/>
                <a:gd name="T37" fmla="*/ 0 h 48"/>
                <a:gd name="T38" fmla="*/ 52 w 85"/>
                <a:gd name="T39" fmla="*/ 1 h 48"/>
                <a:gd name="T40" fmla="*/ 60 w 85"/>
                <a:gd name="T41" fmla="*/ 1 h 48"/>
                <a:gd name="T42" fmla="*/ 67 w 85"/>
                <a:gd name="T43" fmla="*/ 4 h 48"/>
                <a:gd name="T44" fmla="*/ 72 w 85"/>
                <a:gd name="T45" fmla="*/ 7 h 48"/>
                <a:gd name="T46" fmla="*/ 78 w 85"/>
                <a:gd name="T47" fmla="*/ 10 h 48"/>
                <a:gd name="T48" fmla="*/ 82 w 85"/>
                <a:gd name="T49" fmla="*/ 15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5" h="48">
                  <a:moveTo>
                    <a:pt x="82" y="15"/>
                  </a:moveTo>
                  <a:lnTo>
                    <a:pt x="85" y="24"/>
                  </a:lnTo>
                  <a:lnTo>
                    <a:pt x="82" y="33"/>
                  </a:lnTo>
                  <a:lnTo>
                    <a:pt x="72" y="41"/>
                  </a:lnTo>
                  <a:lnTo>
                    <a:pt x="58" y="47"/>
                  </a:lnTo>
                  <a:lnTo>
                    <a:pt x="50" y="48"/>
                  </a:lnTo>
                  <a:lnTo>
                    <a:pt x="42" y="48"/>
                  </a:lnTo>
                  <a:lnTo>
                    <a:pt x="33" y="48"/>
                  </a:lnTo>
                  <a:lnTo>
                    <a:pt x="27" y="47"/>
                  </a:lnTo>
                  <a:lnTo>
                    <a:pt x="20" y="45"/>
                  </a:lnTo>
                  <a:lnTo>
                    <a:pt x="13" y="42"/>
                  </a:lnTo>
                  <a:lnTo>
                    <a:pt x="9" y="39"/>
                  </a:lnTo>
                  <a:lnTo>
                    <a:pt x="4" y="35"/>
                  </a:lnTo>
                  <a:lnTo>
                    <a:pt x="0" y="26"/>
                  </a:lnTo>
                  <a:lnTo>
                    <a:pt x="4" y="16"/>
                  </a:lnTo>
                  <a:lnTo>
                    <a:pt x="14" y="9"/>
                  </a:lnTo>
                  <a:lnTo>
                    <a:pt x="28" y="3"/>
                  </a:lnTo>
                  <a:lnTo>
                    <a:pt x="36" y="1"/>
                  </a:lnTo>
                  <a:lnTo>
                    <a:pt x="45" y="0"/>
                  </a:lnTo>
                  <a:lnTo>
                    <a:pt x="52" y="1"/>
                  </a:lnTo>
                  <a:lnTo>
                    <a:pt x="60" y="1"/>
                  </a:lnTo>
                  <a:lnTo>
                    <a:pt x="67" y="4"/>
                  </a:lnTo>
                  <a:lnTo>
                    <a:pt x="72" y="7"/>
                  </a:lnTo>
                  <a:lnTo>
                    <a:pt x="78" y="10"/>
                  </a:lnTo>
                  <a:lnTo>
                    <a:pt x="82" y="15"/>
                  </a:lnTo>
                  <a:close/>
                </a:path>
              </a:pathLst>
            </a:custGeom>
            <a:solidFill>
              <a:srgbClr val="C47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" name="Freeform 120"/>
            <p:cNvSpPr>
              <a:spLocks/>
            </p:cNvSpPr>
            <p:nvPr/>
          </p:nvSpPr>
          <p:spPr bwMode="auto">
            <a:xfrm>
              <a:off x="2851" y="2460"/>
              <a:ext cx="77" cy="44"/>
            </a:xfrm>
            <a:custGeom>
              <a:avLst/>
              <a:gdLst>
                <a:gd name="T0" fmla="*/ 75 w 77"/>
                <a:gd name="T1" fmla="*/ 12 h 44"/>
                <a:gd name="T2" fmla="*/ 77 w 77"/>
                <a:gd name="T3" fmla="*/ 22 h 44"/>
                <a:gd name="T4" fmla="*/ 75 w 77"/>
                <a:gd name="T5" fmla="*/ 29 h 44"/>
                <a:gd name="T6" fmla="*/ 66 w 77"/>
                <a:gd name="T7" fmla="*/ 37 h 44"/>
                <a:gd name="T8" fmla="*/ 52 w 77"/>
                <a:gd name="T9" fmla="*/ 43 h 44"/>
                <a:gd name="T10" fmla="*/ 46 w 77"/>
                <a:gd name="T11" fmla="*/ 44 h 44"/>
                <a:gd name="T12" fmla="*/ 37 w 77"/>
                <a:gd name="T13" fmla="*/ 44 h 44"/>
                <a:gd name="T14" fmla="*/ 30 w 77"/>
                <a:gd name="T15" fmla="*/ 44 h 44"/>
                <a:gd name="T16" fmla="*/ 23 w 77"/>
                <a:gd name="T17" fmla="*/ 43 h 44"/>
                <a:gd name="T18" fmla="*/ 16 w 77"/>
                <a:gd name="T19" fmla="*/ 41 h 44"/>
                <a:gd name="T20" fmla="*/ 11 w 77"/>
                <a:gd name="T21" fmla="*/ 38 h 44"/>
                <a:gd name="T22" fmla="*/ 5 w 77"/>
                <a:gd name="T23" fmla="*/ 35 h 44"/>
                <a:gd name="T24" fmla="*/ 3 w 77"/>
                <a:gd name="T25" fmla="*/ 32 h 44"/>
                <a:gd name="T26" fmla="*/ 0 w 77"/>
                <a:gd name="T27" fmla="*/ 23 h 44"/>
                <a:gd name="T28" fmla="*/ 3 w 77"/>
                <a:gd name="T29" fmla="*/ 14 h 44"/>
                <a:gd name="T30" fmla="*/ 11 w 77"/>
                <a:gd name="T31" fmla="*/ 8 h 44"/>
                <a:gd name="T32" fmla="*/ 25 w 77"/>
                <a:gd name="T33" fmla="*/ 2 h 44"/>
                <a:gd name="T34" fmla="*/ 32 w 77"/>
                <a:gd name="T35" fmla="*/ 0 h 44"/>
                <a:gd name="T36" fmla="*/ 40 w 77"/>
                <a:gd name="T37" fmla="*/ 0 h 44"/>
                <a:gd name="T38" fmla="*/ 47 w 77"/>
                <a:gd name="T39" fmla="*/ 0 h 44"/>
                <a:gd name="T40" fmla="*/ 54 w 77"/>
                <a:gd name="T41" fmla="*/ 2 h 44"/>
                <a:gd name="T42" fmla="*/ 61 w 77"/>
                <a:gd name="T43" fmla="*/ 3 h 44"/>
                <a:gd name="T44" fmla="*/ 66 w 77"/>
                <a:gd name="T45" fmla="*/ 6 h 44"/>
                <a:gd name="T46" fmla="*/ 71 w 77"/>
                <a:gd name="T47" fmla="*/ 9 h 44"/>
                <a:gd name="T48" fmla="*/ 75 w 77"/>
                <a:gd name="T49" fmla="*/ 1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" h="44">
                  <a:moveTo>
                    <a:pt x="75" y="12"/>
                  </a:moveTo>
                  <a:lnTo>
                    <a:pt x="77" y="22"/>
                  </a:lnTo>
                  <a:lnTo>
                    <a:pt x="75" y="29"/>
                  </a:lnTo>
                  <a:lnTo>
                    <a:pt x="66" y="37"/>
                  </a:lnTo>
                  <a:lnTo>
                    <a:pt x="52" y="43"/>
                  </a:lnTo>
                  <a:lnTo>
                    <a:pt x="46" y="44"/>
                  </a:lnTo>
                  <a:lnTo>
                    <a:pt x="37" y="44"/>
                  </a:lnTo>
                  <a:lnTo>
                    <a:pt x="30" y="44"/>
                  </a:lnTo>
                  <a:lnTo>
                    <a:pt x="23" y="43"/>
                  </a:lnTo>
                  <a:lnTo>
                    <a:pt x="16" y="41"/>
                  </a:lnTo>
                  <a:lnTo>
                    <a:pt x="11" y="38"/>
                  </a:lnTo>
                  <a:lnTo>
                    <a:pt x="5" y="35"/>
                  </a:lnTo>
                  <a:lnTo>
                    <a:pt x="3" y="32"/>
                  </a:lnTo>
                  <a:lnTo>
                    <a:pt x="0" y="23"/>
                  </a:lnTo>
                  <a:lnTo>
                    <a:pt x="3" y="14"/>
                  </a:lnTo>
                  <a:lnTo>
                    <a:pt x="11" y="8"/>
                  </a:lnTo>
                  <a:lnTo>
                    <a:pt x="25" y="2"/>
                  </a:lnTo>
                  <a:lnTo>
                    <a:pt x="32" y="0"/>
                  </a:lnTo>
                  <a:lnTo>
                    <a:pt x="40" y="0"/>
                  </a:lnTo>
                  <a:lnTo>
                    <a:pt x="47" y="0"/>
                  </a:lnTo>
                  <a:lnTo>
                    <a:pt x="54" y="2"/>
                  </a:lnTo>
                  <a:lnTo>
                    <a:pt x="61" y="3"/>
                  </a:lnTo>
                  <a:lnTo>
                    <a:pt x="66" y="6"/>
                  </a:lnTo>
                  <a:lnTo>
                    <a:pt x="71" y="9"/>
                  </a:lnTo>
                  <a:lnTo>
                    <a:pt x="75" y="12"/>
                  </a:lnTo>
                  <a:close/>
                </a:path>
              </a:pathLst>
            </a:custGeom>
            <a:solidFill>
              <a:srgbClr val="C98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" name="Freeform 121"/>
            <p:cNvSpPr>
              <a:spLocks/>
            </p:cNvSpPr>
            <p:nvPr/>
          </p:nvSpPr>
          <p:spPr bwMode="auto">
            <a:xfrm>
              <a:off x="2855" y="2460"/>
              <a:ext cx="72" cy="41"/>
            </a:xfrm>
            <a:custGeom>
              <a:avLst/>
              <a:gdLst>
                <a:gd name="T0" fmla="*/ 69 w 72"/>
                <a:gd name="T1" fmla="*/ 12 h 41"/>
                <a:gd name="T2" fmla="*/ 72 w 72"/>
                <a:gd name="T3" fmla="*/ 20 h 41"/>
                <a:gd name="T4" fmla="*/ 69 w 72"/>
                <a:gd name="T5" fmla="*/ 28 h 41"/>
                <a:gd name="T6" fmla="*/ 61 w 72"/>
                <a:gd name="T7" fmla="*/ 35 h 41"/>
                <a:gd name="T8" fmla="*/ 48 w 72"/>
                <a:gd name="T9" fmla="*/ 40 h 41"/>
                <a:gd name="T10" fmla="*/ 42 w 72"/>
                <a:gd name="T11" fmla="*/ 41 h 41"/>
                <a:gd name="T12" fmla="*/ 35 w 72"/>
                <a:gd name="T13" fmla="*/ 41 h 41"/>
                <a:gd name="T14" fmla="*/ 28 w 72"/>
                <a:gd name="T15" fmla="*/ 41 h 41"/>
                <a:gd name="T16" fmla="*/ 22 w 72"/>
                <a:gd name="T17" fmla="*/ 40 h 41"/>
                <a:gd name="T18" fmla="*/ 15 w 72"/>
                <a:gd name="T19" fmla="*/ 38 h 41"/>
                <a:gd name="T20" fmla="*/ 10 w 72"/>
                <a:gd name="T21" fmla="*/ 35 h 41"/>
                <a:gd name="T22" fmla="*/ 5 w 72"/>
                <a:gd name="T23" fmla="*/ 32 h 41"/>
                <a:gd name="T24" fmla="*/ 3 w 72"/>
                <a:gd name="T25" fmla="*/ 29 h 41"/>
                <a:gd name="T26" fmla="*/ 0 w 72"/>
                <a:gd name="T27" fmla="*/ 22 h 41"/>
                <a:gd name="T28" fmla="*/ 3 w 72"/>
                <a:gd name="T29" fmla="*/ 14 h 41"/>
                <a:gd name="T30" fmla="*/ 11 w 72"/>
                <a:gd name="T31" fmla="*/ 8 h 41"/>
                <a:gd name="T32" fmla="*/ 22 w 72"/>
                <a:gd name="T33" fmla="*/ 3 h 41"/>
                <a:gd name="T34" fmla="*/ 29 w 72"/>
                <a:gd name="T35" fmla="*/ 2 h 41"/>
                <a:gd name="T36" fmla="*/ 37 w 72"/>
                <a:gd name="T37" fmla="*/ 0 h 41"/>
                <a:gd name="T38" fmla="*/ 44 w 72"/>
                <a:gd name="T39" fmla="*/ 0 h 41"/>
                <a:gd name="T40" fmla="*/ 50 w 72"/>
                <a:gd name="T41" fmla="*/ 2 h 41"/>
                <a:gd name="T42" fmla="*/ 57 w 72"/>
                <a:gd name="T43" fmla="*/ 3 h 41"/>
                <a:gd name="T44" fmla="*/ 62 w 72"/>
                <a:gd name="T45" fmla="*/ 6 h 41"/>
                <a:gd name="T46" fmla="*/ 67 w 72"/>
                <a:gd name="T47" fmla="*/ 9 h 41"/>
                <a:gd name="T48" fmla="*/ 69 w 72"/>
                <a:gd name="T49" fmla="*/ 12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2" h="41">
                  <a:moveTo>
                    <a:pt x="69" y="12"/>
                  </a:moveTo>
                  <a:lnTo>
                    <a:pt x="72" y="20"/>
                  </a:lnTo>
                  <a:lnTo>
                    <a:pt x="69" y="28"/>
                  </a:lnTo>
                  <a:lnTo>
                    <a:pt x="61" y="35"/>
                  </a:lnTo>
                  <a:lnTo>
                    <a:pt x="48" y="40"/>
                  </a:lnTo>
                  <a:lnTo>
                    <a:pt x="42" y="41"/>
                  </a:lnTo>
                  <a:lnTo>
                    <a:pt x="35" y="41"/>
                  </a:lnTo>
                  <a:lnTo>
                    <a:pt x="28" y="41"/>
                  </a:lnTo>
                  <a:lnTo>
                    <a:pt x="22" y="40"/>
                  </a:lnTo>
                  <a:lnTo>
                    <a:pt x="15" y="38"/>
                  </a:lnTo>
                  <a:lnTo>
                    <a:pt x="10" y="35"/>
                  </a:lnTo>
                  <a:lnTo>
                    <a:pt x="5" y="32"/>
                  </a:lnTo>
                  <a:lnTo>
                    <a:pt x="3" y="29"/>
                  </a:lnTo>
                  <a:lnTo>
                    <a:pt x="0" y="22"/>
                  </a:lnTo>
                  <a:lnTo>
                    <a:pt x="3" y="14"/>
                  </a:lnTo>
                  <a:lnTo>
                    <a:pt x="11" y="8"/>
                  </a:lnTo>
                  <a:lnTo>
                    <a:pt x="22" y="3"/>
                  </a:lnTo>
                  <a:lnTo>
                    <a:pt x="29" y="2"/>
                  </a:lnTo>
                  <a:lnTo>
                    <a:pt x="37" y="0"/>
                  </a:lnTo>
                  <a:lnTo>
                    <a:pt x="44" y="0"/>
                  </a:lnTo>
                  <a:lnTo>
                    <a:pt x="50" y="2"/>
                  </a:lnTo>
                  <a:lnTo>
                    <a:pt x="57" y="3"/>
                  </a:lnTo>
                  <a:lnTo>
                    <a:pt x="62" y="6"/>
                  </a:lnTo>
                  <a:lnTo>
                    <a:pt x="67" y="9"/>
                  </a:lnTo>
                  <a:lnTo>
                    <a:pt x="69" y="12"/>
                  </a:lnTo>
                  <a:close/>
                </a:path>
              </a:pathLst>
            </a:custGeom>
            <a:solidFill>
              <a:srgbClr val="CE8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" name="Freeform 122"/>
            <p:cNvSpPr>
              <a:spLocks/>
            </p:cNvSpPr>
            <p:nvPr/>
          </p:nvSpPr>
          <p:spPr bwMode="auto">
            <a:xfrm>
              <a:off x="2859" y="2462"/>
              <a:ext cx="67" cy="36"/>
            </a:xfrm>
            <a:custGeom>
              <a:avLst/>
              <a:gdLst>
                <a:gd name="T0" fmla="*/ 64 w 67"/>
                <a:gd name="T1" fmla="*/ 10 h 36"/>
                <a:gd name="T2" fmla="*/ 67 w 67"/>
                <a:gd name="T3" fmla="*/ 18 h 36"/>
                <a:gd name="T4" fmla="*/ 64 w 67"/>
                <a:gd name="T5" fmla="*/ 24 h 36"/>
                <a:gd name="T6" fmla="*/ 56 w 67"/>
                <a:gd name="T7" fmla="*/ 30 h 36"/>
                <a:gd name="T8" fmla="*/ 44 w 67"/>
                <a:gd name="T9" fmla="*/ 35 h 36"/>
                <a:gd name="T10" fmla="*/ 38 w 67"/>
                <a:gd name="T11" fmla="*/ 36 h 36"/>
                <a:gd name="T12" fmla="*/ 32 w 67"/>
                <a:gd name="T13" fmla="*/ 36 h 36"/>
                <a:gd name="T14" fmla="*/ 26 w 67"/>
                <a:gd name="T15" fmla="*/ 36 h 36"/>
                <a:gd name="T16" fmla="*/ 19 w 67"/>
                <a:gd name="T17" fmla="*/ 35 h 36"/>
                <a:gd name="T18" fmla="*/ 15 w 67"/>
                <a:gd name="T19" fmla="*/ 33 h 36"/>
                <a:gd name="T20" fmla="*/ 10 w 67"/>
                <a:gd name="T21" fmla="*/ 32 h 36"/>
                <a:gd name="T22" fmla="*/ 6 w 67"/>
                <a:gd name="T23" fmla="*/ 29 h 36"/>
                <a:gd name="T24" fmla="*/ 3 w 67"/>
                <a:gd name="T25" fmla="*/ 26 h 36"/>
                <a:gd name="T26" fmla="*/ 0 w 67"/>
                <a:gd name="T27" fmla="*/ 18 h 36"/>
                <a:gd name="T28" fmla="*/ 3 w 67"/>
                <a:gd name="T29" fmla="*/ 12 h 36"/>
                <a:gd name="T30" fmla="*/ 10 w 67"/>
                <a:gd name="T31" fmla="*/ 6 h 36"/>
                <a:gd name="T32" fmla="*/ 21 w 67"/>
                <a:gd name="T33" fmla="*/ 1 h 36"/>
                <a:gd name="T34" fmla="*/ 28 w 67"/>
                <a:gd name="T35" fmla="*/ 0 h 36"/>
                <a:gd name="T36" fmla="*/ 33 w 67"/>
                <a:gd name="T37" fmla="*/ 0 h 36"/>
                <a:gd name="T38" fmla="*/ 40 w 67"/>
                <a:gd name="T39" fmla="*/ 0 h 36"/>
                <a:gd name="T40" fmla="*/ 46 w 67"/>
                <a:gd name="T41" fmla="*/ 0 h 36"/>
                <a:gd name="T42" fmla="*/ 51 w 67"/>
                <a:gd name="T43" fmla="*/ 1 h 36"/>
                <a:gd name="T44" fmla="*/ 57 w 67"/>
                <a:gd name="T45" fmla="*/ 4 h 36"/>
                <a:gd name="T46" fmla="*/ 61 w 67"/>
                <a:gd name="T47" fmla="*/ 7 h 36"/>
                <a:gd name="T48" fmla="*/ 64 w 67"/>
                <a:gd name="T49" fmla="*/ 1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7" h="36">
                  <a:moveTo>
                    <a:pt x="64" y="10"/>
                  </a:moveTo>
                  <a:lnTo>
                    <a:pt x="67" y="18"/>
                  </a:lnTo>
                  <a:lnTo>
                    <a:pt x="64" y="24"/>
                  </a:lnTo>
                  <a:lnTo>
                    <a:pt x="56" y="30"/>
                  </a:lnTo>
                  <a:lnTo>
                    <a:pt x="44" y="35"/>
                  </a:lnTo>
                  <a:lnTo>
                    <a:pt x="38" y="36"/>
                  </a:lnTo>
                  <a:lnTo>
                    <a:pt x="32" y="36"/>
                  </a:lnTo>
                  <a:lnTo>
                    <a:pt x="26" y="36"/>
                  </a:lnTo>
                  <a:lnTo>
                    <a:pt x="19" y="35"/>
                  </a:lnTo>
                  <a:lnTo>
                    <a:pt x="15" y="33"/>
                  </a:lnTo>
                  <a:lnTo>
                    <a:pt x="10" y="32"/>
                  </a:lnTo>
                  <a:lnTo>
                    <a:pt x="6" y="29"/>
                  </a:lnTo>
                  <a:lnTo>
                    <a:pt x="3" y="26"/>
                  </a:lnTo>
                  <a:lnTo>
                    <a:pt x="0" y="18"/>
                  </a:lnTo>
                  <a:lnTo>
                    <a:pt x="3" y="12"/>
                  </a:lnTo>
                  <a:lnTo>
                    <a:pt x="10" y="6"/>
                  </a:lnTo>
                  <a:lnTo>
                    <a:pt x="21" y="1"/>
                  </a:lnTo>
                  <a:lnTo>
                    <a:pt x="28" y="0"/>
                  </a:lnTo>
                  <a:lnTo>
                    <a:pt x="33" y="0"/>
                  </a:lnTo>
                  <a:lnTo>
                    <a:pt x="40" y="0"/>
                  </a:lnTo>
                  <a:lnTo>
                    <a:pt x="46" y="0"/>
                  </a:lnTo>
                  <a:lnTo>
                    <a:pt x="51" y="1"/>
                  </a:lnTo>
                  <a:lnTo>
                    <a:pt x="57" y="4"/>
                  </a:lnTo>
                  <a:lnTo>
                    <a:pt x="61" y="7"/>
                  </a:lnTo>
                  <a:lnTo>
                    <a:pt x="64" y="10"/>
                  </a:lnTo>
                  <a:close/>
                </a:path>
              </a:pathLst>
            </a:custGeom>
            <a:solidFill>
              <a:srgbClr val="D39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" name="Freeform 123"/>
            <p:cNvSpPr>
              <a:spLocks/>
            </p:cNvSpPr>
            <p:nvPr/>
          </p:nvSpPr>
          <p:spPr bwMode="auto">
            <a:xfrm>
              <a:off x="2865" y="2462"/>
              <a:ext cx="58" cy="33"/>
            </a:xfrm>
            <a:custGeom>
              <a:avLst/>
              <a:gdLst>
                <a:gd name="T0" fmla="*/ 57 w 58"/>
                <a:gd name="T1" fmla="*/ 9 h 33"/>
                <a:gd name="T2" fmla="*/ 58 w 58"/>
                <a:gd name="T3" fmla="*/ 15 h 33"/>
                <a:gd name="T4" fmla="*/ 57 w 58"/>
                <a:gd name="T5" fmla="*/ 23 h 33"/>
                <a:gd name="T6" fmla="*/ 50 w 58"/>
                <a:gd name="T7" fmla="*/ 27 h 33"/>
                <a:gd name="T8" fmla="*/ 40 w 58"/>
                <a:gd name="T9" fmla="*/ 32 h 33"/>
                <a:gd name="T10" fmla="*/ 29 w 58"/>
                <a:gd name="T11" fmla="*/ 33 h 33"/>
                <a:gd name="T12" fmla="*/ 16 w 58"/>
                <a:gd name="T13" fmla="*/ 32 h 33"/>
                <a:gd name="T14" fmla="*/ 8 w 58"/>
                <a:gd name="T15" fmla="*/ 29 h 33"/>
                <a:gd name="T16" fmla="*/ 1 w 58"/>
                <a:gd name="T17" fmla="*/ 24 h 33"/>
                <a:gd name="T18" fmla="*/ 0 w 58"/>
                <a:gd name="T19" fmla="*/ 16 h 33"/>
                <a:gd name="T20" fmla="*/ 1 w 58"/>
                <a:gd name="T21" fmla="*/ 10 h 33"/>
                <a:gd name="T22" fmla="*/ 8 w 58"/>
                <a:gd name="T23" fmla="*/ 4 h 33"/>
                <a:gd name="T24" fmla="*/ 18 w 58"/>
                <a:gd name="T25" fmla="*/ 1 h 33"/>
                <a:gd name="T26" fmla="*/ 29 w 58"/>
                <a:gd name="T27" fmla="*/ 0 h 33"/>
                <a:gd name="T28" fmla="*/ 40 w 58"/>
                <a:gd name="T29" fmla="*/ 0 h 33"/>
                <a:gd name="T30" fmla="*/ 50 w 58"/>
                <a:gd name="T31" fmla="*/ 4 h 33"/>
                <a:gd name="T32" fmla="*/ 57 w 58"/>
                <a:gd name="T33" fmla="*/ 9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8" h="33">
                  <a:moveTo>
                    <a:pt x="57" y="9"/>
                  </a:moveTo>
                  <a:lnTo>
                    <a:pt x="58" y="15"/>
                  </a:lnTo>
                  <a:lnTo>
                    <a:pt x="57" y="23"/>
                  </a:lnTo>
                  <a:lnTo>
                    <a:pt x="50" y="27"/>
                  </a:lnTo>
                  <a:lnTo>
                    <a:pt x="40" y="32"/>
                  </a:lnTo>
                  <a:lnTo>
                    <a:pt x="29" y="33"/>
                  </a:lnTo>
                  <a:lnTo>
                    <a:pt x="16" y="32"/>
                  </a:lnTo>
                  <a:lnTo>
                    <a:pt x="8" y="29"/>
                  </a:lnTo>
                  <a:lnTo>
                    <a:pt x="1" y="24"/>
                  </a:lnTo>
                  <a:lnTo>
                    <a:pt x="0" y="16"/>
                  </a:lnTo>
                  <a:lnTo>
                    <a:pt x="1" y="10"/>
                  </a:lnTo>
                  <a:lnTo>
                    <a:pt x="8" y="4"/>
                  </a:lnTo>
                  <a:lnTo>
                    <a:pt x="18" y="1"/>
                  </a:lnTo>
                  <a:lnTo>
                    <a:pt x="29" y="0"/>
                  </a:lnTo>
                  <a:lnTo>
                    <a:pt x="40" y="0"/>
                  </a:lnTo>
                  <a:lnTo>
                    <a:pt x="50" y="4"/>
                  </a:lnTo>
                  <a:lnTo>
                    <a:pt x="57" y="9"/>
                  </a:lnTo>
                  <a:close/>
                </a:path>
              </a:pathLst>
            </a:custGeom>
            <a:solidFill>
              <a:srgbClr val="D89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" name="Freeform 124"/>
            <p:cNvSpPr>
              <a:spLocks/>
            </p:cNvSpPr>
            <p:nvPr/>
          </p:nvSpPr>
          <p:spPr bwMode="auto">
            <a:xfrm>
              <a:off x="2869" y="2462"/>
              <a:ext cx="53" cy="30"/>
            </a:xfrm>
            <a:custGeom>
              <a:avLst/>
              <a:gdLst>
                <a:gd name="T0" fmla="*/ 51 w 53"/>
                <a:gd name="T1" fmla="*/ 9 h 30"/>
                <a:gd name="T2" fmla="*/ 53 w 53"/>
                <a:gd name="T3" fmla="*/ 15 h 30"/>
                <a:gd name="T4" fmla="*/ 50 w 53"/>
                <a:gd name="T5" fmla="*/ 21 h 30"/>
                <a:gd name="T6" fmla="*/ 44 w 53"/>
                <a:gd name="T7" fmla="*/ 26 h 30"/>
                <a:gd name="T8" fmla="*/ 36 w 53"/>
                <a:gd name="T9" fmla="*/ 29 h 30"/>
                <a:gd name="T10" fmla="*/ 25 w 53"/>
                <a:gd name="T11" fmla="*/ 30 h 30"/>
                <a:gd name="T12" fmla="*/ 15 w 53"/>
                <a:gd name="T13" fmla="*/ 29 h 30"/>
                <a:gd name="T14" fmla="*/ 7 w 53"/>
                <a:gd name="T15" fmla="*/ 26 h 30"/>
                <a:gd name="T16" fmla="*/ 1 w 53"/>
                <a:gd name="T17" fmla="*/ 21 h 30"/>
                <a:gd name="T18" fmla="*/ 0 w 53"/>
                <a:gd name="T19" fmla="*/ 15 h 30"/>
                <a:gd name="T20" fmla="*/ 1 w 53"/>
                <a:gd name="T21" fmla="*/ 9 h 30"/>
                <a:gd name="T22" fmla="*/ 8 w 53"/>
                <a:gd name="T23" fmla="*/ 4 h 30"/>
                <a:gd name="T24" fmla="*/ 16 w 53"/>
                <a:gd name="T25" fmla="*/ 1 h 30"/>
                <a:gd name="T26" fmla="*/ 28 w 53"/>
                <a:gd name="T27" fmla="*/ 0 h 30"/>
                <a:gd name="T28" fmla="*/ 37 w 53"/>
                <a:gd name="T29" fmla="*/ 1 h 30"/>
                <a:gd name="T30" fmla="*/ 46 w 53"/>
                <a:gd name="T31" fmla="*/ 4 h 30"/>
                <a:gd name="T32" fmla="*/ 51 w 53"/>
                <a:gd name="T33" fmla="*/ 9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3" h="30">
                  <a:moveTo>
                    <a:pt x="51" y="9"/>
                  </a:moveTo>
                  <a:lnTo>
                    <a:pt x="53" y="15"/>
                  </a:lnTo>
                  <a:lnTo>
                    <a:pt x="50" y="21"/>
                  </a:lnTo>
                  <a:lnTo>
                    <a:pt x="44" y="26"/>
                  </a:lnTo>
                  <a:lnTo>
                    <a:pt x="36" y="29"/>
                  </a:lnTo>
                  <a:lnTo>
                    <a:pt x="25" y="30"/>
                  </a:lnTo>
                  <a:lnTo>
                    <a:pt x="15" y="29"/>
                  </a:lnTo>
                  <a:lnTo>
                    <a:pt x="7" y="26"/>
                  </a:lnTo>
                  <a:lnTo>
                    <a:pt x="1" y="21"/>
                  </a:lnTo>
                  <a:lnTo>
                    <a:pt x="0" y="15"/>
                  </a:lnTo>
                  <a:lnTo>
                    <a:pt x="1" y="9"/>
                  </a:lnTo>
                  <a:lnTo>
                    <a:pt x="8" y="4"/>
                  </a:lnTo>
                  <a:lnTo>
                    <a:pt x="16" y="1"/>
                  </a:lnTo>
                  <a:lnTo>
                    <a:pt x="28" y="0"/>
                  </a:lnTo>
                  <a:lnTo>
                    <a:pt x="37" y="1"/>
                  </a:lnTo>
                  <a:lnTo>
                    <a:pt x="46" y="4"/>
                  </a:lnTo>
                  <a:lnTo>
                    <a:pt x="51" y="9"/>
                  </a:lnTo>
                  <a:close/>
                </a:path>
              </a:pathLst>
            </a:custGeom>
            <a:solidFill>
              <a:srgbClr val="DDA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" name="Freeform 125"/>
            <p:cNvSpPr>
              <a:spLocks/>
            </p:cNvSpPr>
            <p:nvPr/>
          </p:nvSpPr>
          <p:spPr bwMode="auto">
            <a:xfrm>
              <a:off x="2873" y="2462"/>
              <a:ext cx="47" cy="27"/>
            </a:xfrm>
            <a:custGeom>
              <a:avLst/>
              <a:gdLst>
                <a:gd name="T0" fmla="*/ 44 w 47"/>
                <a:gd name="T1" fmla="*/ 7 h 27"/>
                <a:gd name="T2" fmla="*/ 47 w 47"/>
                <a:gd name="T3" fmla="*/ 13 h 27"/>
                <a:gd name="T4" fmla="*/ 44 w 47"/>
                <a:gd name="T5" fmla="*/ 18 h 27"/>
                <a:gd name="T6" fmla="*/ 40 w 47"/>
                <a:gd name="T7" fmla="*/ 23 h 27"/>
                <a:gd name="T8" fmla="*/ 32 w 47"/>
                <a:gd name="T9" fmla="*/ 26 h 27"/>
                <a:gd name="T10" fmla="*/ 22 w 47"/>
                <a:gd name="T11" fmla="*/ 27 h 27"/>
                <a:gd name="T12" fmla="*/ 14 w 47"/>
                <a:gd name="T13" fmla="*/ 26 h 27"/>
                <a:gd name="T14" fmla="*/ 7 w 47"/>
                <a:gd name="T15" fmla="*/ 24 h 27"/>
                <a:gd name="T16" fmla="*/ 1 w 47"/>
                <a:gd name="T17" fmla="*/ 20 h 27"/>
                <a:gd name="T18" fmla="*/ 0 w 47"/>
                <a:gd name="T19" fmla="*/ 13 h 27"/>
                <a:gd name="T20" fmla="*/ 3 w 47"/>
                <a:gd name="T21" fmla="*/ 9 h 27"/>
                <a:gd name="T22" fmla="*/ 7 w 47"/>
                <a:gd name="T23" fmla="*/ 4 h 27"/>
                <a:gd name="T24" fmla="*/ 15 w 47"/>
                <a:gd name="T25" fmla="*/ 1 h 27"/>
                <a:gd name="T26" fmla="*/ 24 w 47"/>
                <a:gd name="T27" fmla="*/ 0 h 27"/>
                <a:gd name="T28" fmla="*/ 32 w 47"/>
                <a:gd name="T29" fmla="*/ 1 h 27"/>
                <a:gd name="T30" fmla="*/ 40 w 47"/>
                <a:gd name="T31" fmla="*/ 3 h 27"/>
                <a:gd name="T32" fmla="*/ 44 w 47"/>
                <a:gd name="T33" fmla="*/ 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" h="27">
                  <a:moveTo>
                    <a:pt x="44" y="7"/>
                  </a:moveTo>
                  <a:lnTo>
                    <a:pt x="47" y="13"/>
                  </a:lnTo>
                  <a:lnTo>
                    <a:pt x="44" y="18"/>
                  </a:lnTo>
                  <a:lnTo>
                    <a:pt x="40" y="23"/>
                  </a:lnTo>
                  <a:lnTo>
                    <a:pt x="32" y="26"/>
                  </a:lnTo>
                  <a:lnTo>
                    <a:pt x="22" y="27"/>
                  </a:lnTo>
                  <a:lnTo>
                    <a:pt x="14" y="26"/>
                  </a:lnTo>
                  <a:lnTo>
                    <a:pt x="7" y="24"/>
                  </a:lnTo>
                  <a:lnTo>
                    <a:pt x="1" y="20"/>
                  </a:lnTo>
                  <a:lnTo>
                    <a:pt x="0" y="13"/>
                  </a:lnTo>
                  <a:lnTo>
                    <a:pt x="3" y="9"/>
                  </a:lnTo>
                  <a:lnTo>
                    <a:pt x="7" y="4"/>
                  </a:lnTo>
                  <a:lnTo>
                    <a:pt x="15" y="1"/>
                  </a:lnTo>
                  <a:lnTo>
                    <a:pt x="24" y="0"/>
                  </a:lnTo>
                  <a:lnTo>
                    <a:pt x="32" y="1"/>
                  </a:lnTo>
                  <a:lnTo>
                    <a:pt x="40" y="3"/>
                  </a:lnTo>
                  <a:lnTo>
                    <a:pt x="44" y="7"/>
                  </a:lnTo>
                  <a:close/>
                </a:path>
              </a:pathLst>
            </a:custGeom>
            <a:solidFill>
              <a:srgbClr val="E0A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" name="Freeform 126"/>
            <p:cNvSpPr>
              <a:spLocks/>
            </p:cNvSpPr>
            <p:nvPr/>
          </p:nvSpPr>
          <p:spPr bwMode="auto">
            <a:xfrm>
              <a:off x="2877" y="2463"/>
              <a:ext cx="40" cy="23"/>
            </a:xfrm>
            <a:custGeom>
              <a:avLst/>
              <a:gdLst>
                <a:gd name="T0" fmla="*/ 39 w 40"/>
                <a:gd name="T1" fmla="*/ 6 h 23"/>
                <a:gd name="T2" fmla="*/ 40 w 40"/>
                <a:gd name="T3" fmla="*/ 11 h 23"/>
                <a:gd name="T4" fmla="*/ 39 w 40"/>
                <a:gd name="T5" fmla="*/ 15 h 23"/>
                <a:gd name="T6" fmla="*/ 35 w 40"/>
                <a:gd name="T7" fmla="*/ 19 h 23"/>
                <a:gd name="T8" fmla="*/ 28 w 40"/>
                <a:gd name="T9" fmla="*/ 22 h 23"/>
                <a:gd name="T10" fmla="*/ 21 w 40"/>
                <a:gd name="T11" fmla="*/ 23 h 23"/>
                <a:gd name="T12" fmla="*/ 13 w 40"/>
                <a:gd name="T13" fmla="*/ 22 h 23"/>
                <a:gd name="T14" fmla="*/ 6 w 40"/>
                <a:gd name="T15" fmla="*/ 20 h 23"/>
                <a:gd name="T16" fmla="*/ 1 w 40"/>
                <a:gd name="T17" fmla="*/ 15 h 23"/>
                <a:gd name="T18" fmla="*/ 0 w 40"/>
                <a:gd name="T19" fmla="*/ 11 h 23"/>
                <a:gd name="T20" fmla="*/ 1 w 40"/>
                <a:gd name="T21" fmla="*/ 8 h 23"/>
                <a:gd name="T22" fmla="*/ 7 w 40"/>
                <a:gd name="T23" fmla="*/ 3 h 23"/>
                <a:gd name="T24" fmla="*/ 14 w 40"/>
                <a:gd name="T25" fmla="*/ 0 h 23"/>
                <a:gd name="T26" fmla="*/ 21 w 40"/>
                <a:gd name="T27" fmla="*/ 0 h 23"/>
                <a:gd name="T28" fmla="*/ 29 w 40"/>
                <a:gd name="T29" fmla="*/ 0 h 23"/>
                <a:gd name="T30" fmla="*/ 35 w 40"/>
                <a:gd name="T31" fmla="*/ 3 h 23"/>
                <a:gd name="T32" fmla="*/ 39 w 40"/>
                <a:gd name="T33" fmla="*/ 6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" h="23">
                  <a:moveTo>
                    <a:pt x="39" y="6"/>
                  </a:moveTo>
                  <a:lnTo>
                    <a:pt x="40" y="11"/>
                  </a:lnTo>
                  <a:lnTo>
                    <a:pt x="39" y="15"/>
                  </a:lnTo>
                  <a:lnTo>
                    <a:pt x="35" y="19"/>
                  </a:lnTo>
                  <a:lnTo>
                    <a:pt x="28" y="22"/>
                  </a:lnTo>
                  <a:lnTo>
                    <a:pt x="21" y="23"/>
                  </a:lnTo>
                  <a:lnTo>
                    <a:pt x="13" y="22"/>
                  </a:lnTo>
                  <a:lnTo>
                    <a:pt x="6" y="20"/>
                  </a:lnTo>
                  <a:lnTo>
                    <a:pt x="1" y="15"/>
                  </a:lnTo>
                  <a:lnTo>
                    <a:pt x="0" y="11"/>
                  </a:lnTo>
                  <a:lnTo>
                    <a:pt x="1" y="8"/>
                  </a:lnTo>
                  <a:lnTo>
                    <a:pt x="7" y="3"/>
                  </a:lnTo>
                  <a:lnTo>
                    <a:pt x="14" y="0"/>
                  </a:lnTo>
                  <a:lnTo>
                    <a:pt x="21" y="0"/>
                  </a:lnTo>
                  <a:lnTo>
                    <a:pt x="29" y="0"/>
                  </a:lnTo>
                  <a:lnTo>
                    <a:pt x="35" y="3"/>
                  </a:lnTo>
                  <a:lnTo>
                    <a:pt x="39" y="6"/>
                  </a:lnTo>
                  <a:close/>
                </a:path>
              </a:pathLst>
            </a:custGeom>
            <a:solidFill>
              <a:srgbClr val="E5A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" name="Freeform 127"/>
            <p:cNvSpPr>
              <a:spLocks/>
            </p:cNvSpPr>
            <p:nvPr/>
          </p:nvSpPr>
          <p:spPr bwMode="auto">
            <a:xfrm>
              <a:off x="2883" y="2463"/>
              <a:ext cx="33" cy="20"/>
            </a:xfrm>
            <a:custGeom>
              <a:avLst/>
              <a:gdLst>
                <a:gd name="T0" fmla="*/ 32 w 33"/>
                <a:gd name="T1" fmla="*/ 6 h 20"/>
                <a:gd name="T2" fmla="*/ 33 w 33"/>
                <a:gd name="T3" fmla="*/ 9 h 20"/>
                <a:gd name="T4" fmla="*/ 32 w 33"/>
                <a:gd name="T5" fmla="*/ 14 h 20"/>
                <a:gd name="T6" fmla="*/ 27 w 33"/>
                <a:gd name="T7" fmla="*/ 17 h 20"/>
                <a:gd name="T8" fmla="*/ 22 w 33"/>
                <a:gd name="T9" fmla="*/ 19 h 20"/>
                <a:gd name="T10" fmla="*/ 15 w 33"/>
                <a:gd name="T11" fmla="*/ 20 h 20"/>
                <a:gd name="T12" fmla="*/ 9 w 33"/>
                <a:gd name="T13" fmla="*/ 19 h 20"/>
                <a:gd name="T14" fmla="*/ 4 w 33"/>
                <a:gd name="T15" fmla="*/ 17 h 20"/>
                <a:gd name="T16" fmla="*/ 1 w 33"/>
                <a:gd name="T17" fmla="*/ 14 h 20"/>
                <a:gd name="T18" fmla="*/ 0 w 33"/>
                <a:gd name="T19" fmla="*/ 11 h 20"/>
                <a:gd name="T20" fmla="*/ 1 w 33"/>
                <a:gd name="T21" fmla="*/ 6 h 20"/>
                <a:gd name="T22" fmla="*/ 4 w 33"/>
                <a:gd name="T23" fmla="*/ 3 h 20"/>
                <a:gd name="T24" fmla="*/ 9 w 33"/>
                <a:gd name="T25" fmla="*/ 2 h 20"/>
                <a:gd name="T26" fmla="*/ 16 w 33"/>
                <a:gd name="T27" fmla="*/ 0 h 20"/>
                <a:gd name="T28" fmla="*/ 23 w 33"/>
                <a:gd name="T29" fmla="*/ 2 h 20"/>
                <a:gd name="T30" fmla="*/ 29 w 33"/>
                <a:gd name="T31" fmla="*/ 3 h 20"/>
                <a:gd name="T32" fmla="*/ 32 w 33"/>
                <a:gd name="T33" fmla="*/ 6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" h="20">
                  <a:moveTo>
                    <a:pt x="32" y="6"/>
                  </a:moveTo>
                  <a:lnTo>
                    <a:pt x="33" y="9"/>
                  </a:lnTo>
                  <a:lnTo>
                    <a:pt x="32" y="14"/>
                  </a:lnTo>
                  <a:lnTo>
                    <a:pt x="27" y="17"/>
                  </a:lnTo>
                  <a:lnTo>
                    <a:pt x="22" y="19"/>
                  </a:lnTo>
                  <a:lnTo>
                    <a:pt x="15" y="20"/>
                  </a:lnTo>
                  <a:lnTo>
                    <a:pt x="9" y="19"/>
                  </a:lnTo>
                  <a:lnTo>
                    <a:pt x="4" y="17"/>
                  </a:lnTo>
                  <a:lnTo>
                    <a:pt x="1" y="14"/>
                  </a:lnTo>
                  <a:lnTo>
                    <a:pt x="0" y="11"/>
                  </a:lnTo>
                  <a:lnTo>
                    <a:pt x="1" y="6"/>
                  </a:lnTo>
                  <a:lnTo>
                    <a:pt x="4" y="3"/>
                  </a:lnTo>
                  <a:lnTo>
                    <a:pt x="9" y="2"/>
                  </a:lnTo>
                  <a:lnTo>
                    <a:pt x="16" y="0"/>
                  </a:lnTo>
                  <a:lnTo>
                    <a:pt x="23" y="2"/>
                  </a:lnTo>
                  <a:lnTo>
                    <a:pt x="29" y="3"/>
                  </a:lnTo>
                  <a:lnTo>
                    <a:pt x="32" y="6"/>
                  </a:lnTo>
                  <a:close/>
                </a:path>
              </a:pathLst>
            </a:custGeom>
            <a:solidFill>
              <a:srgbClr val="EAB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1" name="Freeform 128"/>
            <p:cNvSpPr>
              <a:spLocks/>
            </p:cNvSpPr>
            <p:nvPr/>
          </p:nvSpPr>
          <p:spPr bwMode="auto">
            <a:xfrm>
              <a:off x="2976" y="2368"/>
              <a:ext cx="80" cy="45"/>
            </a:xfrm>
            <a:custGeom>
              <a:avLst/>
              <a:gdLst>
                <a:gd name="T0" fmla="*/ 77 w 80"/>
                <a:gd name="T1" fmla="*/ 12 h 45"/>
                <a:gd name="T2" fmla="*/ 80 w 80"/>
                <a:gd name="T3" fmla="*/ 21 h 45"/>
                <a:gd name="T4" fmla="*/ 77 w 80"/>
                <a:gd name="T5" fmla="*/ 30 h 45"/>
                <a:gd name="T6" fmla="*/ 69 w 80"/>
                <a:gd name="T7" fmla="*/ 38 h 45"/>
                <a:gd name="T8" fmla="*/ 55 w 80"/>
                <a:gd name="T9" fmla="*/ 42 h 45"/>
                <a:gd name="T10" fmla="*/ 47 w 80"/>
                <a:gd name="T11" fmla="*/ 44 h 45"/>
                <a:gd name="T12" fmla="*/ 40 w 80"/>
                <a:gd name="T13" fmla="*/ 45 h 45"/>
                <a:gd name="T14" fmla="*/ 32 w 80"/>
                <a:gd name="T15" fmla="*/ 45 h 45"/>
                <a:gd name="T16" fmla="*/ 25 w 80"/>
                <a:gd name="T17" fmla="*/ 44 h 45"/>
                <a:gd name="T18" fmla="*/ 18 w 80"/>
                <a:gd name="T19" fmla="*/ 42 h 45"/>
                <a:gd name="T20" fmla="*/ 11 w 80"/>
                <a:gd name="T21" fmla="*/ 39 h 45"/>
                <a:gd name="T22" fmla="*/ 7 w 80"/>
                <a:gd name="T23" fmla="*/ 36 h 45"/>
                <a:gd name="T24" fmla="*/ 2 w 80"/>
                <a:gd name="T25" fmla="*/ 32 h 45"/>
                <a:gd name="T26" fmla="*/ 0 w 80"/>
                <a:gd name="T27" fmla="*/ 23 h 45"/>
                <a:gd name="T28" fmla="*/ 4 w 80"/>
                <a:gd name="T29" fmla="*/ 15 h 45"/>
                <a:gd name="T30" fmla="*/ 12 w 80"/>
                <a:gd name="T31" fmla="*/ 8 h 45"/>
                <a:gd name="T32" fmla="*/ 26 w 80"/>
                <a:gd name="T33" fmla="*/ 2 h 45"/>
                <a:gd name="T34" fmla="*/ 34 w 80"/>
                <a:gd name="T35" fmla="*/ 0 h 45"/>
                <a:gd name="T36" fmla="*/ 41 w 80"/>
                <a:gd name="T37" fmla="*/ 0 h 45"/>
                <a:gd name="T38" fmla="*/ 50 w 80"/>
                <a:gd name="T39" fmla="*/ 0 h 45"/>
                <a:gd name="T40" fmla="*/ 57 w 80"/>
                <a:gd name="T41" fmla="*/ 2 h 45"/>
                <a:gd name="T42" fmla="*/ 63 w 80"/>
                <a:gd name="T43" fmla="*/ 3 h 45"/>
                <a:gd name="T44" fmla="*/ 69 w 80"/>
                <a:gd name="T45" fmla="*/ 6 h 45"/>
                <a:gd name="T46" fmla="*/ 73 w 80"/>
                <a:gd name="T47" fmla="*/ 9 h 45"/>
                <a:gd name="T48" fmla="*/ 77 w 80"/>
                <a:gd name="T49" fmla="*/ 1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0" h="45">
                  <a:moveTo>
                    <a:pt x="77" y="12"/>
                  </a:moveTo>
                  <a:lnTo>
                    <a:pt x="80" y="21"/>
                  </a:lnTo>
                  <a:lnTo>
                    <a:pt x="77" y="30"/>
                  </a:lnTo>
                  <a:lnTo>
                    <a:pt x="69" y="38"/>
                  </a:lnTo>
                  <a:lnTo>
                    <a:pt x="55" y="42"/>
                  </a:lnTo>
                  <a:lnTo>
                    <a:pt x="47" y="44"/>
                  </a:lnTo>
                  <a:lnTo>
                    <a:pt x="40" y="45"/>
                  </a:lnTo>
                  <a:lnTo>
                    <a:pt x="32" y="45"/>
                  </a:lnTo>
                  <a:lnTo>
                    <a:pt x="25" y="44"/>
                  </a:lnTo>
                  <a:lnTo>
                    <a:pt x="18" y="42"/>
                  </a:lnTo>
                  <a:lnTo>
                    <a:pt x="11" y="39"/>
                  </a:lnTo>
                  <a:lnTo>
                    <a:pt x="7" y="36"/>
                  </a:lnTo>
                  <a:lnTo>
                    <a:pt x="2" y="32"/>
                  </a:lnTo>
                  <a:lnTo>
                    <a:pt x="0" y="23"/>
                  </a:lnTo>
                  <a:lnTo>
                    <a:pt x="4" y="15"/>
                  </a:lnTo>
                  <a:lnTo>
                    <a:pt x="12" y="8"/>
                  </a:lnTo>
                  <a:lnTo>
                    <a:pt x="26" y="2"/>
                  </a:lnTo>
                  <a:lnTo>
                    <a:pt x="34" y="0"/>
                  </a:lnTo>
                  <a:lnTo>
                    <a:pt x="41" y="0"/>
                  </a:lnTo>
                  <a:lnTo>
                    <a:pt x="50" y="0"/>
                  </a:lnTo>
                  <a:lnTo>
                    <a:pt x="57" y="2"/>
                  </a:lnTo>
                  <a:lnTo>
                    <a:pt x="63" y="3"/>
                  </a:lnTo>
                  <a:lnTo>
                    <a:pt x="69" y="6"/>
                  </a:lnTo>
                  <a:lnTo>
                    <a:pt x="73" y="9"/>
                  </a:lnTo>
                  <a:lnTo>
                    <a:pt x="77" y="12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" name="Freeform 129"/>
            <p:cNvSpPr>
              <a:spLocks/>
            </p:cNvSpPr>
            <p:nvPr/>
          </p:nvSpPr>
          <p:spPr bwMode="auto">
            <a:xfrm>
              <a:off x="2980" y="2368"/>
              <a:ext cx="75" cy="42"/>
            </a:xfrm>
            <a:custGeom>
              <a:avLst/>
              <a:gdLst>
                <a:gd name="T0" fmla="*/ 72 w 75"/>
                <a:gd name="T1" fmla="*/ 12 h 42"/>
                <a:gd name="T2" fmla="*/ 75 w 75"/>
                <a:gd name="T3" fmla="*/ 20 h 42"/>
                <a:gd name="T4" fmla="*/ 72 w 75"/>
                <a:gd name="T5" fmla="*/ 29 h 42"/>
                <a:gd name="T6" fmla="*/ 64 w 75"/>
                <a:gd name="T7" fmla="*/ 36 h 42"/>
                <a:gd name="T8" fmla="*/ 51 w 75"/>
                <a:gd name="T9" fmla="*/ 41 h 42"/>
                <a:gd name="T10" fmla="*/ 44 w 75"/>
                <a:gd name="T11" fmla="*/ 42 h 42"/>
                <a:gd name="T12" fmla="*/ 36 w 75"/>
                <a:gd name="T13" fmla="*/ 42 h 42"/>
                <a:gd name="T14" fmla="*/ 29 w 75"/>
                <a:gd name="T15" fmla="*/ 42 h 42"/>
                <a:gd name="T16" fmla="*/ 22 w 75"/>
                <a:gd name="T17" fmla="*/ 41 h 42"/>
                <a:gd name="T18" fmla="*/ 16 w 75"/>
                <a:gd name="T19" fmla="*/ 39 h 42"/>
                <a:gd name="T20" fmla="*/ 11 w 75"/>
                <a:gd name="T21" fmla="*/ 36 h 42"/>
                <a:gd name="T22" fmla="*/ 5 w 75"/>
                <a:gd name="T23" fmla="*/ 33 h 42"/>
                <a:gd name="T24" fmla="*/ 3 w 75"/>
                <a:gd name="T25" fmla="*/ 30 h 42"/>
                <a:gd name="T26" fmla="*/ 0 w 75"/>
                <a:gd name="T27" fmla="*/ 23 h 42"/>
                <a:gd name="T28" fmla="*/ 3 w 75"/>
                <a:gd name="T29" fmla="*/ 14 h 42"/>
                <a:gd name="T30" fmla="*/ 11 w 75"/>
                <a:gd name="T31" fmla="*/ 8 h 42"/>
                <a:gd name="T32" fmla="*/ 23 w 75"/>
                <a:gd name="T33" fmla="*/ 2 h 42"/>
                <a:gd name="T34" fmla="*/ 30 w 75"/>
                <a:gd name="T35" fmla="*/ 0 h 42"/>
                <a:gd name="T36" fmla="*/ 39 w 75"/>
                <a:gd name="T37" fmla="*/ 0 h 42"/>
                <a:gd name="T38" fmla="*/ 46 w 75"/>
                <a:gd name="T39" fmla="*/ 0 h 42"/>
                <a:gd name="T40" fmla="*/ 53 w 75"/>
                <a:gd name="T41" fmla="*/ 2 h 42"/>
                <a:gd name="T42" fmla="*/ 58 w 75"/>
                <a:gd name="T43" fmla="*/ 3 h 42"/>
                <a:gd name="T44" fmla="*/ 64 w 75"/>
                <a:gd name="T45" fmla="*/ 6 h 42"/>
                <a:gd name="T46" fmla="*/ 69 w 75"/>
                <a:gd name="T47" fmla="*/ 9 h 42"/>
                <a:gd name="T48" fmla="*/ 72 w 75"/>
                <a:gd name="T49" fmla="*/ 1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5" h="42">
                  <a:moveTo>
                    <a:pt x="72" y="12"/>
                  </a:moveTo>
                  <a:lnTo>
                    <a:pt x="75" y="20"/>
                  </a:lnTo>
                  <a:lnTo>
                    <a:pt x="72" y="29"/>
                  </a:lnTo>
                  <a:lnTo>
                    <a:pt x="64" y="36"/>
                  </a:lnTo>
                  <a:lnTo>
                    <a:pt x="51" y="41"/>
                  </a:lnTo>
                  <a:lnTo>
                    <a:pt x="44" y="42"/>
                  </a:lnTo>
                  <a:lnTo>
                    <a:pt x="36" y="42"/>
                  </a:lnTo>
                  <a:lnTo>
                    <a:pt x="29" y="42"/>
                  </a:lnTo>
                  <a:lnTo>
                    <a:pt x="22" y="41"/>
                  </a:lnTo>
                  <a:lnTo>
                    <a:pt x="16" y="39"/>
                  </a:lnTo>
                  <a:lnTo>
                    <a:pt x="11" y="36"/>
                  </a:lnTo>
                  <a:lnTo>
                    <a:pt x="5" y="33"/>
                  </a:lnTo>
                  <a:lnTo>
                    <a:pt x="3" y="30"/>
                  </a:lnTo>
                  <a:lnTo>
                    <a:pt x="0" y="23"/>
                  </a:lnTo>
                  <a:lnTo>
                    <a:pt x="3" y="14"/>
                  </a:lnTo>
                  <a:lnTo>
                    <a:pt x="11" y="8"/>
                  </a:lnTo>
                  <a:lnTo>
                    <a:pt x="23" y="2"/>
                  </a:lnTo>
                  <a:lnTo>
                    <a:pt x="30" y="0"/>
                  </a:lnTo>
                  <a:lnTo>
                    <a:pt x="39" y="0"/>
                  </a:lnTo>
                  <a:lnTo>
                    <a:pt x="46" y="0"/>
                  </a:lnTo>
                  <a:lnTo>
                    <a:pt x="53" y="2"/>
                  </a:lnTo>
                  <a:lnTo>
                    <a:pt x="58" y="3"/>
                  </a:lnTo>
                  <a:lnTo>
                    <a:pt x="64" y="6"/>
                  </a:lnTo>
                  <a:lnTo>
                    <a:pt x="69" y="9"/>
                  </a:lnTo>
                  <a:lnTo>
                    <a:pt x="72" y="12"/>
                  </a:lnTo>
                  <a:close/>
                </a:path>
              </a:pathLst>
            </a:custGeom>
            <a:solidFill>
              <a:srgbClr val="BC72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" name="Freeform 130"/>
            <p:cNvSpPr>
              <a:spLocks/>
            </p:cNvSpPr>
            <p:nvPr/>
          </p:nvSpPr>
          <p:spPr bwMode="auto">
            <a:xfrm>
              <a:off x="2984" y="2370"/>
              <a:ext cx="69" cy="37"/>
            </a:xfrm>
            <a:custGeom>
              <a:avLst/>
              <a:gdLst>
                <a:gd name="T0" fmla="*/ 67 w 69"/>
                <a:gd name="T1" fmla="*/ 10 h 37"/>
                <a:gd name="T2" fmla="*/ 69 w 69"/>
                <a:gd name="T3" fmla="*/ 18 h 37"/>
                <a:gd name="T4" fmla="*/ 68 w 69"/>
                <a:gd name="T5" fmla="*/ 25 h 37"/>
                <a:gd name="T6" fmla="*/ 60 w 69"/>
                <a:gd name="T7" fmla="*/ 31 h 37"/>
                <a:gd name="T8" fmla="*/ 47 w 69"/>
                <a:gd name="T9" fmla="*/ 36 h 37"/>
                <a:gd name="T10" fmla="*/ 40 w 69"/>
                <a:gd name="T11" fmla="*/ 37 h 37"/>
                <a:gd name="T12" fmla="*/ 33 w 69"/>
                <a:gd name="T13" fmla="*/ 37 h 37"/>
                <a:gd name="T14" fmla="*/ 26 w 69"/>
                <a:gd name="T15" fmla="*/ 37 h 37"/>
                <a:gd name="T16" fmla="*/ 21 w 69"/>
                <a:gd name="T17" fmla="*/ 37 h 37"/>
                <a:gd name="T18" fmla="*/ 14 w 69"/>
                <a:gd name="T19" fmla="*/ 36 h 37"/>
                <a:gd name="T20" fmla="*/ 8 w 69"/>
                <a:gd name="T21" fmla="*/ 33 h 37"/>
                <a:gd name="T22" fmla="*/ 4 w 69"/>
                <a:gd name="T23" fmla="*/ 30 h 37"/>
                <a:gd name="T24" fmla="*/ 1 w 69"/>
                <a:gd name="T25" fmla="*/ 27 h 37"/>
                <a:gd name="T26" fmla="*/ 0 w 69"/>
                <a:gd name="T27" fmla="*/ 19 h 37"/>
                <a:gd name="T28" fmla="*/ 3 w 69"/>
                <a:gd name="T29" fmla="*/ 12 h 37"/>
                <a:gd name="T30" fmla="*/ 11 w 69"/>
                <a:gd name="T31" fmla="*/ 6 h 37"/>
                <a:gd name="T32" fmla="*/ 22 w 69"/>
                <a:gd name="T33" fmla="*/ 1 h 37"/>
                <a:gd name="T34" fmla="*/ 29 w 69"/>
                <a:gd name="T35" fmla="*/ 0 h 37"/>
                <a:gd name="T36" fmla="*/ 36 w 69"/>
                <a:gd name="T37" fmla="*/ 0 h 37"/>
                <a:gd name="T38" fmla="*/ 43 w 69"/>
                <a:gd name="T39" fmla="*/ 0 h 37"/>
                <a:gd name="T40" fmla="*/ 49 w 69"/>
                <a:gd name="T41" fmla="*/ 0 h 37"/>
                <a:gd name="T42" fmla="*/ 54 w 69"/>
                <a:gd name="T43" fmla="*/ 1 h 37"/>
                <a:gd name="T44" fmla="*/ 60 w 69"/>
                <a:gd name="T45" fmla="*/ 4 h 37"/>
                <a:gd name="T46" fmla="*/ 64 w 69"/>
                <a:gd name="T47" fmla="*/ 7 h 37"/>
                <a:gd name="T48" fmla="*/ 67 w 69"/>
                <a:gd name="T49" fmla="*/ 1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9" h="37">
                  <a:moveTo>
                    <a:pt x="67" y="10"/>
                  </a:moveTo>
                  <a:lnTo>
                    <a:pt x="69" y="18"/>
                  </a:lnTo>
                  <a:lnTo>
                    <a:pt x="68" y="25"/>
                  </a:lnTo>
                  <a:lnTo>
                    <a:pt x="60" y="31"/>
                  </a:lnTo>
                  <a:lnTo>
                    <a:pt x="47" y="36"/>
                  </a:lnTo>
                  <a:lnTo>
                    <a:pt x="40" y="37"/>
                  </a:lnTo>
                  <a:lnTo>
                    <a:pt x="33" y="37"/>
                  </a:lnTo>
                  <a:lnTo>
                    <a:pt x="26" y="37"/>
                  </a:lnTo>
                  <a:lnTo>
                    <a:pt x="21" y="37"/>
                  </a:lnTo>
                  <a:lnTo>
                    <a:pt x="14" y="36"/>
                  </a:lnTo>
                  <a:lnTo>
                    <a:pt x="8" y="33"/>
                  </a:lnTo>
                  <a:lnTo>
                    <a:pt x="4" y="30"/>
                  </a:lnTo>
                  <a:lnTo>
                    <a:pt x="1" y="27"/>
                  </a:lnTo>
                  <a:lnTo>
                    <a:pt x="0" y="19"/>
                  </a:lnTo>
                  <a:lnTo>
                    <a:pt x="3" y="12"/>
                  </a:lnTo>
                  <a:lnTo>
                    <a:pt x="11" y="6"/>
                  </a:lnTo>
                  <a:lnTo>
                    <a:pt x="22" y="1"/>
                  </a:lnTo>
                  <a:lnTo>
                    <a:pt x="29" y="0"/>
                  </a:lnTo>
                  <a:lnTo>
                    <a:pt x="36" y="0"/>
                  </a:lnTo>
                  <a:lnTo>
                    <a:pt x="43" y="0"/>
                  </a:lnTo>
                  <a:lnTo>
                    <a:pt x="49" y="0"/>
                  </a:lnTo>
                  <a:lnTo>
                    <a:pt x="54" y="1"/>
                  </a:lnTo>
                  <a:lnTo>
                    <a:pt x="60" y="4"/>
                  </a:lnTo>
                  <a:lnTo>
                    <a:pt x="64" y="7"/>
                  </a:lnTo>
                  <a:lnTo>
                    <a:pt x="67" y="10"/>
                  </a:lnTo>
                  <a:close/>
                </a:path>
              </a:pathLst>
            </a:custGeom>
            <a:solidFill>
              <a:srgbClr val="C17A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4" name="Freeform 131"/>
            <p:cNvSpPr>
              <a:spLocks/>
            </p:cNvSpPr>
            <p:nvPr/>
          </p:nvSpPr>
          <p:spPr bwMode="auto">
            <a:xfrm>
              <a:off x="2987" y="2370"/>
              <a:ext cx="65" cy="36"/>
            </a:xfrm>
            <a:custGeom>
              <a:avLst/>
              <a:gdLst>
                <a:gd name="T0" fmla="*/ 64 w 65"/>
                <a:gd name="T1" fmla="*/ 10 h 36"/>
                <a:gd name="T2" fmla="*/ 65 w 65"/>
                <a:gd name="T3" fmla="*/ 18 h 36"/>
                <a:gd name="T4" fmla="*/ 62 w 65"/>
                <a:gd name="T5" fmla="*/ 24 h 36"/>
                <a:gd name="T6" fmla="*/ 55 w 65"/>
                <a:gd name="T7" fmla="*/ 30 h 36"/>
                <a:gd name="T8" fmla="*/ 44 w 65"/>
                <a:gd name="T9" fmla="*/ 34 h 36"/>
                <a:gd name="T10" fmla="*/ 37 w 65"/>
                <a:gd name="T11" fmla="*/ 36 h 36"/>
                <a:gd name="T12" fmla="*/ 32 w 65"/>
                <a:gd name="T13" fmla="*/ 36 h 36"/>
                <a:gd name="T14" fmla="*/ 25 w 65"/>
                <a:gd name="T15" fmla="*/ 36 h 36"/>
                <a:gd name="T16" fmla="*/ 19 w 65"/>
                <a:gd name="T17" fmla="*/ 34 h 36"/>
                <a:gd name="T18" fmla="*/ 14 w 65"/>
                <a:gd name="T19" fmla="*/ 33 h 36"/>
                <a:gd name="T20" fmla="*/ 9 w 65"/>
                <a:gd name="T21" fmla="*/ 31 h 36"/>
                <a:gd name="T22" fmla="*/ 5 w 65"/>
                <a:gd name="T23" fmla="*/ 28 h 36"/>
                <a:gd name="T24" fmla="*/ 3 w 65"/>
                <a:gd name="T25" fmla="*/ 25 h 36"/>
                <a:gd name="T26" fmla="*/ 0 w 65"/>
                <a:gd name="T27" fmla="*/ 18 h 36"/>
                <a:gd name="T28" fmla="*/ 3 w 65"/>
                <a:gd name="T29" fmla="*/ 12 h 36"/>
                <a:gd name="T30" fmla="*/ 9 w 65"/>
                <a:gd name="T31" fmla="*/ 6 h 36"/>
                <a:gd name="T32" fmla="*/ 21 w 65"/>
                <a:gd name="T33" fmla="*/ 1 h 36"/>
                <a:gd name="T34" fmla="*/ 28 w 65"/>
                <a:gd name="T35" fmla="*/ 0 h 36"/>
                <a:gd name="T36" fmla="*/ 33 w 65"/>
                <a:gd name="T37" fmla="*/ 0 h 36"/>
                <a:gd name="T38" fmla="*/ 40 w 65"/>
                <a:gd name="T39" fmla="*/ 0 h 36"/>
                <a:gd name="T40" fmla="*/ 46 w 65"/>
                <a:gd name="T41" fmla="*/ 1 h 36"/>
                <a:gd name="T42" fmla="*/ 51 w 65"/>
                <a:gd name="T43" fmla="*/ 3 h 36"/>
                <a:gd name="T44" fmla="*/ 57 w 65"/>
                <a:gd name="T45" fmla="*/ 4 h 36"/>
                <a:gd name="T46" fmla="*/ 61 w 65"/>
                <a:gd name="T47" fmla="*/ 7 h 36"/>
                <a:gd name="T48" fmla="*/ 64 w 65"/>
                <a:gd name="T49" fmla="*/ 1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5" h="36">
                  <a:moveTo>
                    <a:pt x="64" y="10"/>
                  </a:moveTo>
                  <a:lnTo>
                    <a:pt x="65" y="18"/>
                  </a:lnTo>
                  <a:lnTo>
                    <a:pt x="62" y="24"/>
                  </a:lnTo>
                  <a:lnTo>
                    <a:pt x="55" y="30"/>
                  </a:lnTo>
                  <a:lnTo>
                    <a:pt x="44" y="34"/>
                  </a:lnTo>
                  <a:lnTo>
                    <a:pt x="37" y="36"/>
                  </a:lnTo>
                  <a:lnTo>
                    <a:pt x="32" y="36"/>
                  </a:lnTo>
                  <a:lnTo>
                    <a:pt x="25" y="36"/>
                  </a:lnTo>
                  <a:lnTo>
                    <a:pt x="19" y="34"/>
                  </a:lnTo>
                  <a:lnTo>
                    <a:pt x="14" y="33"/>
                  </a:lnTo>
                  <a:lnTo>
                    <a:pt x="9" y="31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0" y="18"/>
                  </a:lnTo>
                  <a:lnTo>
                    <a:pt x="3" y="12"/>
                  </a:lnTo>
                  <a:lnTo>
                    <a:pt x="9" y="6"/>
                  </a:lnTo>
                  <a:lnTo>
                    <a:pt x="21" y="1"/>
                  </a:lnTo>
                  <a:lnTo>
                    <a:pt x="28" y="0"/>
                  </a:lnTo>
                  <a:lnTo>
                    <a:pt x="33" y="0"/>
                  </a:lnTo>
                  <a:lnTo>
                    <a:pt x="40" y="0"/>
                  </a:lnTo>
                  <a:lnTo>
                    <a:pt x="46" y="1"/>
                  </a:lnTo>
                  <a:lnTo>
                    <a:pt x="51" y="3"/>
                  </a:lnTo>
                  <a:lnTo>
                    <a:pt x="57" y="4"/>
                  </a:lnTo>
                  <a:lnTo>
                    <a:pt x="61" y="7"/>
                  </a:lnTo>
                  <a:lnTo>
                    <a:pt x="64" y="10"/>
                  </a:lnTo>
                  <a:close/>
                </a:path>
              </a:pathLst>
            </a:custGeom>
            <a:solidFill>
              <a:srgbClr val="C47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" name="Freeform 132"/>
            <p:cNvSpPr>
              <a:spLocks/>
            </p:cNvSpPr>
            <p:nvPr/>
          </p:nvSpPr>
          <p:spPr bwMode="auto">
            <a:xfrm>
              <a:off x="2991" y="2370"/>
              <a:ext cx="61" cy="33"/>
            </a:xfrm>
            <a:custGeom>
              <a:avLst/>
              <a:gdLst>
                <a:gd name="T0" fmla="*/ 60 w 61"/>
                <a:gd name="T1" fmla="*/ 9 h 33"/>
                <a:gd name="T2" fmla="*/ 61 w 61"/>
                <a:gd name="T3" fmla="*/ 16 h 33"/>
                <a:gd name="T4" fmla="*/ 58 w 61"/>
                <a:gd name="T5" fmla="*/ 22 h 33"/>
                <a:gd name="T6" fmla="*/ 51 w 61"/>
                <a:gd name="T7" fmla="*/ 28 h 33"/>
                <a:gd name="T8" fmla="*/ 40 w 61"/>
                <a:gd name="T9" fmla="*/ 31 h 33"/>
                <a:gd name="T10" fmla="*/ 29 w 61"/>
                <a:gd name="T11" fmla="*/ 33 h 33"/>
                <a:gd name="T12" fmla="*/ 17 w 61"/>
                <a:gd name="T13" fmla="*/ 33 h 33"/>
                <a:gd name="T14" fmla="*/ 8 w 61"/>
                <a:gd name="T15" fmla="*/ 30 h 33"/>
                <a:gd name="T16" fmla="*/ 1 w 61"/>
                <a:gd name="T17" fmla="*/ 24 h 33"/>
                <a:gd name="T18" fmla="*/ 0 w 61"/>
                <a:gd name="T19" fmla="*/ 18 h 33"/>
                <a:gd name="T20" fmla="*/ 1 w 61"/>
                <a:gd name="T21" fmla="*/ 10 h 33"/>
                <a:gd name="T22" fmla="*/ 8 w 61"/>
                <a:gd name="T23" fmla="*/ 6 h 33"/>
                <a:gd name="T24" fmla="*/ 18 w 61"/>
                <a:gd name="T25" fmla="*/ 1 h 33"/>
                <a:gd name="T26" fmla="*/ 24 w 61"/>
                <a:gd name="T27" fmla="*/ 0 h 33"/>
                <a:gd name="T28" fmla="*/ 30 w 61"/>
                <a:gd name="T29" fmla="*/ 0 h 33"/>
                <a:gd name="T30" fmla="*/ 36 w 61"/>
                <a:gd name="T31" fmla="*/ 0 h 33"/>
                <a:gd name="T32" fmla="*/ 42 w 61"/>
                <a:gd name="T33" fmla="*/ 0 h 33"/>
                <a:gd name="T34" fmla="*/ 47 w 61"/>
                <a:gd name="T35" fmla="*/ 1 h 33"/>
                <a:gd name="T36" fmla="*/ 51 w 61"/>
                <a:gd name="T37" fmla="*/ 4 h 33"/>
                <a:gd name="T38" fmla="*/ 55 w 61"/>
                <a:gd name="T39" fmla="*/ 6 h 33"/>
                <a:gd name="T40" fmla="*/ 60 w 61"/>
                <a:gd name="T41" fmla="*/ 9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33">
                  <a:moveTo>
                    <a:pt x="60" y="9"/>
                  </a:moveTo>
                  <a:lnTo>
                    <a:pt x="61" y="16"/>
                  </a:lnTo>
                  <a:lnTo>
                    <a:pt x="58" y="22"/>
                  </a:lnTo>
                  <a:lnTo>
                    <a:pt x="51" y="28"/>
                  </a:lnTo>
                  <a:lnTo>
                    <a:pt x="40" y="31"/>
                  </a:lnTo>
                  <a:lnTo>
                    <a:pt x="29" y="33"/>
                  </a:lnTo>
                  <a:lnTo>
                    <a:pt x="17" y="33"/>
                  </a:lnTo>
                  <a:lnTo>
                    <a:pt x="8" y="30"/>
                  </a:lnTo>
                  <a:lnTo>
                    <a:pt x="1" y="24"/>
                  </a:lnTo>
                  <a:lnTo>
                    <a:pt x="0" y="18"/>
                  </a:lnTo>
                  <a:lnTo>
                    <a:pt x="1" y="10"/>
                  </a:lnTo>
                  <a:lnTo>
                    <a:pt x="8" y="6"/>
                  </a:lnTo>
                  <a:lnTo>
                    <a:pt x="18" y="1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2" y="0"/>
                  </a:lnTo>
                  <a:lnTo>
                    <a:pt x="47" y="1"/>
                  </a:lnTo>
                  <a:lnTo>
                    <a:pt x="51" y="4"/>
                  </a:lnTo>
                  <a:lnTo>
                    <a:pt x="55" y="6"/>
                  </a:lnTo>
                  <a:lnTo>
                    <a:pt x="60" y="9"/>
                  </a:lnTo>
                  <a:close/>
                </a:path>
              </a:pathLst>
            </a:custGeom>
            <a:solidFill>
              <a:srgbClr val="C98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6" name="Freeform 133"/>
            <p:cNvSpPr>
              <a:spLocks/>
            </p:cNvSpPr>
            <p:nvPr/>
          </p:nvSpPr>
          <p:spPr bwMode="auto">
            <a:xfrm>
              <a:off x="2994" y="2370"/>
              <a:ext cx="57" cy="31"/>
            </a:xfrm>
            <a:custGeom>
              <a:avLst/>
              <a:gdLst>
                <a:gd name="T0" fmla="*/ 55 w 57"/>
                <a:gd name="T1" fmla="*/ 9 h 31"/>
                <a:gd name="T2" fmla="*/ 57 w 57"/>
                <a:gd name="T3" fmla="*/ 15 h 31"/>
                <a:gd name="T4" fmla="*/ 54 w 57"/>
                <a:gd name="T5" fmla="*/ 21 h 31"/>
                <a:gd name="T6" fmla="*/ 47 w 57"/>
                <a:gd name="T7" fmla="*/ 25 h 31"/>
                <a:gd name="T8" fmla="*/ 37 w 57"/>
                <a:gd name="T9" fmla="*/ 30 h 31"/>
                <a:gd name="T10" fmla="*/ 26 w 57"/>
                <a:gd name="T11" fmla="*/ 31 h 31"/>
                <a:gd name="T12" fmla="*/ 16 w 57"/>
                <a:gd name="T13" fmla="*/ 30 h 31"/>
                <a:gd name="T14" fmla="*/ 8 w 57"/>
                <a:gd name="T15" fmla="*/ 27 h 31"/>
                <a:gd name="T16" fmla="*/ 1 w 57"/>
                <a:gd name="T17" fmla="*/ 22 h 31"/>
                <a:gd name="T18" fmla="*/ 0 w 57"/>
                <a:gd name="T19" fmla="*/ 16 h 31"/>
                <a:gd name="T20" fmla="*/ 2 w 57"/>
                <a:gd name="T21" fmla="*/ 10 h 31"/>
                <a:gd name="T22" fmla="*/ 8 w 57"/>
                <a:gd name="T23" fmla="*/ 4 h 31"/>
                <a:gd name="T24" fmla="*/ 18 w 57"/>
                <a:gd name="T25" fmla="*/ 1 h 31"/>
                <a:gd name="T26" fmla="*/ 29 w 57"/>
                <a:gd name="T27" fmla="*/ 0 h 31"/>
                <a:gd name="T28" fmla="*/ 39 w 57"/>
                <a:gd name="T29" fmla="*/ 1 h 31"/>
                <a:gd name="T30" fmla="*/ 48 w 57"/>
                <a:gd name="T31" fmla="*/ 4 h 31"/>
                <a:gd name="T32" fmla="*/ 55 w 57"/>
                <a:gd name="T33" fmla="*/ 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7" h="31">
                  <a:moveTo>
                    <a:pt x="55" y="9"/>
                  </a:moveTo>
                  <a:lnTo>
                    <a:pt x="57" y="15"/>
                  </a:lnTo>
                  <a:lnTo>
                    <a:pt x="54" y="21"/>
                  </a:lnTo>
                  <a:lnTo>
                    <a:pt x="47" y="25"/>
                  </a:lnTo>
                  <a:lnTo>
                    <a:pt x="37" y="30"/>
                  </a:lnTo>
                  <a:lnTo>
                    <a:pt x="26" y="31"/>
                  </a:lnTo>
                  <a:lnTo>
                    <a:pt x="16" y="30"/>
                  </a:lnTo>
                  <a:lnTo>
                    <a:pt x="8" y="27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8" y="4"/>
                  </a:lnTo>
                  <a:lnTo>
                    <a:pt x="18" y="1"/>
                  </a:lnTo>
                  <a:lnTo>
                    <a:pt x="29" y="0"/>
                  </a:lnTo>
                  <a:lnTo>
                    <a:pt x="39" y="1"/>
                  </a:lnTo>
                  <a:lnTo>
                    <a:pt x="48" y="4"/>
                  </a:lnTo>
                  <a:lnTo>
                    <a:pt x="55" y="9"/>
                  </a:lnTo>
                  <a:close/>
                </a:path>
              </a:pathLst>
            </a:custGeom>
            <a:solidFill>
              <a:srgbClr val="CE8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" name="Freeform 134"/>
            <p:cNvSpPr>
              <a:spLocks/>
            </p:cNvSpPr>
            <p:nvPr/>
          </p:nvSpPr>
          <p:spPr bwMode="auto">
            <a:xfrm>
              <a:off x="2998" y="2370"/>
              <a:ext cx="50" cy="28"/>
            </a:xfrm>
            <a:custGeom>
              <a:avLst/>
              <a:gdLst>
                <a:gd name="T0" fmla="*/ 48 w 50"/>
                <a:gd name="T1" fmla="*/ 9 h 28"/>
                <a:gd name="T2" fmla="*/ 50 w 50"/>
                <a:gd name="T3" fmla="*/ 13 h 28"/>
                <a:gd name="T4" fmla="*/ 48 w 50"/>
                <a:gd name="T5" fmla="*/ 19 h 28"/>
                <a:gd name="T6" fmla="*/ 43 w 50"/>
                <a:gd name="T7" fmla="*/ 24 h 28"/>
                <a:gd name="T8" fmla="*/ 35 w 50"/>
                <a:gd name="T9" fmla="*/ 27 h 28"/>
                <a:gd name="T10" fmla="*/ 25 w 50"/>
                <a:gd name="T11" fmla="*/ 28 h 28"/>
                <a:gd name="T12" fmla="*/ 15 w 50"/>
                <a:gd name="T13" fmla="*/ 28 h 28"/>
                <a:gd name="T14" fmla="*/ 7 w 50"/>
                <a:gd name="T15" fmla="*/ 25 h 28"/>
                <a:gd name="T16" fmla="*/ 1 w 50"/>
                <a:gd name="T17" fmla="*/ 21 h 28"/>
                <a:gd name="T18" fmla="*/ 0 w 50"/>
                <a:gd name="T19" fmla="*/ 15 h 28"/>
                <a:gd name="T20" fmla="*/ 1 w 50"/>
                <a:gd name="T21" fmla="*/ 9 h 28"/>
                <a:gd name="T22" fmla="*/ 7 w 50"/>
                <a:gd name="T23" fmla="*/ 4 h 28"/>
                <a:gd name="T24" fmla="*/ 15 w 50"/>
                <a:gd name="T25" fmla="*/ 1 h 28"/>
                <a:gd name="T26" fmla="*/ 25 w 50"/>
                <a:gd name="T27" fmla="*/ 0 h 28"/>
                <a:gd name="T28" fmla="*/ 35 w 50"/>
                <a:gd name="T29" fmla="*/ 1 h 28"/>
                <a:gd name="T30" fmla="*/ 43 w 50"/>
                <a:gd name="T31" fmla="*/ 4 h 28"/>
                <a:gd name="T32" fmla="*/ 48 w 50"/>
                <a:gd name="T33" fmla="*/ 9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28">
                  <a:moveTo>
                    <a:pt x="48" y="9"/>
                  </a:moveTo>
                  <a:lnTo>
                    <a:pt x="50" y="13"/>
                  </a:lnTo>
                  <a:lnTo>
                    <a:pt x="48" y="19"/>
                  </a:lnTo>
                  <a:lnTo>
                    <a:pt x="43" y="24"/>
                  </a:lnTo>
                  <a:lnTo>
                    <a:pt x="35" y="27"/>
                  </a:lnTo>
                  <a:lnTo>
                    <a:pt x="25" y="28"/>
                  </a:lnTo>
                  <a:lnTo>
                    <a:pt x="15" y="28"/>
                  </a:lnTo>
                  <a:lnTo>
                    <a:pt x="7" y="25"/>
                  </a:lnTo>
                  <a:lnTo>
                    <a:pt x="1" y="21"/>
                  </a:lnTo>
                  <a:lnTo>
                    <a:pt x="0" y="15"/>
                  </a:lnTo>
                  <a:lnTo>
                    <a:pt x="1" y="9"/>
                  </a:lnTo>
                  <a:lnTo>
                    <a:pt x="7" y="4"/>
                  </a:lnTo>
                  <a:lnTo>
                    <a:pt x="15" y="1"/>
                  </a:lnTo>
                  <a:lnTo>
                    <a:pt x="25" y="0"/>
                  </a:lnTo>
                  <a:lnTo>
                    <a:pt x="35" y="1"/>
                  </a:lnTo>
                  <a:lnTo>
                    <a:pt x="43" y="4"/>
                  </a:lnTo>
                  <a:lnTo>
                    <a:pt x="48" y="9"/>
                  </a:lnTo>
                  <a:close/>
                </a:path>
              </a:pathLst>
            </a:custGeom>
            <a:solidFill>
              <a:srgbClr val="D39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" name="Freeform 135"/>
            <p:cNvSpPr>
              <a:spLocks/>
            </p:cNvSpPr>
            <p:nvPr/>
          </p:nvSpPr>
          <p:spPr bwMode="auto">
            <a:xfrm>
              <a:off x="3001" y="2370"/>
              <a:ext cx="45" cy="27"/>
            </a:xfrm>
            <a:custGeom>
              <a:avLst/>
              <a:gdLst>
                <a:gd name="T0" fmla="*/ 44 w 45"/>
                <a:gd name="T1" fmla="*/ 7 h 27"/>
                <a:gd name="T2" fmla="*/ 45 w 45"/>
                <a:gd name="T3" fmla="*/ 13 h 27"/>
                <a:gd name="T4" fmla="*/ 44 w 45"/>
                <a:gd name="T5" fmla="*/ 18 h 27"/>
                <a:gd name="T6" fmla="*/ 38 w 45"/>
                <a:gd name="T7" fmla="*/ 22 h 27"/>
                <a:gd name="T8" fmla="*/ 32 w 45"/>
                <a:gd name="T9" fmla="*/ 25 h 27"/>
                <a:gd name="T10" fmla="*/ 23 w 45"/>
                <a:gd name="T11" fmla="*/ 27 h 27"/>
                <a:gd name="T12" fmla="*/ 15 w 45"/>
                <a:gd name="T13" fmla="*/ 25 h 27"/>
                <a:gd name="T14" fmla="*/ 7 w 45"/>
                <a:gd name="T15" fmla="*/ 24 h 27"/>
                <a:gd name="T16" fmla="*/ 1 w 45"/>
                <a:gd name="T17" fmla="*/ 19 h 27"/>
                <a:gd name="T18" fmla="*/ 0 w 45"/>
                <a:gd name="T19" fmla="*/ 13 h 27"/>
                <a:gd name="T20" fmla="*/ 2 w 45"/>
                <a:gd name="T21" fmla="*/ 9 h 27"/>
                <a:gd name="T22" fmla="*/ 7 w 45"/>
                <a:gd name="T23" fmla="*/ 4 h 27"/>
                <a:gd name="T24" fmla="*/ 15 w 45"/>
                <a:gd name="T25" fmla="*/ 1 h 27"/>
                <a:gd name="T26" fmla="*/ 23 w 45"/>
                <a:gd name="T27" fmla="*/ 0 h 27"/>
                <a:gd name="T28" fmla="*/ 32 w 45"/>
                <a:gd name="T29" fmla="*/ 1 h 27"/>
                <a:gd name="T30" fmla="*/ 40 w 45"/>
                <a:gd name="T31" fmla="*/ 3 h 27"/>
                <a:gd name="T32" fmla="*/ 44 w 45"/>
                <a:gd name="T33" fmla="*/ 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27">
                  <a:moveTo>
                    <a:pt x="44" y="7"/>
                  </a:moveTo>
                  <a:lnTo>
                    <a:pt x="45" y="13"/>
                  </a:lnTo>
                  <a:lnTo>
                    <a:pt x="44" y="18"/>
                  </a:lnTo>
                  <a:lnTo>
                    <a:pt x="38" y="22"/>
                  </a:lnTo>
                  <a:lnTo>
                    <a:pt x="32" y="25"/>
                  </a:lnTo>
                  <a:lnTo>
                    <a:pt x="23" y="27"/>
                  </a:lnTo>
                  <a:lnTo>
                    <a:pt x="15" y="25"/>
                  </a:lnTo>
                  <a:lnTo>
                    <a:pt x="7" y="24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2" y="9"/>
                  </a:lnTo>
                  <a:lnTo>
                    <a:pt x="7" y="4"/>
                  </a:lnTo>
                  <a:lnTo>
                    <a:pt x="15" y="1"/>
                  </a:lnTo>
                  <a:lnTo>
                    <a:pt x="23" y="0"/>
                  </a:lnTo>
                  <a:lnTo>
                    <a:pt x="32" y="1"/>
                  </a:lnTo>
                  <a:lnTo>
                    <a:pt x="40" y="3"/>
                  </a:lnTo>
                  <a:lnTo>
                    <a:pt x="44" y="7"/>
                  </a:lnTo>
                  <a:close/>
                </a:path>
              </a:pathLst>
            </a:custGeom>
            <a:solidFill>
              <a:srgbClr val="D89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" name="Freeform 136"/>
            <p:cNvSpPr>
              <a:spLocks/>
            </p:cNvSpPr>
            <p:nvPr/>
          </p:nvSpPr>
          <p:spPr bwMode="auto">
            <a:xfrm>
              <a:off x="3005" y="2371"/>
              <a:ext cx="40" cy="23"/>
            </a:xfrm>
            <a:custGeom>
              <a:avLst/>
              <a:gdLst>
                <a:gd name="T0" fmla="*/ 39 w 40"/>
                <a:gd name="T1" fmla="*/ 6 h 23"/>
                <a:gd name="T2" fmla="*/ 40 w 40"/>
                <a:gd name="T3" fmla="*/ 11 h 23"/>
                <a:gd name="T4" fmla="*/ 39 w 40"/>
                <a:gd name="T5" fmla="*/ 15 h 23"/>
                <a:gd name="T6" fmla="*/ 34 w 40"/>
                <a:gd name="T7" fmla="*/ 18 h 23"/>
                <a:gd name="T8" fmla="*/ 28 w 40"/>
                <a:gd name="T9" fmla="*/ 21 h 23"/>
                <a:gd name="T10" fmla="*/ 19 w 40"/>
                <a:gd name="T11" fmla="*/ 23 h 23"/>
                <a:gd name="T12" fmla="*/ 12 w 40"/>
                <a:gd name="T13" fmla="*/ 21 h 23"/>
                <a:gd name="T14" fmla="*/ 5 w 40"/>
                <a:gd name="T15" fmla="*/ 20 h 23"/>
                <a:gd name="T16" fmla="*/ 1 w 40"/>
                <a:gd name="T17" fmla="*/ 17 h 23"/>
                <a:gd name="T18" fmla="*/ 0 w 40"/>
                <a:gd name="T19" fmla="*/ 12 h 23"/>
                <a:gd name="T20" fmla="*/ 1 w 40"/>
                <a:gd name="T21" fmla="*/ 8 h 23"/>
                <a:gd name="T22" fmla="*/ 5 w 40"/>
                <a:gd name="T23" fmla="*/ 3 h 23"/>
                <a:gd name="T24" fmla="*/ 12 w 40"/>
                <a:gd name="T25" fmla="*/ 0 h 23"/>
                <a:gd name="T26" fmla="*/ 21 w 40"/>
                <a:gd name="T27" fmla="*/ 0 h 23"/>
                <a:gd name="T28" fmla="*/ 28 w 40"/>
                <a:gd name="T29" fmla="*/ 0 h 23"/>
                <a:gd name="T30" fmla="*/ 34 w 40"/>
                <a:gd name="T31" fmla="*/ 3 h 23"/>
                <a:gd name="T32" fmla="*/ 39 w 40"/>
                <a:gd name="T33" fmla="*/ 6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" h="23">
                  <a:moveTo>
                    <a:pt x="39" y="6"/>
                  </a:moveTo>
                  <a:lnTo>
                    <a:pt x="40" y="11"/>
                  </a:lnTo>
                  <a:lnTo>
                    <a:pt x="39" y="15"/>
                  </a:lnTo>
                  <a:lnTo>
                    <a:pt x="34" y="18"/>
                  </a:lnTo>
                  <a:lnTo>
                    <a:pt x="28" y="21"/>
                  </a:lnTo>
                  <a:lnTo>
                    <a:pt x="19" y="23"/>
                  </a:lnTo>
                  <a:lnTo>
                    <a:pt x="12" y="21"/>
                  </a:lnTo>
                  <a:lnTo>
                    <a:pt x="5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5" y="3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28" y="0"/>
                  </a:lnTo>
                  <a:lnTo>
                    <a:pt x="34" y="3"/>
                  </a:lnTo>
                  <a:lnTo>
                    <a:pt x="39" y="6"/>
                  </a:lnTo>
                  <a:close/>
                </a:path>
              </a:pathLst>
            </a:custGeom>
            <a:solidFill>
              <a:srgbClr val="DDA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0" name="Freeform 137"/>
            <p:cNvSpPr>
              <a:spLocks/>
            </p:cNvSpPr>
            <p:nvPr/>
          </p:nvSpPr>
          <p:spPr bwMode="auto">
            <a:xfrm>
              <a:off x="3008" y="2371"/>
              <a:ext cx="36" cy="20"/>
            </a:xfrm>
            <a:custGeom>
              <a:avLst/>
              <a:gdLst>
                <a:gd name="T0" fmla="*/ 34 w 36"/>
                <a:gd name="T1" fmla="*/ 6 h 20"/>
                <a:gd name="T2" fmla="*/ 36 w 36"/>
                <a:gd name="T3" fmla="*/ 9 h 20"/>
                <a:gd name="T4" fmla="*/ 34 w 36"/>
                <a:gd name="T5" fmla="*/ 14 h 20"/>
                <a:gd name="T6" fmla="*/ 30 w 36"/>
                <a:gd name="T7" fmla="*/ 17 h 20"/>
                <a:gd name="T8" fmla="*/ 25 w 36"/>
                <a:gd name="T9" fmla="*/ 20 h 20"/>
                <a:gd name="T10" fmla="*/ 18 w 36"/>
                <a:gd name="T11" fmla="*/ 20 h 20"/>
                <a:gd name="T12" fmla="*/ 11 w 36"/>
                <a:gd name="T13" fmla="*/ 20 h 20"/>
                <a:gd name="T14" fmla="*/ 5 w 36"/>
                <a:gd name="T15" fmla="*/ 18 h 20"/>
                <a:gd name="T16" fmla="*/ 1 w 36"/>
                <a:gd name="T17" fmla="*/ 15 h 20"/>
                <a:gd name="T18" fmla="*/ 0 w 36"/>
                <a:gd name="T19" fmla="*/ 11 h 20"/>
                <a:gd name="T20" fmla="*/ 2 w 36"/>
                <a:gd name="T21" fmla="*/ 6 h 20"/>
                <a:gd name="T22" fmla="*/ 5 w 36"/>
                <a:gd name="T23" fmla="*/ 3 h 20"/>
                <a:gd name="T24" fmla="*/ 11 w 36"/>
                <a:gd name="T25" fmla="*/ 2 h 20"/>
                <a:gd name="T26" fmla="*/ 18 w 36"/>
                <a:gd name="T27" fmla="*/ 0 h 20"/>
                <a:gd name="T28" fmla="*/ 25 w 36"/>
                <a:gd name="T29" fmla="*/ 2 h 20"/>
                <a:gd name="T30" fmla="*/ 30 w 36"/>
                <a:gd name="T31" fmla="*/ 3 h 20"/>
                <a:gd name="T32" fmla="*/ 34 w 36"/>
                <a:gd name="T33" fmla="*/ 6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20">
                  <a:moveTo>
                    <a:pt x="34" y="6"/>
                  </a:moveTo>
                  <a:lnTo>
                    <a:pt x="36" y="9"/>
                  </a:lnTo>
                  <a:lnTo>
                    <a:pt x="34" y="14"/>
                  </a:lnTo>
                  <a:lnTo>
                    <a:pt x="30" y="17"/>
                  </a:lnTo>
                  <a:lnTo>
                    <a:pt x="25" y="20"/>
                  </a:lnTo>
                  <a:lnTo>
                    <a:pt x="18" y="20"/>
                  </a:lnTo>
                  <a:lnTo>
                    <a:pt x="11" y="20"/>
                  </a:lnTo>
                  <a:lnTo>
                    <a:pt x="5" y="18"/>
                  </a:lnTo>
                  <a:lnTo>
                    <a:pt x="1" y="15"/>
                  </a:lnTo>
                  <a:lnTo>
                    <a:pt x="0" y="11"/>
                  </a:lnTo>
                  <a:lnTo>
                    <a:pt x="2" y="6"/>
                  </a:lnTo>
                  <a:lnTo>
                    <a:pt x="5" y="3"/>
                  </a:lnTo>
                  <a:lnTo>
                    <a:pt x="11" y="2"/>
                  </a:lnTo>
                  <a:lnTo>
                    <a:pt x="18" y="0"/>
                  </a:lnTo>
                  <a:lnTo>
                    <a:pt x="25" y="2"/>
                  </a:lnTo>
                  <a:lnTo>
                    <a:pt x="30" y="3"/>
                  </a:lnTo>
                  <a:lnTo>
                    <a:pt x="34" y="6"/>
                  </a:lnTo>
                  <a:close/>
                </a:path>
              </a:pathLst>
            </a:custGeom>
            <a:solidFill>
              <a:srgbClr val="E0A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1" name="Freeform 138"/>
            <p:cNvSpPr>
              <a:spLocks/>
            </p:cNvSpPr>
            <p:nvPr/>
          </p:nvSpPr>
          <p:spPr bwMode="auto">
            <a:xfrm>
              <a:off x="3012" y="2371"/>
              <a:ext cx="30" cy="18"/>
            </a:xfrm>
            <a:custGeom>
              <a:avLst/>
              <a:gdLst>
                <a:gd name="T0" fmla="*/ 29 w 30"/>
                <a:gd name="T1" fmla="*/ 6 h 18"/>
                <a:gd name="T2" fmla="*/ 30 w 30"/>
                <a:gd name="T3" fmla="*/ 9 h 18"/>
                <a:gd name="T4" fmla="*/ 29 w 30"/>
                <a:gd name="T5" fmla="*/ 12 h 18"/>
                <a:gd name="T6" fmla="*/ 26 w 30"/>
                <a:gd name="T7" fmla="*/ 15 h 18"/>
                <a:gd name="T8" fmla="*/ 21 w 30"/>
                <a:gd name="T9" fmla="*/ 17 h 18"/>
                <a:gd name="T10" fmla="*/ 15 w 30"/>
                <a:gd name="T11" fmla="*/ 18 h 18"/>
                <a:gd name="T12" fmla="*/ 9 w 30"/>
                <a:gd name="T13" fmla="*/ 17 h 18"/>
                <a:gd name="T14" fmla="*/ 4 w 30"/>
                <a:gd name="T15" fmla="*/ 15 h 18"/>
                <a:gd name="T16" fmla="*/ 1 w 30"/>
                <a:gd name="T17" fmla="*/ 14 h 18"/>
                <a:gd name="T18" fmla="*/ 0 w 30"/>
                <a:gd name="T19" fmla="*/ 11 h 18"/>
                <a:gd name="T20" fmla="*/ 1 w 30"/>
                <a:gd name="T21" fmla="*/ 6 h 18"/>
                <a:gd name="T22" fmla="*/ 4 w 30"/>
                <a:gd name="T23" fmla="*/ 3 h 18"/>
                <a:gd name="T24" fmla="*/ 9 w 30"/>
                <a:gd name="T25" fmla="*/ 2 h 18"/>
                <a:gd name="T26" fmla="*/ 15 w 30"/>
                <a:gd name="T27" fmla="*/ 0 h 18"/>
                <a:gd name="T28" fmla="*/ 22 w 30"/>
                <a:gd name="T29" fmla="*/ 2 h 18"/>
                <a:gd name="T30" fmla="*/ 26 w 30"/>
                <a:gd name="T31" fmla="*/ 3 h 18"/>
                <a:gd name="T32" fmla="*/ 29 w 30"/>
                <a:gd name="T33" fmla="*/ 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0" h="18">
                  <a:moveTo>
                    <a:pt x="29" y="6"/>
                  </a:moveTo>
                  <a:lnTo>
                    <a:pt x="30" y="9"/>
                  </a:lnTo>
                  <a:lnTo>
                    <a:pt x="29" y="12"/>
                  </a:lnTo>
                  <a:lnTo>
                    <a:pt x="26" y="15"/>
                  </a:lnTo>
                  <a:lnTo>
                    <a:pt x="21" y="17"/>
                  </a:lnTo>
                  <a:lnTo>
                    <a:pt x="15" y="18"/>
                  </a:lnTo>
                  <a:lnTo>
                    <a:pt x="9" y="17"/>
                  </a:lnTo>
                  <a:lnTo>
                    <a:pt x="4" y="15"/>
                  </a:lnTo>
                  <a:lnTo>
                    <a:pt x="1" y="14"/>
                  </a:lnTo>
                  <a:lnTo>
                    <a:pt x="0" y="11"/>
                  </a:lnTo>
                  <a:lnTo>
                    <a:pt x="1" y="6"/>
                  </a:lnTo>
                  <a:lnTo>
                    <a:pt x="4" y="3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3"/>
                  </a:lnTo>
                  <a:lnTo>
                    <a:pt x="29" y="6"/>
                  </a:lnTo>
                  <a:close/>
                </a:path>
              </a:pathLst>
            </a:custGeom>
            <a:solidFill>
              <a:srgbClr val="E5A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2" name="Freeform 139"/>
            <p:cNvSpPr>
              <a:spLocks/>
            </p:cNvSpPr>
            <p:nvPr/>
          </p:nvSpPr>
          <p:spPr bwMode="auto">
            <a:xfrm>
              <a:off x="3015" y="2373"/>
              <a:ext cx="26" cy="13"/>
            </a:xfrm>
            <a:custGeom>
              <a:avLst/>
              <a:gdLst>
                <a:gd name="T0" fmla="*/ 26 w 26"/>
                <a:gd name="T1" fmla="*/ 3 h 13"/>
                <a:gd name="T2" fmla="*/ 26 w 26"/>
                <a:gd name="T3" fmla="*/ 6 h 13"/>
                <a:gd name="T4" fmla="*/ 24 w 26"/>
                <a:gd name="T5" fmla="*/ 9 h 13"/>
                <a:gd name="T6" fmla="*/ 22 w 26"/>
                <a:gd name="T7" fmla="*/ 12 h 13"/>
                <a:gd name="T8" fmla="*/ 18 w 26"/>
                <a:gd name="T9" fmla="*/ 13 h 13"/>
                <a:gd name="T10" fmla="*/ 12 w 26"/>
                <a:gd name="T11" fmla="*/ 13 h 13"/>
                <a:gd name="T12" fmla="*/ 8 w 26"/>
                <a:gd name="T13" fmla="*/ 13 h 13"/>
                <a:gd name="T14" fmla="*/ 4 w 26"/>
                <a:gd name="T15" fmla="*/ 12 h 13"/>
                <a:gd name="T16" fmla="*/ 1 w 26"/>
                <a:gd name="T17" fmla="*/ 9 h 13"/>
                <a:gd name="T18" fmla="*/ 0 w 26"/>
                <a:gd name="T19" fmla="*/ 6 h 13"/>
                <a:gd name="T20" fmla="*/ 1 w 26"/>
                <a:gd name="T21" fmla="*/ 4 h 13"/>
                <a:gd name="T22" fmla="*/ 4 w 26"/>
                <a:gd name="T23" fmla="*/ 1 h 13"/>
                <a:gd name="T24" fmla="*/ 8 w 26"/>
                <a:gd name="T25" fmla="*/ 0 h 13"/>
                <a:gd name="T26" fmla="*/ 13 w 26"/>
                <a:gd name="T27" fmla="*/ 0 h 13"/>
                <a:gd name="T28" fmla="*/ 19 w 26"/>
                <a:gd name="T29" fmla="*/ 0 h 13"/>
                <a:gd name="T30" fmla="*/ 23 w 26"/>
                <a:gd name="T31" fmla="*/ 1 h 13"/>
                <a:gd name="T32" fmla="*/ 26 w 26"/>
                <a:gd name="T33" fmla="*/ 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" h="13">
                  <a:moveTo>
                    <a:pt x="26" y="3"/>
                  </a:moveTo>
                  <a:lnTo>
                    <a:pt x="26" y="6"/>
                  </a:lnTo>
                  <a:lnTo>
                    <a:pt x="24" y="9"/>
                  </a:lnTo>
                  <a:lnTo>
                    <a:pt x="22" y="12"/>
                  </a:lnTo>
                  <a:lnTo>
                    <a:pt x="18" y="13"/>
                  </a:lnTo>
                  <a:lnTo>
                    <a:pt x="12" y="13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1" y="9"/>
                  </a:lnTo>
                  <a:lnTo>
                    <a:pt x="0" y="6"/>
                  </a:lnTo>
                  <a:lnTo>
                    <a:pt x="1" y="4"/>
                  </a:lnTo>
                  <a:lnTo>
                    <a:pt x="4" y="1"/>
                  </a:lnTo>
                  <a:lnTo>
                    <a:pt x="8" y="0"/>
                  </a:lnTo>
                  <a:lnTo>
                    <a:pt x="13" y="0"/>
                  </a:lnTo>
                  <a:lnTo>
                    <a:pt x="19" y="0"/>
                  </a:lnTo>
                  <a:lnTo>
                    <a:pt x="23" y="1"/>
                  </a:lnTo>
                  <a:lnTo>
                    <a:pt x="26" y="3"/>
                  </a:lnTo>
                  <a:close/>
                </a:path>
              </a:pathLst>
            </a:custGeom>
            <a:solidFill>
              <a:srgbClr val="EAB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3" name="Freeform 140"/>
            <p:cNvSpPr>
              <a:spLocks/>
            </p:cNvSpPr>
            <p:nvPr/>
          </p:nvSpPr>
          <p:spPr bwMode="auto">
            <a:xfrm>
              <a:off x="2719" y="1559"/>
              <a:ext cx="90" cy="108"/>
            </a:xfrm>
            <a:custGeom>
              <a:avLst/>
              <a:gdLst>
                <a:gd name="T0" fmla="*/ 44 w 90"/>
                <a:gd name="T1" fmla="*/ 0 h 108"/>
                <a:gd name="T2" fmla="*/ 54 w 90"/>
                <a:gd name="T3" fmla="*/ 2 h 108"/>
                <a:gd name="T4" fmla="*/ 62 w 90"/>
                <a:gd name="T5" fmla="*/ 5 h 108"/>
                <a:gd name="T6" fmla="*/ 69 w 90"/>
                <a:gd name="T7" fmla="*/ 9 h 108"/>
                <a:gd name="T8" fmla="*/ 76 w 90"/>
                <a:gd name="T9" fmla="*/ 15 h 108"/>
                <a:gd name="T10" fmla="*/ 82 w 90"/>
                <a:gd name="T11" fmla="*/ 24 h 108"/>
                <a:gd name="T12" fmla="*/ 86 w 90"/>
                <a:gd name="T13" fmla="*/ 33 h 108"/>
                <a:gd name="T14" fmla="*/ 89 w 90"/>
                <a:gd name="T15" fmla="*/ 43 h 108"/>
                <a:gd name="T16" fmla="*/ 90 w 90"/>
                <a:gd name="T17" fmla="*/ 53 h 108"/>
                <a:gd name="T18" fmla="*/ 89 w 90"/>
                <a:gd name="T19" fmla="*/ 64 h 108"/>
                <a:gd name="T20" fmla="*/ 86 w 90"/>
                <a:gd name="T21" fmla="*/ 74 h 108"/>
                <a:gd name="T22" fmla="*/ 82 w 90"/>
                <a:gd name="T23" fmla="*/ 83 h 108"/>
                <a:gd name="T24" fmla="*/ 76 w 90"/>
                <a:gd name="T25" fmla="*/ 91 h 108"/>
                <a:gd name="T26" fmla="*/ 69 w 90"/>
                <a:gd name="T27" fmla="*/ 98 h 108"/>
                <a:gd name="T28" fmla="*/ 62 w 90"/>
                <a:gd name="T29" fmla="*/ 103 h 108"/>
                <a:gd name="T30" fmla="*/ 54 w 90"/>
                <a:gd name="T31" fmla="*/ 106 h 108"/>
                <a:gd name="T32" fmla="*/ 44 w 90"/>
                <a:gd name="T33" fmla="*/ 108 h 108"/>
                <a:gd name="T34" fmla="*/ 36 w 90"/>
                <a:gd name="T35" fmla="*/ 106 h 108"/>
                <a:gd name="T36" fmla="*/ 28 w 90"/>
                <a:gd name="T37" fmla="*/ 103 h 108"/>
                <a:gd name="T38" fmla="*/ 19 w 90"/>
                <a:gd name="T39" fmla="*/ 98 h 108"/>
                <a:gd name="T40" fmla="*/ 14 w 90"/>
                <a:gd name="T41" fmla="*/ 91 h 108"/>
                <a:gd name="T42" fmla="*/ 8 w 90"/>
                <a:gd name="T43" fmla="*/ 83 h 108"/>
                <a:gd name="T44" fmla="*/ 4 w 90"/>
                <a:gd name="T45" fmla="*/ 74 h 108"/>
                <a:gd name="T46" fmla="*/ 1 w 90"/>
                <a:gd name="T47" fmla="*/ 64 h 108"/>
                <a:gd name="T48" fmla="*/ 0 w 90"/>
                <a:gd name="T49" fmla="*/ 53 h 108"/>
                <a:gd name="T50" fmla="*/ 1 w 90"/>
                <a:gd name="T51" fmla="*/ 43 h 108"/>
                <a:gd name="T52" fmla="*/ 4 w 90"/>
                <a:gd name="T53" fmla="*/ 33 h 108"/>
                <a:gd name="T54" fmla="*/ 8 w 90"/>
                <a:gd name="T55" fmla="*/ 24 h 108"/>
                <a:gd name="T56" fmla="*/ 14 w 90"/>
                <a:gd name="T57" fmla="*/ 15 h 108"/>
                <a:gd name="T58" fmla="*/ 19 w 90"/>
                <a:gd name="T59" fmla="*/ 9 h 108"/>
                <a:gd name="T60" fmla="*/ 28 w 90"/>
                <a:gd name="T61" fmla="*/ 5 h 108"/>
                <a:gd name="T62" fmla="*/ 36 w 90"/>
                <a:gd name="T63" fmla="*/ 2 h 108"/>
                <a:gd name="T64" fmla="*/ 44 w 90"/>
                <a:gd name="T65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44" y="0"/>
                  </a:moveTo>
                  <a:lnTo>
                    <a:pt x="54" y="2"/>
                  </a:lnTo>
                  <a:lnTo>
                    <a:pt x="62" y="5"/>
                  </a:lnTo>
                  <a:lnTo>
                    <a:pt x="69" y="9"/>
                  </a:lnTo>
                  <a:lnTo>
                    <a:pt x="76" y="15"/>
                  </a:lnTo>
                  <a:lnTo>
                    <a:pt x="82" y="24"/>
                  </a:lnTo>
                  <a:lnTo>
                    <a:pt x="86" y="33"/>
                  </a:lnTo>
                  <a:lnTo>
                    <a:pt x="89" y="43"/>
                  </a:lnTo>
                  <a:lnTo>
                    <a:pt x="90" y="53"/>
                  </a:lnTo>
                  <a:lnTo>
                    <a:pt x="89" y="64"/>
                  </a:lnTo>
                  <a:lnTo>
                    <a:pt x="86" y="74"/>
                  </a:lnTo>
                  <a:lnTo>
                    <a:pt x="82" y="83"/>
                  </a:lnTo>
                  <a:lnTo>
                    <a:pt x="76" y="91"/>
                  </a:lnTo>
                  <a:lnTo>
                    <a:pt x="69" y="98"/>
                  </a:lnTo>
                  <a:lnTo>
                    <a:pt x="62" y="103"/>
                  </a:lnTo>
                  <a:lnTo>
                    <a:pt x="54" y="106"/>
                  </a:lnTo>
                  <a:lnTo>
                    <a:pt x="44" y="108"/>
                  </a:lnTo>
                  <a:lnTo>
                    <a:pt x="36" y="106"/>
                  </a:lnTo>
                  <a:lnTo>
                    <a:pt x="28" y="103"/>
                  </a:lnTo>
                  <a:lnTo>
                    <a:pt x="19" y="98"/>
                  </a:lnTo>
                  <a:lnTo>
                    <a:pt x="14" y="91"/>
                  </a:lnTo>
                  <a:lnTo>
                    <a:pt x="8" y="83"/>
                  </a:lnTo>
                  <a:lnTo>
                    <a:pt x="4" y="74"/>
                  </a:lnTo>
                  <a:lnTo>
                    <a:pt x="1" y="64"/>
                  </a:lnTo>
                  <a:lnTo>
                    <a:pt x="0" y="53"/>
                  </a:lnTo>
                  <a:lnTo>
                    <a:pt x="1" y="43"/>
                  </a:lnTo>
                  <a:lnTo>
                    <a:pt x="4" y="33"/>
                  </a:lnTo>
                  <a:lnTo>
                    <a:pt x="8" y="24"/>
                  </a:lnTo>
                  <a:lnTo>
                    <a:pt x="14" y="15"/>
                  </a:lnTo>
                  <a:lnTo>
                    <a:pt x="19" y="9"/>
                  </a:lnTo>
                  <a:lnTo>
                    <a:pt x="28" y="5"/>
                  </a:lnTo>
                  <a:lnTo>
                    <a:pt x="36" y="2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4" name="Freeform 141"/>
            <p:cNvSpPr>
              <a:spLocks/>
            </p:cNvSpPr>
            <p:nvPr/>
          </p:nvSpPr>
          <p:spPr bwMode="auto">
            <a:xfrm>
              <a:off x="2691" y="1857"/>
              <a:ext cx="35" cy="42"/>
            </a:xfrm>
            <a:custGeom>
              <a:avLst/>
              <a:gdLst>
                <a:gd name="T0" fmla="*/ 17 w 35"/>
                <a:gd name="T1" fmla="*/ 0 h 42"/>
                <a:gd name="T2" fmla="*/ 24 w 35"/>
                <a:gd name="T3" fmla="*/ 2 h 42"/>
                <a:gd name="T4" fmla="*/ 29 w 35"/>
                <a:gd name="T5" fmla="*/ 6 h 42"/>
                <a:gd name="T6" fmla="*/ 33 w 35"/>
                <a:gd name="T7" fmla="*/ 12 h 42"/>
                <a:gd name="T8" fmla="*/ 35 w 35"/>
                <a:gd name="T9" fmla="*/ 21 h 42"/>
                <a:gd name="T10" fmla="*/ 33 w 35"/>
                <a:gd name="T11" fmla="*/ 29 h 42"/>
                <a:gd name="T12" fmla="*/ 29 w 35"/>
                <a:gd name="T13" fmla="*/ 36 h 42"/>
                <a:gd name="T14" fmla="*/ 24 w 35"/>
                <a:gd name="T15" fmla="*/ 41 h 42"/>
                <a:gd name="T16" fmla="*/ 17 w 35"/>
                <a:gd name="T17" fmla="*/ 42 h 42"/>
                <a:gd name="T18" fmla="*/ 10 w 35"/>
                <a:gd name="T19" fmla="*/ 41 h 42"/>
                <a:gd name="T20" fmla="*/ 4 w 35"/>
                <a:gd name="T21" fmla="*/ 36 h 42"/>
                <a:gd name="T22" fmla="*/ 2 w 35"/>
                <a:gd name="T23" fmla="*/ 29 h 42"/>
                <a:gd name="T24" fmla="*/ 0 w 35"/>
                <a:gd name="T25" fmla="*/ 21 h 42"/>
                <a:gd name="T26" fmla="*/ 2 w 35"/>
                <a:gd name="T27" fmla="*/ 12 h 42"/>
                <a:gd name="T28" fmla="*/ 4 w 35"/>
                <a:gd name="T29" fmla="*/ 6 h 42"/>
                <a:gd name="T30" fmla="*/ 10 w 35"/>
                <a:gd name="T31" fmla="*/ 2 h 42"/>
                <a:gd name="T32" fmla="*/ 17 w 35"/>
                <a:gd name="T33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" h="42">
                  <a:moveTo>
                    <a:pt x="17" y="0"/>
                  </a:moveTo>
                  <a:lnTo>
                    <a:pt x="24" y="2"/>
                  </a:lnTo>
                  <a:lnTo>
                    <a:pt x="29" y="6"/>
                  </a:lnTo>
                  <a:lnTo>
                    <a:pt x="33" y="12"/>
                  </a:lnTo>
                  <a:lnTo>
                    <a:pt x="35" y="21"/>
                  </a:lnTo>
                  <a:lnTo>
                    <a:pt x="33" y="29"/>
                  </a:lnTo>
                  <a:lnTo>
                    <a:pt x="29" y="36"/>
                  </a:lnTo>
                  <a:lnTo>
                    <a:pt x="24" y="41"/>
                  </a:lnTo>
                  <a:lnTo>
                    <a:pt x="17" y="42"/>
                  </a:lnTo>
                  <a:lnTo>
                    <a:pt x="10" y="41"/>
                  </a:lnTo>
                  <a:lnTo>
                    <a:pt x="4" y="36"/>
                  </a:lnTo>
                  <a:lnTo>
                    <a:pt x="2" y="29"/>
                  </a:lnTo>
                  <a:lnTo>
                    <a:pt x="0" y="21"/>
                  </a:lnTo>
                  <a:lnTo>
                    <a:pt x="2" y="12"/>
                  </a:lnTo>
                  <a:lnTo>
                    <a:pt x="4" y="6"/>
                  </a:lnTo>
                  <a:lnTo>
                    <a:pt x="10" y="2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5" name="Freeform 142"/>
            <p:cNvSpPr>
              <a:spLocks/>
            </p:cNvSpPr>
            <p:nvPr/>
          </p:nvSpPr>
          <p:spPr bwMode="auto">
            <a:xfrm>
              <a:off x="2400" y="2872"/>
              <a:ext cx="48" cy="57"/>
            </a:xfrm>
            <a:custGeom>
              <a:avLst/>
              <a:gdLst>
                <a:gd name="T0" fmla="*/ 23 w 48"/>
                <a:gd name="T1" fmla="*/ 0 h 57"/>
                <a:gd name="T2" fmla="*/ 33 w 48"/>
                <a:gd name="T3" fmla="*/ 1 h 57"/>
                <a:gd name="T4" fmla="*/ 41 w 48"/>
                <a:gd name="T5" fmla="*/ 7 h 57"/>
                <a:gd name="T6" fmla="*/ 47 w 48"/>
                <a:gd name="T7" fmla="*/ 16 h 57"/>
                <a:gd name="T8" fmla="*/ 48 w 48"/>
                <a:gd name="T9" fmla="*/ 28 h 57"/>
                <a:gd name="T10" fmla="*/ 47 w 48"/>
                <a:gd name="T11" fmla="*/ 39 h 57"/>
                <a:gd name="T12" fmla="*/ 41 w 48"/>
                <a:gd name="T13" fmla="*/ 48 h 57"/>
                <a:gd name="T14" fmla="*/ 33 w 48"/>
                <a:gd name="T15" fmla="*/ 54 h 57"/>
                <a:gd name="T16" fmla="*/ 23 w 48"/>
                <a:gd name="T17" fmla="*/ 57 h 57"/>
                <a:gd name="T18" fmla="*/ 15 w 48"/>
                <a:gd name="T19" fmla="*/ 54 h 57"/>
                <a:gd name="T20" fmla="*/ 7 w 48"/>
                <a:gd name="T21" fmla="*/ 48 h 57"/>
                <a:gd name="T22" fmla="*/ 1 w 48"/>
                <a:gd name="T23" fmla="*/ 39 h 57"/>
                <a:gd name="T24" fmla="*/ 0 w 48"/>
                <a:gd name="T25" fmla="*/ 28 h 57"/>
                <a:gd name="T26" fmla="*/ 1 w 48"/>
                <a:gd name="T27" fmla="*/ 16 h 57"/>
                <a:gd name="T28" fmla="*/ 7 w 48"/>
                <a:gd name="T29" fmla="*/ 7 h 57"/>
                <a:gd name="T30" fmla="*/ 15 w 48"/>
                <a:gd name="T31" fmla="*/ 1 h 57"/>
                <a:gd name="T32" fmla="*/ 23 w 48"/>
                <a:gd name="T3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8" h="57">
                  <a:moveTo>
                    <a:pt x="23" y="0"/>
                  </a:moveTo>
                  <a:lnTo>
                    <a:pt x="33" y="1"/>
                  </a:lnTo>
                  <a:lnTo>
                    <a:pt x="41" y="7"/>
                  </a:lnTo>
                  <a:lnTo>
                    <a:pt x="47" y="16"/>
                  </a:lnTo>
                  <a:lnTo>
                    <a:pt x="48" y="28"/>
                  </a:lnTo>
                  <a:lnTo>
                    <a:pt x="47" y="39"/>
                  </a:lnTo>
                  <a:lnTo>
                    <a:pt x="41" y="48"/>
                  </a:lnTo>
                  <a:lnTo>
                    <a:pt x="33" y="54"/>
                  </a:lnTo>
                  <a:lnTo>
                    <a:pt x="23" y="57"/>
                  </a:lnTo>
                  <a:lnTo>
                    <a:pt x="15" y="54"/>
                  </a:lnTo>
                  <a:lnTo>
                    <a:pt x="7" y="48"/>
                  </a:lnTo>
                  <a:lnTo>
                    <a:pt x="1" y="39"/>
                  </a:lnTo>
                  <a:lnTo>
                    <a:pt x="0" y="28"/>
                  </a:lnTo>
                  <a:lnTo>
                    <a:pt x="1" y="16"/>
                  </a:lnTo>
                  <a:lnTo>
                    <a:pt x="7" y="7"/>
                  </a:lnTo>
                  <a:lnTo>
                    <a:pt x="15" y="1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6" name="Freeform 143"/>
            <p:cNvSpPr>
              <a:spLocks/>
            </p:cNvSpPr>
            <p:nvPr/>
          </p:nvSpPr>
          <p:spPr bwMode="auto">
            <a:xfrm>
              <a:off x="2883" y="2398"/>
              <a:ext cx="556" cy="153"/>
            </a:xfrm>
            <a:custGeom>
              <a:avLst/>
              <a:gdLst>
                <a:gd name="T0" fmla="*/ 50 w 556"/>
                <a:gd name="T1" fmla="*/ 109 h 153"/>
                <a:gd name="T2" fmla="*/ 329 w 556"/>
                <a:gd name="T3" fmla="*/ 121 h 153"/>
                <a:gd name="T4" fmla="*/ 462 w 556"/>
                <a:gd name="T5" fmla="*/ 38 h 153"/>
                <a:gd name="T6" fmla="*/ 154 w 556"/>
                <a:gd name="T7" fmla="*/ 22 h 153"/>
                <a:gd name="T8" fmla="*/ 188 w 556"/>
                <a:gd name="T9" fmla="*/ 0 h 153"/>
                <a:gd name="T10" fmla="*/ 556 w 556"/>
                <a:gd name="T11" fmla="*/ 17 h 153"/>
                <a:gd name="T12" fmla="*/ 392 w 556"/>
                <a:gd name="T13" fmla="*/ 153 h 153"/>
                <a:gd name="T14" fmla="*/ 0 w 556"/>
                <a:gd name="T15" fmla="*/ 142 h 153"/>
                <a:gd name="T16" fmla="*/ 50 w 556"/>
                <a:gd name="T17" fmla="*/ 109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6" h="153">
                  <a:moveTo>
                    <a:pt x="50" y="109"/>
                  </a:moveTo>
                  <a:lnTo>
                    <a:pt x="329" y="121"/>
                  </a:lnTo>
                  <a:lnTo>
                    <a:pt x="462" y="38"/>
                  </a:lnTo>
                  <a:lnTo>
                    <a:pt x="154" y="22"/>
                  </a:lnTo>
                  <a:lnTo>
                    <a:pt x="188" y="0"/>
                  </a:lnTo>
                  <a:lnTo>
                    <a:pt x="556" y="17"/>
                  </a:lnTo>
                  <a:lnTo>
                    <a:pt x="392" y="153"/>
                  </a:lnTo>
                  <a:lnTo>
                    <a:pt x="0" y="142"/>
                  </a:lnTo>
                  <a:lnTo>
                    <a:pt x="50" y="109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7" name="Freeform 144"/>
            <p:cNvSpPr>
              <a:spLocks/>
            </p:cNvSpPr>
            <p:nvPr/>
          </p:nvSpPr>
          <p:spPr bwMode="auto">
            <a:xfrm>
              <a:off x="2724" y="2965"/>
              <a:ext cx="318" cy="120"/>
            </a:xfrm>
            <a:custGeom>
              <a:avLst/>
              <a:gdLst>
                <a:gd name="T0" fmla="*/ 7 w 318"/>
                <a:gd name="T1" fmla="*/ 0 h 120"/>
                <a:gd name="T2" fmla="*/ 318 w 318"/>
                <a:gd name="T3" fmla="*/ 31 h 120"/>
                <a:gd name="T4" fmla="*/ 311 w 318"/>
                <a:gd name="T5" fmla="*/ 120 h 120"/>
                <a:gd name="T6" fmla="*/ 0 w 318"/>
                <a:gd name="T7" fmla="*/ 90 h 120"/>
                <a:gd name="T8" fmla="*/ 7 w 318"/>
                <a:gd name="T9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120">
                  <a:moveTo>
                    <a:pt x="7" y="0"/>
                  </a:moveTo>
                  <a:lnTo>
                    <a:pt x="318" y="31"/>
                  </a:lnTo>
                  <a:lnTo>
                    <a:pt x="311" y="120"/>
                  </a:lnTo>
                  <a:lnTo>
                    <a:pt x="0" y="9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" name="Freeform 145"/>
            <p:cNvSpPr>
              <a:spLocks/>
            </p:cNvSpPr>
            <p:nvPr/>
          </p:nvSpPr>
          <p:spPr bwMode="auto">
            <a:xfrm>
              <a:off x="2726" y="2987"/>
              <a:ext cx="315" cy="84"/>
            </a:xfrm>
            <a:custGeom>
              <a:avLst/>
              <a:gdLst>
                <a:gd name="T0" fmla="*/ 4 w 315"/>
                <a:gd name="T1" fmla="*/ 0 h 84"/>
                <a:gd name="T2" fmla="*/ 315 w 315"/>
                <a:gd name="T3" fmla="*/ 30 h 84"/>
                <a:gd name="T4" fmla="*/ 309 w 315"/>
                <a:gd name="T5" fmla="*/ 84 h 84"/>
                <a:gd name="T6" fmla="*/ 0 w 315"/>
                <a:gd name="T7" fmla="*/ 54 h 84"/>
                <a:gd name="T8" fmla="*/ 4 w 315"/>
                <a:gd name="T9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5" h="84">
                  <a:moveTo>
                    <a:pt x="4" y="0"/>
                  </a:moveTo>
                  <a:lnTo>
                    <a:pt x="315" y="30"/>
                  </a:lnTo>
                  <a:lnTo>
                    <a:pt x="309" y="84"/>
                  </a:lnTo>
                  <a:lnTo>
                    <a:pt x="0" y="5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9" name="Freeform 146"/>
            <p:cNvSpPr>
              <a:spLocks/>
            </p:cNvSpPr>
            <p:nvPr/>
          </p:nvSpPr>
          <p:spPr bwMode="auto">
            <a:xfrm>
              <a:off x="2727" y="3003"/>
              <a:ext cx="312" cy="52"/>
            </a:xfrm>
            <a:custGeom>
              <a:avLst/>
              <a:gdLst>
                <a:gd name="T0" fmla="*/ 2 w 312"/>
                <a:gd name="T1" fmla="*/ 0 h 52"/>
                <a:gd name="T2" fmla="*/ 312 w 312"/>
                <a:gd name="T3" fmla="*/ 30 h 52"/>
                <a:gd name="T4" fmla="*/ 310 w 312"/>
                <a:gd name="T5" fmla="*/ 52 h 52"/>
                <a:gd name="T6" fmla="*/ 0 w 312"/>
                <a:gd name="T7" fmla="*/ 21 h 52"/>
                <a:gd name="T8" fmla="*/ 2 w 312"/>
                <a:gd name="T9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52">
                  <a:moveTo>
                    <a:pt x="2" y="0"/>
                  </a:moveTo>
                  <a:lnTo>
                    <a:pt x="312" y="30"/>
                  </a:lnTo>
                  <a:lnTo>
                    <a:pt x="310" y="52"/>
                  </a:lnTo>
                  <a:lnTo>
                    <a:pt x="0" y="2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1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0" name="Freeform 147"/>
            <p:cNvSpPr>
              <a:spLocks/>
            </p:cNvSpPr>
            <p:nvPr/>
          </p:nvSpPr>
          <p:spPr bwMode="auto">
            <a:xfrm>
              <a:off x="2973" y="2971"/>
              <a:ext cx="123" cy="170"/>
            </a:xfrm>
            <a:custGeom>
              <a:avLst/>
              <a:gdLst>
                <a:gd name="T0" fmla="*/ 105 w 123"/>
                <a:gd name="T1" fmla="*/ 0 h 170"/>
                <a:gd name="T2" fmla="*/ 40 w 123"/>
                <a:gd name="T3" fmla="*/ 6 h 170"/>
                <a:gd name="T4" fmla="*/ 5 w 123"/>
                <a:gd name="T5" fmla="*/ 53 h 170"/>
                <a:gd name="T6" fmla="*/ 0 w 123"/>
                <a:gd name="T7" fmla="*/ 93 h 170"/>
                <a:gd name="T8" fmla="*/ 40 w 123"/>
                <a:gd name="T9" fmla="*/ 159 h 170"/>
                <a:gd name="T10" fmla="*/ 123 w 123"/>
                <a:gd name="T11" fmla="*/ 170 h 170"/>
                <a:gd name="T12" fmla="*/ 110 w 123"/>
                <a:gd name="T13" fmla="*/ 121 h 170"/>
                <a:gd name="T14" fmla="*/ 57 w 123"/>
                <a:gd name="T15" fmla="*/ 97 h 170"/>
                <a:gd name="T16" fmla="*/ 57 w 123"/>
                <a:gd name="T17" fmla="*/ 44 h 170"/>
                <a:gd name="T18" fmla="*/ 105 w 123"/>
                <a:gd name="T19" fmla="*/ 40 h 170"/>
                <a:gd name="T20" fmla="*/ 105 w 123"/>
                <a:gd name="T21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3" h="170">
                  <a:moveTo>
                    <a:pt x="105" y="0"/>
                  </a:moveTo>
                  <a:lnTo>
                    <a:pt x="40" y="6"/>
                  </a:lnTo>
                  <a:lnTo>
                    <a:pt x="5" y="53"/>
                  </a:lnTo>
                  <a:lnTo>
                    <a:pt x="0" y="93"/>
                  </a:lnTo>
                  <a:lnTo>
                    <a:pt x="40" y="159"/>
                  </a:lnTo>
                  <a:lnTo>
                    <a:pt x="123" y="170"/>
                  </a:lnTo>
                  <a:lnTo>
                    <a:pt x="110" y="121"/>
                  </a:lnTo>
                  <a:lnTo>
                    <a:pt x="57" y="97"/>
                  </a:lnTo>
                  <a:lnTo>
                    <a:pt x="57" y="44"/>
                  </a:lnTo>
                  <a:lnTo>
                    <a:pt x="105" y="40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1" name="Freeform 148"/>
            <p:cNvSpPr>
              <a:spLocks/>
            </p:cNvSpPr>
            <p:nvPr/>
          </p:nvSpPr>
          <p:spPr bwMode="auto">
            <a:xfrm>
              <a:off x="3049" y="2909"/>
              <a:ext cx="207" cy="253"/>
            </a:xfrm>
            <a:custGeom>
              <a:avLst/>
              <a:gdLst>
                <a:gd name="T0" fmla="*/ 57 w 207"/>
                <a:gd name="T1" fmla="*/ 0 h 253"/>
                <a:gd name="T2" fmla="*/ 7 w 207"/>
                <a:gd name="T3" fmla="*/ 53 h 253"/>
                <a:gd name="T4" fmla="*/ 0 w 207"/>
                <a:gd name="T5" fmla="*/ 115 h 253"/>
                <a:gd name="T6" fmla="*/ 9 w 207"/>
                <a:gd name="T7" fmla="*/ 156 h 253"/>
                <a:gd name="T8" fmla="*/ 21 w 207"/>
                <a:gd name="T9" fmla="*/ 189 h 253"/>
                <a:gd name="T10" fmla="*/ 36 w 207"/>
                <a:gd name="T11" fmla="*/ 215 h 253"/>
                <a:gd name="T12" fmla="*/ 57 w 207"/>
                <a:gd name="T13" fmla="*/ 232 h 253"/>
                <a:gd name="T14" fmla="*/ 81 w 207"/>
                <a:gd name="T15" fmla="*/ 244 h 253"/>
                <a:gd name="T16" fmla="*/ 110 w 207"/>
                <a:gd name="T17" fmla="*/ 250 h 253"/>
                <a:gd name="T18" fmla="*/ 143 w 207"/>
                <a:gd name="T19" fmla="*/ 253 h 253"/>
                <a:gd name="T20" fmla="*/ 182 w 207"/>
                <a:gd name="T21" fmla="*/ 250 h 253"/>
                <a:gd name="T22" fmla="*/ 203 w 207"/>
                <a:gd name="T23" fmla="*/ 195 h 253"/>
                <a:gd name="T24" fmla="*/ 207 w 207"/>
                <a:gd name="T25" fmla="*/ 149 h 253"/>
                <a:gd name="T26" fmla="*/ 197 w 207"/>
                <a:gd name="T27" fmla="*/ 106 h 253"/>
                <a:gd name="T28" fmla="*/ 179 w 207"/>
                <a:gd name="T29" fmla="*/ 71 h 253"/>
                <a:gd name="T30" fmla="*/ 153 w 207"/>
                <a:gd name="T31" fmla="*/ 43 h 253"/>
                <a:gd name="T32" fmla="*/ 121 w 207"/>
                <a:gd name="T33" fmla="*/ 22 h 253"/>
                <a:gd name="T34" fmla="*/ 89 w 207"/>
                <a:gd name="T35" fmla="*/ 8 h 253"/>
                <a:gd name="T36" fmla="*/ 57 w 207"/>
                <a:gd name="T37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7" h="253">
                  <a:moveTo>
                    <a:pt x="57" y="0"/>
                  </a:moveTo>
                  <a:lnTo>
                    <a:pt x="7" y="53"/>
                  </a:lnTo>
                  <a:lnTo>
                    <a:pt x="0" y="115"/>
                  </a:lnTo>
                  <a:lnTo>
                    <a:pt x="9" y="156"/>
                  </a:lnTo>
                  <a:lnTo>
                    <a:pt x="21" y="189"/>
                  </a:lnTo>
                  <a:lnTo>
                    <a:pt x="36" y="215"/>
                  </a:lnTo>
                  <a:lnTo>
                    <a:pt x="57" y="232"/>
                  </a:lnTo>
                  <a:lnTo>
                    <a:pt x="81" y="244"/>
                  </a:lnTo>
                  <a:lnTo>
                    <a:pt x="110" y="250"/>
                  </a:lnTo>
                  <a:lnTo>
                    <a:pt x="143" y="253"/>
                  </a:lnTo>
                  <a:lnTo>
                    <a:pt x="182" y="250"/>
                  </a:lnTo>
                  <a:lnTo>
                    <a:pt x="203" y="195"/>
                  </a:lnTo>
                  <a:lnTo>
                    <a:pt x="207" y="149"/>
                  </a:lnTo>
                  <a:lnTo>
                    <a:pt x="197" y="106"/>
                  </a:lnTo>
                  <a:lnTo>
                    <a:pt x="179" y="71"/>
                  </a:lnTo>
                  <a:lnTo>
                    <a:pt x="153" y="43"/>
                  </a:lnTo>
                  <a:lnTo>
                    <a:pt x="121" y="22"/>
                  </a:lnTo>
                  <a:lnTo>
                    <a:pt x="89" y="8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2" name="Freeform 149"/>
            <p:cNvSpPr>
              <a:spLocks/>
            </p:cNvSpPr>
            <p:nvPr/>
          </p:nvSpPr>
          <p:spPr bwMode="auto">
            <a:xfrm>
              <a:off x="3096" y="2900"/>
              <a:ext cx="167" cy="256"/>
            </a:xfrm>
            <a:custGeom>
              <a:avLst/>
              <a:gdLst>
                <a:gd name="T0" fmla="*/ 27 w 167"/>
                <a:gd name="T1" fmla="*/ 5 h 256"/>
                <a:gd name="T2" fmla="*/ 39 w 167"/>
                <a:gd name="T3" fmla="*/ 0 h 256"/>
                <a:gd name="T4" fmla="*/ 55 w 167"/>
                <a:gd name="T5" fmla="*/ 2 h 256"/>
                <a:gd name="T6" fmla="*/ 70 w 167"/>
                <a:gd name="T7" fmla="*/ 8 h 256"/>
                <a:gd name="T8" fmla="*/ 85 w 167"/>
                <a:gd name="T9" fmla="*/ 17 h 256"/>
                <a:gd name="T10" fmla="*/ 100 w 167"/>
                <a:gd name="T11" fmla="*/ 32 h 256"/>
                <a:gd name="T12" fmla="*/ 116 w 167"/>
                <a:gd name="T13" fmla="*/ 50 h 256"/>
                <a:gd name="T14" fmla="*/ 131 w 167"/>
                <a:gd name="T15" fmla="*/ 70 h 256"/>
                <a:gd name="T16" fmla="*/ 143 w 167"/>
                <a:gd name="T17" fmla="*/ 94 h 256"/>
                <a:gd name="T18" fmla="*/ 161 w 167"/>
                <a:gd name="T19" fmla="*/ 144 h 256"/>
                <a:gd name="T20" fmla="*/ 167 w 167"/>
                <a:gd name="T21" fmla="*/ 191 h 256"/>
                <a:gd name="T22" fmla="*/ 160 w 167"/>
                <a:gd name="T23" fmla="*/ 229 h 256"/>
                <a:gd name="T24" fmla="*/ 141 w 167"/>
                <a:gd name="T25" fmla="*/ 251 h 256"/>
                <a:gd name="T26" fmla="*/ 128 w 167"/>
                <a:gd name="T27" fmla="*/ 256 h 256"/>
                <a:gd name="T28" fmla="*/ 113 w 167"/>
                <a:gd name="T29" fmla="*/ 254 h 256"/>
                <a:gd name="T30" fmla="*/ 98 w 167"/>
                <a:gd name="T31" fmla="*/ 248 h 256"/>
                <a:gd name="T32" fmla="*/ 82 w 167"/>
                <a:gd name="T33" fmla="*/ 238 h 256"/>
                <a:gd name="T34" fmla="*/ 67 w 167"/>
                <a:gd name="T35" fmla="*/ 224 h 256"/>
                <a:gd name="T36" fmla="*/ 52 w 167"/>
                <a:gd name="T37" fmla="*/ 206 h 256"/>
                <a:gd name="T38" fmla="*/ 36 w 167"/>
                <a:gd name="T39" fmla="*/ 185 h 256"/>
                <a:gd name="T40" fmla="*/ 24 w 167"/>
                <a:gd name="T41" fmla="*/ 161 h 256"/>
                <a:gd name="T42" fmla="*/ 6 w 167"/>
                <a:gd name="T43" fmla="*/ 111 h 256"/>
                <a:gd name="T44" fmla="*/ 0 w 167"/>
                <a:gd name="T45" fmla="*/ 64 h 256"/>
                <a:gd name="T46" fmla="*/ 7 w 167"/>
                <a:gd name="T47" fmla="*/ 28 h 256"/>
                <a:gd name="T48" fmla="*/ 27 w 167"/>
                <a:gd name="T49" fmla="*/ 5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67" h="256">
                  <a:moveTo>
                    <a:pt x="27" y="5"/>
                  </a:moveTo>
                  <a:lnTo>
                    <a:pt x="39" y="0"/>
                  </a:lnTo>
                  <a:lnTo>
                    <a:pt x="55" y="2"/>
                  </a:lnTo>
                  <a:lnTo>
                    <a:pt x="70" y="8"/>
                  </a:lnTo>
                  <a:lnTo>
                    <a:pt x="85" y="17"/>
                  </a:lnTo>
                  <a:lnTo>
                    <a:pt x="100" y="32"/>
                  </a:lnTo>
                  <a:lnTo>
                    <a:pt x="116" y="50"/>
                  </a:lnTo>
                  <a:lnTo>
                    <a:pt x="131" y="70"/>
                  </a:lnTo>
                  <a:lnTo>
                    <a:pt x="143" y="94"/>
                  </a:lnTo>
                  <a:lnTo>
                    <a:pt x="161" y="144"/>
                  </a:lnTo>
                  <a:lnTo>
                    <a:pt x="167" y="191"/>
                  </a:lnTo>
                  <a:lnTo>
                    <a:pt x="160" y="229"/>
                  </a:lnTo>
                  <a:lnTo>
                    <a:pt x="141" y="251"/>
                  </a:lnTo>
                  <a:lnTo>
                    <a:pt x="128" y="256"/>
                  </a:lnTo>
                  <a:lnTo>
                    <a:pt x="113" y="254"/>
                  </a:lnTo>
                  <a:lnTo>
                    <a:pt x="98" y="248"/>
                  </a:lnTo>
                  <a:lnTo>
                    <a:pt x="82" y="238"/>
                  </a:lnTo>
                  <a:lnTo>
                    <a:pt x="67" y="224"/>
                  </a:lnTo>
                  <a:lnTo>
                    <a:pt x="52" y="206"/>
                  </a:lnTo>
                  <a:lnTo>
                    <a:pt x="36" y="185"/>
                  </a:lnTo>
                  <a:lnTo>
                    <a:pt x="24" y="161"/>
                  </a:lnTo>
                  <a:lnTo>
                    <a:pt x="6" y="111"/>
                  </a:lnTo>
                  <a:lnTo>
                    <a:pt x="0" y="64"/>
                  </a:lnTo>
                  <a:lnTo>
                    <a:pt x="7" y="28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rgbClr val="8C4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3" name="Freeform 150"/>
            <p:cNvSpPr>
              <a:spLocks/>
            </p:cNvSpPr>
            <p:nvPr/>
          </p:nvSpPr>
          <p:spPr bwMode="auto">
            <a:xfrm>
              <a:off x="3102" y="2908"/>
              <a:ext cx="158" cy="243"/>
            </a:xfrm>
            <a:custGeom>
              <a:avLst/>
              <a:gdLst>
                <a:gd name="T0" fmla="*/ 24 w 158"/>
                <a:gd name="T1" fmla="*/ 3 h 243"/>
                <a:gd name="T2" fmla="*/ 36 w 158"/>
                <a:gd name="T3" fmla="*/ 0 h 243"/>
                <a:gd name="T4" fmla="*/ 50 w 158"/>
                <a:gd name="T5" fmla="*/ 0 h 243"/>
                <a:gd name="T6" fmla="*/ 65 w 158"/>
                <a:gd name="T7" fmla="*/ 6 h 243"/>
                <a:gd name="T8" fmla="*/ 80 w 158"/>
                <a:gd name="T9" fmla="*/ 15 h 243"/>
                <a:gd name="T10" fmla="*/ 96 w 158"/>
                <a:gd name="T11" fmla="*/ 29 h 243"/>
                <a:gd name="T12" fmla="*/ 110 w 158"/>
                <a:gd name="T13" fmla="*/ 45 h 243"/>
                <a:gd name="T14" fmla="*/ 123 w 158"/>
                <a:gd name="T15" fmla="*/ 66 h 243"/>
                <a:gd name="T16" fmla="*/ 136 w 158"/>
                <a:gd name="T17" fmla="*/ 89 h 243"/>
                <a:gd name="T18" fmla="*/ 153 w 158"/>
                <a:gd name="T19" fmla="*/ 137 h 243"/>
                <a:gd name="T20" fmla="*/ 158 w 158"/>
                <a:gd name="T21" fmla="*/ 181 h 243"/>
                <a:gd name="T22" fmla="*/ 151 w 158"/>
                <a:gd name="T23" fmla="*/ 218 h 243"/>
                <a:gd name="T24" fmla="*/ 133 w 158"/>
                <a:gd name="T25" fmla="*/ 239 h 243"/>
                <a:gd name="T26" fmla="*/ 121 w 158"/>
                <a:gd name="T27" fmla="*/ 243 h 243"/>
                <a:gd name="T28" fmla="*/ 107 w 158"/>
                <a:gd name="T29" fmla="*/ 242 h 243"/>
                <a:gd name="T30" fmla="*/ 93 w 158"/>
                <a:gd name="T31" fmla="*/ 237 h 243"/>
                <a:gd name="T32" fmla="*/ 78 w 158"/>
                <a:gd name="T33" fmla="*/ 227 h 243"/>
                <a:gd name="T34" fmla="*/ 62 w 158"/>
                <a:gd name="T35" fmla="*/ 213 h 243"/>
                <a:gd name="T36" fmla="*/ 47 w 158"/>
                <a:gd name="T37" fmla="*/ 196 h 243"/>
                <a:gd name="T38" fmla="*/ 35 w 158"/>
                <a:gd name="T39" fmla="*/ 175 h 243"/>
                <a:gd name="T40" fmla="*/ 22 w 158"/>
                <a:gd name="T41" fmla="*/ 153 h 243"/>
                <a:gd name="T42" fmla="*/ 6 w 158"/>
                <a:gd name="T43" fmla="*/ 104 h 243"/>
                <a:gd name="T44" fmla="*/ 0 w 158"/>
                <a:gd name="T45" fmla="*/ 60 h 243"/>
                <a:gd name="T46" fmla="*/ 6 w 158"/>
                <a:gd name="T47" fmla="*/ 24 h 243"/>
                <a:gd name="T48" fmla="*/ 24 w 158"/>
                <a:gd name="T49" fmla="*/ 3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58" h="243">
                  <a:moveTo>
                    <a:pt x="24" y="3"/>
                  </a:moveTo>
                  <a:lnTo>
                    <a:pt x="36" y="0"/>
                  </a:lnTo>
                  <a:lnTo>
                    <a:pt x="50" y="0"/>
                  </a:lnTo>
                  <a:lnTo>
                    <a:pt x="65" y="6"/>
                  </a:lnTo>
                  <a:lnTo>
                    <a:pt x="80" y="15"/>
                  </a:lnTo>
                  <a:lnTo>
                    <a:pt x="96" y="29"/>
                  </a:lnTo>
                  <a:lnTo>
                    <a:pt x="110" y="45"/>
                  </a:lnTo>
                  <a:lnTo>
                    <a:pt x="123" y="66"/>
                  </a:lnTo>
                  <a:lnTo>
                    <a:pt x="136" y="89"/>
                  </a:lnTo>
                  <a:lnTo>
                    <a:pt x="153" y="137"/>
                  </a:lnTo>
                  <a:lnTo>
                    <a:pt x="158" y="181"/>
                  </a:lnTo>
                  <a:lnTo>
                    <a:pt x="151" y="218"/>
                  </a:lnTo>
                  <a:lnTo>
                    <a:pt x="133" y="239"/>
                  </a:lnTo>
                  <a:lnTo>
                    <a:pt x="121" y="243"/>
                  </a:lnTo>
                  <a:lnTo>
                    <a:pt x="107" y="242"/>
                  </a:lnTo>
                  <a:lnTo>
                    <a:pt x="93" y="237"/>
                  </a:lnTo>
                  <a:lnTo>
                    <a:pt x="78" y="227"/>
                  </a:lnTo>
                  <a:lnTo>
                    <a:pt x="62" y="213"/>
                  </a:lnTo>
                  <a:lnTo>
                    <a:pt x="47" y="196"/>
                  </a:lnTo>
                  <a:lnTo>
                    <a:pt x="35" y="175"/>
                  </a:lnTo>
                  <a:lnTo>
                    <a:pt x="22" y="153"/>
                  </a:lnTo>
                  <a:lnTo>
                    <a:pt x="6" y="104"/>
                  </a:lnTo>
                  <a:lnTo>
                    <a:pt x="0" y="60"/>
                  </a:lnTo>
                  <a:lnTo>
                    <a:pt x="6" y="24"/>
                  </a:lnTo>
                  <a:lnTo>
                    <a:pt x="24" y="3"/>
                  </a:lnTo>
                  <a:close/>
                </a:path>
              </a:pathLst>
            </a:custGeom>
            <a:solidFill>
              <a:srgbClr val="934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4" name="Freeform 151"/>
            <p:cNvSpPr>
              <a:spLocks/>
            </p:cNvSpPr>
            <p:nvPr/>
          </p:nvSpPr>
          <p:spPr bwMode="auto">
            <a:xfrm>
              <a:off x="3106" y="2914"/>
              <a:ext cx="151" cy="233"/>
            </a:xfrm>
            <a:custGeom>
              <a:avLst/>
              <a:gdLst>
                <a:gd name="T0" fmla="*/ 22 w 151"/>
                <a:gd name="T1" fmla="*/ 4 h 233"/>
                <a:gd name="T2" fmla="*/ 35 w 151"/>
                <a:gd name="T3" fmla="*/ 0 h 233"/>
                <a:gd name="T4" fmla="*/ 49 w 151"/>
                <a:gd name="T5" fmla="*/ 1 h 233"/>
                <a:gd name="T6" fmla="*/ 63 w 151"/>
                <a:gd name="T7" fmla="*/ 6 h 233"/>
                <a:gd name="T8" fmla="*/ 76 w 151"/>
                <a:gd name="T9" fmla="*/ 15 h 233"/>
                <a:gd name="T10" fmla="*/ 92 w 151"/>
                <a:gd name="T11" fmla="*/ 29 h 233"/>
                <a:gd name="T12" fmla="*/ 106 w 151"/>
                <a:gd name="T13" fmla="*/ 45 h 233"/>
                <a:gd name="T14" fmla="*/ 119 w 151"/>
                <a:gd name="T15" fmla="*/ 63 h 233"/>
                <a:gd name="T16" fmla="*/ 131 w 151"/>
                <a:gd name="T17" fmla="*/ 86 h 233"/>
                <a:gd name="T18" fmla="*/ 147 w 151"/>
                <a:gd name="T19" fmla="*/ 133 h 233"/>
                <a:gd name="T20" fmla="*/ 151 w 151"/>
                <a:gd name="T21" fmla="*/ 175 h 233"/>
                <a:gd name="T22" fmla="*/ 146 w 151"/>
                <a:gd name="T23" fmla="*/ 209 h 233"/>
                <a:gd name="T24" fmla="*/ 128 w 151"/>
                <a:gd name="T25" fmla="*/ 230 h 233"/>
                <a:gd name="T26" fmla="*/ 117 w 151"/>
                <a:gd name="T27" fmla="*/ 233 h 233"/>
                <a:gd name="T28" fmla="*/ 103 w 151"/>
                <a:gd name="T29" fmla="*/ 233 h 233"/>
                <a:gd name="T30" fmla="*/ 89 w 151"/>
                <a:gd name="T31" fmla="*/ 227 h 233"/>
                <a:gd name="T32" fmla="*/ 75 w 151"/>
                <a:gd name="T33" fmla="*/ 218 h 233"/>
                <a:gd name="T34" fmla="*/ 60 w 151"/>
                <a:gd name="T35" fmla="*/ 204 h 233"/>
                <a:gd name="T36" fmla="*/ 46 w 151"/>
                <a:gd name="T37" fmla="*/ 187 h 233"/>
                <a:gd name="T38" fmla="*/ 32 w 151"/>
                <a:gd name="T39" fmla="*/ 169 h 233"/>
                <a:gd name="T40" fmla="*/ 21 w 151"/>
                <a:gd name="T41" fmla="*/ 147 h 233"/>
                <a:gd name="T42" fmla="*/ 4 w 151"/>
                <a:gd name="T43" fmla="*/ 101 h 233"/>
                <a:gd name="T44" fmla="*/ 0 w 151"/>
                <a:gd name="T45" fmla="*/ 59 h 233"/>
                <a:gd name="T46" fmla="*/ 6 w 151"/>
                <a:gd name="T47" fmla="*/ 26 h 233"/>
                <a:gd name="T48" fmla="*/ 22 w 151"/>
                <a:gd name="T49" fmla="*/ 4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51" h="233">
                  <a:moveTo>
                    <a:pt x="22" y="4"/>
                  </a:moveTo>
                  <a:lnTo>
                    <a:pt x="35" y="0"/>
                  </a:lnTo>
                  <a:lnTo>
                    <a:pt x="49" y="1"/>
                  </a:lnTo>
                  <a:lnTo>
                    <a:pt x="63" y="6"/>
                  </a:lnTo>
                  <a:lnTo>
                    <a:pt x="76" y="15"/>
                  </a:lnTo>
                  <a:lnTo>
                    <a:pt x="92" y="29"/>
                  </a:lnTo>
                  <a:lnTo>
                    <a:pt x="106" y="45"/>
                  </a:lnTo>
                  <a:lnTo>
                    <a:pt x="119" y="63"/>
                  </a:lnTo>
                  <a:lnTo>
                    <a:pt x="131" y="86"/>
                  </a:lnTo>
                  <a:lnTo>
                    <a:pt x="147" y="133"/>
                  </a:lnTo>
                  <a:lnTo>
                    <a:pt x="151" y="175"/>
                  </a:lnTo>
                  <a:lnTo>
                    <a:pt x="146" y="209"/>
                  </a:lnTo>
                  <a:lnTo>
                    <a:pt x="128" y="230"/>
                  </a:lnTo>
                  <a:lnTo>
                    <a:pt x="117" y="233"/>
                  </a:lnTo>
                  <a:lnTo>
                    <a:pt x="103" y="233"/>
                  </a:lnTo>
                  <a:lnTo>
                    <a:pt x="89" y="227"/>
                  </a:lnTo>
                  <a:lnTo>
                    <a:pt x="75" y="218"/>
                  </a:lnTo>
                  <a:lnTo>
                    <a:pt x="60" y="204"/>
                  </a:lnTo>
                  <a:lnTo>
                    <a:pt x="46" y="187"/>
                  </a:lnTo>
                  <a:lnTo>
                    <a:pt x="32" y="169"/>
                  </a:lnTo>
                  <a:lnTo>
                    <a:pt x="21" y="147"/>
                  </a:lnTo>
                  <a:lnTo>
                    <a:pt x="4" y="101"/>
                  </a:lnTo>
                  <a:lnTo>
                    <a:pt x="0" y="59"/>
                  </a:lnTo>
                  <a:lnTo>
                    <a:pt x="6" y="26"/>
                  </a:lnTo>
                  <a:lnTo>
                    <a:pt x="22" y="4"/>
                  </a:lnTo>
                  <a:close/>
                </a:path>
              </a:pathLst>
            </a:custGeom>
            <a:solidFill>
              <a:srgbClr val="9E5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5" name="Freeform 152"/>
            <p:cNvSpPr>
              <a:spLocks/>
            </p:cNvSpPr>
            <p:nvPr/>
          </p:nvSpPr>
          <p:spPr bwMode="auto">
            <a:xfrm>
              <a:off x="3110" y="2921"/>
              <a:ext cx="145" cy="223"/>
            </a:xfrm>
            <a:custGeom>
              <a:avLst/>
              <a:gdLst>
                <a:gd name="T0" fmla="*/ 24 w 145"/>
                <a:gd name="T1" fmla="*/ 4 h 223"/>
                <a:gd name="T2" fmla="*/ 35 w 145"/>
                <a:gd name="T3" fmla="*/ 0 h 223"/>
                <a:gd name="T4" fmla="*/ 47 w 145"/>
                <a:gd name="T5" fmla="*/ 0 h 223"/>
                <a:gd name="T6" fmla="*/ 60 w 145"/>
                <a:gd name="T7" fmla="*/ 7 h 223"/>
                <a:gd name="T8" fmla="*/ 74 w 145"/>
                <a:gd name="T9" fmla="*/ 16 h 223"/>
                <a:gd name="T10" fmla="*/ 88 w 145"/>
                <a:gd name="T11" fmla="*/ 28 h 223"/>
                <a:gd name="T12" fmla="*/ 102 w 145"/>
                <a:gd name="T13" fmla="*/ 43 h 223"/>
                <a:gd name="T14" fmla="*/ 114 w 145"/>
                <a:gd name="T15" fmla="*/ 61 h 223"/>
                <a:gd name="T16" fmla="*/ 125 w 145"/>
                <a:gd name="T17" fmla="*/ 82 h 223"/>
                <a:gd name="T18" fmla="*/ 140 w 145"/>
                <a:gd name="T19" fmla="*/ 126 h 223"/>
                <a:gd name="T20" fmla="*/ 145 w 145"/>
                <a:gd name="T21" fmla="*/ 167 h 223"/>
                <a:gd name="T22" fmla="*/ 139 w 145"/>
                <a:gd name="T23" fmla="*/ 199 h 223"/>
                <a:gd name="T24" fmla="*/ 122 w 145"/>
                <a:gd name="T25" fmla="*/ 218 h 223"/>
                <a:gd name="T26" fmla="*/ 111 w 145"/>
                <a:gd name="T27" fmla="*/ 223 h 223"/>
                <a:gd name="T28" fmla="*/ 99 w 145"/>
                <a:gd name="T29" fmla="*/ 221 h 223"/>
                <a:gd name="T30" fmla="*/ 85 w 145"/>
                <a:gd name="T31" fmla="*/ 217 h 223"/>
                <a:gd name="T32" fmla="*/ 71 w 145"/>
                <a:gd name="T33" fmla="*/ 208 h 223"/>
                <a:gd name="T34" fmla="*/ 57 w 145"/>
                <a:gd name="T35" fmla="*/ 194 h 223"/>
                <a:gd name="T36" fmla="*/ 43 w 145"/>
                <a:gd name="T37" fmla="*/ 179 h 223"/>
                <a:gd name="T38" fmla="*/ 31 w 145"/>
                <a:gd name="T39" fmla="*/ 161 h 223"/>
                <a:gd name="T40" fmla="*/ 20 w 145"/>
                <a:gd name="T41" fmla="*/ 140 h 223"/>
                <a:gd name="T42" fmla="*/ 4 w 145"/>
                <a:gd name="T43" fmla="*/ 96 h 223"/>
                <a:gd name="T44" fmla="*/ 0 w 145"/>
                <a:gd name="T45" fmla="*/ 55 h 223"/>
                <a:gd name="T46" fmla="*/ 7 w 145"/>
                <a:gd name="T47" fmla="*/ 23 h 223"/>
                <a:gd name="T48" fmla="*/ 24 w 145"/>
                <a:gd name="T49" fmla="*/ 4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5" h="223">
                  <a:moveTo>
                    <a:pt x="24" y="4"/>
                  </a:moveTo>
                  <a:lnTo>
                    <a:pt x="35" y="0"/>
                  </a:lnTo>
                  <a:lnTo>
                    <a:pt x="47" y="0"/>
                  </a:lnTo>
                  <a:lnTo>
                    <a:pt x="60" y="7"/>
                  </a:lnTo>
                  <a:lnTo>
                    <a:pt x="74" y="16"/>
                  </a:lnTo>
                  <a:lnTo>
                    <a:pt x="88" y="28"/>
                  </a:lnTo>
                  <a:lnTo>
                    <a:pt x="102" y="43"/>
                  </a:lnTo>
                  <a:lnTo>
                    <a:pt x="114" y="61"/>
                  </a:lnTo>
                  <a:lnTo>
                    <a:pt x="125" y="82"/>
                  </a:lnTo>
                  <a:lnTo>
                    <a:pt x="140" y="126"/>
                  </a:lnTo>
                  <a:lnTo>
                    <a:pt x="145" y="167"/>
                  </a:lnTo>
                  <a:lnTo>
                    <a:pt x="139" y="199"/>
                  </a:lnTo>
                  <a:lnTo>
                    <a:pt x="122" y="218"/>
                  </a:lnTo>
                  <a:lnTo>
                    <a:pt x="111" y="223"/>
                  </a:lnTo>
                  <a:lnTo>
                    <a:pt x="99" y="221"/>
                  </a:lnTo>
                  <a:lnTo>
                    <a:pt x="85" y="217"/>
                  </a:lnTo>
                  <a:lnTo>
                    <a:pt x="71" y="208"/>
                  </a:lnTo>
                  <a:lnTo>
                    <a:pt x="57" y="194"/>
                  </a:lnTo>
                  <a:lnTo>
                    <a:pt x="43" y="179"/>
                  </a:lnTo>
                  <a:lnTo>
                    <a:pt x="31" y="161"/>
                  </a:lnTo>
                  <a:lnTo>
                    <a:pt x="20" y="140"/>
                  </a:lnTo>
                  <a:lnTo>
                    <a:pt x="4" y="96"/>
                  </a:lnTo>
                  <a:lnTo>
                    <a:pt x="0" y="55"/>
                  </a:lnTo>
                  <a:lnTo>
                    <a:pt x="7" y="23"/>
                  </a:lnTo>
                  <a:lnTo>
                    <a:pt x="24" y="4"/>
                  </a:lnTo>
                  <a:close/>
                </a:path>
              </a:pathLst>
            </a:custGeom>
            <a:solidFill>
              <a:srgbClr val="A56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6" name="Freeform 153"/>
            <p:cNvSpPr>
              <a:spLocks/>
            </p:cNvSpPr>
            <p:nvPr/>
          </p:nvSpPr>
          <p:spPr bwMode="auto">
            <a:xfrm>
              <a:off x="3114" y="2928"/>
              <a:ext cx="138" cy="211"/>
            </a:xfrm>
            <a:custGeom>
              <a:avLst/>
              <a:gdLst>
                <a:gd name="T0" fmla="*/ 21 w 138"/>
                <a:gd name="T1" fmla="*/ 3 h 211"/>
                <a:gd name="T2" fmla="*/ 32 w 138"/>
                <a:gd name="T3" fmla="*/ 0 h 211"/>
                <a:gd name="T4" fmla="*/ 45 w 138"/>
                <a:gd name="T5" fmla="*/ 0 h 211"/>
                <a:gd name="T6" fmla="*/ 57 w 138"/>
                <a:gd name="T7" fmla="*/ 6 h 211"/>
                <a:gd name="T8" fmla="*/ 70 w 138"/>
                <a:gd name="T9" fmla="*/ 13 h 211"/>
                <a:gd name="T10" fmla="*/ 84 w 138"/>
                <a:gd name="T11" fmla="*/ 25 h 211"/>
                <a:gd name="T12" fmla="*/ 96 w 138"/>
                <a:gd name="T13" fmla="*/ 40 h 211"/>
                <a:gd name="T14" fmla="*/ 107 w 138"/>
                <a:gd name="T15" fmla="*/ 59 h 211"/>
                <a:gd name="T16" fmla="*/ 118 w 138"/>
                <a:gd name="T17" fmla="*/ 78 h 211"/>
                <a:gd name="T18" fmla="*/ 134 w 138"/>
                <a:gd name="T19" fmla="*/ 121 h 211"/>
                <a:gd name="T20" fmla="*/ 138 w 138"/>
                <a:gd name="T21" fmla="*/ 158 h 211"/>
                <a:gd name="T22" fmla="*/ 132 w 138"/>
                <a:gd name="T23" fmla="*/ 190 h 211"/>
                <a:gd name="T24" fmla="*/ 117 w 138"/>
                <a:gd name="T25" fmla="*/ 208 h 211"/>
                <a:gd name="T26" fmla="*/ 106 w 138"/>
                <a:gd name="T27" fmla="*/ 211 h 211"/>
                <a:gd name="T28" fmla="*/ 95 w 138"/>
                <a:gd name="T29" fmla="*/ 211 h 211"/>
                <a:gd name="T30" fmla="*/ 82 w 138"/>
                <a:gd name="T31" fmla="*/ 207 h 211"/>
                <a:gd name="T32" fmla="*/ 68 w 138"/>
                <a:gd name="T33" fmla="*/ 198 h 211"/>
                <a:gd name="T34" fmla="*/ 56 w 138"/>
                <a:gd name="T35" fmla="*/ 186 h 211"/>
                <a:gd name="T36" fmla="*/ 43 w 138"/>
                <a:gd name="T37" fmla="*/ 170 h 211"/>
                <a:gd name="T38" fmla="*/ 31 w 138"/>
                <a:gd name="T39" fmla="*/ 152 h 211"/>
                <a:gd name="T40" fmla="*/ 21 w 138"/>
                <a:gd name="T41" fmla="*/ 133 h 211"/>
                <a:gd name="T42" fmla="*/ 6 w 138"/>
                <a:gd name="T43" fmla="*/ 90 h 211"/>
                <a:gd name="T44" fmla="*/ 0 w 138"/>
                <a:gd name="T45" fmla="*/ 52 h 211"/>
                <a:gd name="T46" fmla="*/ 6 w 138"/>
                <a:gd name="T47" fmla="*/ 22 h 211"/>
                <a:gd name="T48" fmla="*/ 21 w 138"/>
                <a:gd name="T49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8" h="211">
                  <a:moveTo>
                    <a:pt x="21" y="3"/>
                  </a:moveTo>
                  <a:lnTo>
                    <a:pt x="32" y="0"/>
                  </a:lnTo>
                  <a:lnTo>
                    <a:pt x="45" y="0"/>
                  </a:lnTo>
                  <a:lnTo>
                    <a:pt x="57" y="6"/>
                  </a:lnTo>
                  <a:lnTo>
                    <a:pt x="70" y="13"/>
                  </a:lnTo>
                  <a:lnTo>
                    <a:pt x="84" y="25"/>
                  </a:lnTo>
                  <a:lnTo>
                    <a:pt x="96" y="40"/>
                  </a:lnTo>
                  <a:lnTo>
                    <a:pt x="107" y="59"/>
                  </a:lnTo>
                  <a:lnTo>
                    <a:pt x="118" y="78"/>
                  </a:lnTo>
                  <a:lnTo>
                    <a:pt x="134" y="121"/>
                  </a:lnTo>
                  <a:lnTo>
                    <a:pt x="138" y="158"/>
                  </a:lnTo>
                  <a:lnTo>
                    <a:pt x="132" y="190"/>
                  </a:lnTo>
                  <a:lnTo>
                    <a:pt x="117" y="208"/>
                  </a:lnTo>
                  <a:lnTo>
                    <a:pt x="106" y="211"/>
                  </a:lnTo>
                  <a:lnTo>
                    <a:pt x="95" y="211"/>
                  </a:lnTo>
                  <a:lnTo>
                    <a:pt x="82" y="207"/>
                  </a:lnTo>
                  <a:lnTo>
                    <a:pt x="68" y="198"/>
                  </a:lnTo>
                  <a:lnTo>
                    <a:pt x="56" y="186"/>
                  </a:lnTo>
                  <a:lnTo>
                    <a:pt x="43" y="170"/>
                  </a:lnTo>
                  <a:lnTo>
                    <a:pt x="31" y="152"/>
                  </a:lnTo>
                  <a:lnTo>
                    <a:pt x="21" y="133"/>
                  </a:lnTo>
                  <a:lnTo>
                    <a:pt x="6" y="90"/>
                  </a:lnTo>
                  <a:lnTo>
                    <a:pt x="0" y="52"/>
                  </a:lnTo>
                  <a:lnTo>
                    <a:pt x="6" y="22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AD6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" name="Freeform 154"/>
            <p:cNvSpPr>
              <a:spLocks/>
            </p:cNvSpPr>
            <p:nvPr/>
          </p:nvSpPr>
          <p:spPr bwMode="auto">
            <a:xfrm>
              <a:off x="3119" y="2935"/>
              <a:ext cx="130" cy="200"/>
            </a:xfrm>
            <a:custGeom>
              <a:avLst/>
              <a:gdLst>
                <a:gd name="T0" fmla="*/ 20 w 130"/>
                <a:gd name="T1" fmla="*/ 3 h 200"/>
                <a:gd name="T2" fmla="*/ 30 w 130"/>
                <a:gd name="T3" fmla="*/ 0 h 200"/>
                <a:gd name="T4" fmla="*/ 41 w 130"/>
                <a:gd name="T5" fmla="*/ 0 h 200"/>
                <a:gd name="T6" fmla="*/ 54 w 130"/>
                <a:gd name="T7" fmla="*/ 5 h 200"/>
                <a:gd name="T8" fmla="*/ 66 w 130"/>
                <a:gd name="T9" fmla="*/ 12 h 200"/>
                <a:gd name="T10" fmla="*/ 79 w 130"/>
                <a:gd name="T11" fmla="*/ 24 h 200"/>
                <a:gd name="T12" fmla="*/ 91 w 130"/>
                <a:gd name="T13" fmla="*/ 38 h 200"/>
                <a:gd name="T14" fmla="*/ 102 w 130"/>
                <a:gd name="T15" fmla="*/ 55 h 200"/>
                <a:gd name="T16" fmla="*/ 112 w 130"/>
                <a:gd name="T17" fmla="*/ 74 h 200"/>
                <a:gd name="T18" fmla="*/ 126 w 130"/>
                <a:gd name="T19" fmla="*/ 114 h 200"/>
                <a:gd name="T20" fmla="*/ 130 w 130"/>
                <a:gd name="T21" fmla="*/ 150 h 200"/>
                <a:gd name="T22" fmla="*/ 126 w 130"/>
                <a:gd name="T23" fmla="*/ 179 h 200"/>
                <a:gd name="T24" fmla="*/ 111 w 130"/>
                <a:gd name="T25" fmla="*/ 197 h 200"/>
                <a:gd name="T26" fmla="*/ 100 w 130"/>
                <a:gd name="T27" fmla="*/ 200 h 200"/>
                <a:gd name="T28" fmla="*/ 88 w 130"/>
                <a:gd name="T29" fmla="*/ 200 h 200"/>
                <a:gd name="T30" fmla="*/ 76 w 130"/>
                <a:gd name="T31" fmla="*/ 195 h 200"/>
                <a:gd name="T32" fmla="*/ 65 w 130"/>
                <a:gd name="T33" fmla="*/ 188 h 200"/>
                <a:gd name="T34" fmla="*/ 52 w 130"/>
                <a:gd name="T35" fmla="*/ 175 h 200"/>
                <a:gd name="T36" fmla="*/ 40 w 130"/>
                <a:gd name="T37" fmla="*/ 162 h 200"/>
                <a:gd name="T38" fmla="*/ 29 w 130"/>
                <a:gd name="T39" fmla="*/ 145 h 200"/>
                <a:gd name="T40" fmla="*/ 18 w 130"/>
                <a:gd name="T41" fmla="*/ 126 h 200"/>
                <a:gd name="T42" fmla="*/ 4 w 130"/>
                <a:gd name="T43" fmla="*/ 86 h 200"/>
                <a:gd name="T44" fmla="*/ 0 w 130"/>
                <a:gd name="T45" fmla="*/ 50 h 200"/>
                <a:gd name="T46" fmla="*/ 5 w 130"/>
                <a:gd name="T47" fmla="*/ 21 h 200"/>
                <a:gd name="T48" fmla="*/ 20 w 130"/>
                <a:gd name="T49" fmla="*/ 3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0" h="200">
                  <a:moveTo>
                    <a:pt x="20" y="3"/>
                  </a:moveTo>
                  <a:lnTo>
                    <a:pt x="30" y="0"/>
                  </a:lnTo>
                  <a:lnTo>
                    <a:pt x="41" y="0"/>
                  </a:lnTo>
                  <a:lnTo>
                    <a:pt x="54" y="5"/>
                  </a:lnTo>
                  <a:lnTo>
                    <a:pt x="66" y="12"/>
                  </a:lnTo>
                  <a:lnTo>
                    <a:pt x="79" y="24"/>
                  </a:lnTo>
                  <a:lnTo>
                    <a:pt x="91" y="38"/>
                  </a:lnTo>
                  <a:lnTo>
                    <a:pt x="102" y="55"/>
                  </a:lnTo>
                  <a:lnTo>
                    <a:pt x="112" y="74"/>
                  </a:lnTo>
                  <a:lnTo>
                    <a:pt x="126" y="114"/>
                  </a:lnTo>
                  <a:lnTo>
                    <a:pt x="130" y="150"/>
                  </a:lnTo>
                  <a:lnTo>
                    <a:pt x="126" y="179"/>
                  </a:lnTo>
                  <a:lnTo>
                    <a:pt x="111" y="197"/>
                  </a:lnTo>
                  <a:lnTo>
                    <a:pt x="100" y="200"/>
                  </a:lnTo>
                  <a:lnTo>
                    <a:pt x="88" y="200"/>
                  </a:lnTo>
                  <a:lnTo>
                    <a:pt x="76" y="195"/>
                  </a:lnTo>
                  <a:lnTo>
                    <a:pt x="65" y="188"/>
                  </a:lnTo>
                  <a:lnTo>
                    <a:pt x="52" y="175"/>
                  </a:lnTo>
                  <a:lnTo>
                    <a:pt x="40" y="162"/>
                  </a:lnTo>
                  <a:lnTo>
                    <a:pt x="29" y="145"/>
                  </a:lnTo>
                  <a:lnTo>
                    <a:pt x="18" y="126"/>
                  </a:lnTo>
                  <a:lnTo>
                    <a:pt x="4" y="86"/>
                  </a:lnTo>
                  <a:lnTo>
                    <a:pt x="0" y="50"/>
                  </a:lnTo>
                  <a:lnTo>
                    <a:pt x="5" y="21"/>
                  </a:lnTo>
                  <a:lnTo>
                    <a:pt x="20" y="3"/>
                  </a:lnTo>
                  <a:close/>
                </a:path>
              </a:pathLst>
            </a:custGeom>
            <a:solidFill>
              <a:srgbClr val="B77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8" name="Freeform 155"/>
            <p:cNvSpPr>
              <a:spLocks/>
            </p:cNvSpPr>
            <p:nvPr/>
          </p:nvSpPr>
          <p:spPr bwMode="auto">
            <a:xfrm>
              <a:off x="3123" y="2941"/>
              <a:ext cx="125" cy="191"/>
            </a:xfrm>
            <a:custGeom>
              <a:avLst/>
              <a:gdLst>
                <a:gd name="T0" fmla="*/ 19 w 125"/>
                <a:gd name="T1" fmla="*/ 3 h 191"/>
                <a:gd name="T2" fmla="*/ 29 w 125"/>
                <a:gd name="T3" fmla="*/ 0 h 191"/>
                <a:gd name="T4" fmla="*/ 40 w 125"/>
                <a:gd name="T5" fmla="*/ 0 h 191"/>
                <a:gd name="T6" fmla="*/ 51 w 125"/>
                <a:gd name="T7" fmla="*/ 5 h 191"/>
                <a:gd name="T8" fmla="*/ 64 w 125"/>
                <a:gd name="T9" fmla="*/ 12 h 191"/>
                <a:gd name="T10" fmla="*/ 75 w 125"/>
                <a:gd name="T11" fmla="*/ 23 h 191"/>
                <a:gd name="T12" fmla="*/ 87 w 125"/>
                <a:gd name="T13" fmla="*/ 36 h 191"/>
                <a:gd name="T14" fmla="*/ 97 w 125"/>
                <a:gd name="T15" fmla="*/ 53 h 191"/>
                <a:gd name="T16" fmla="*/ 107 w 125"/>
                <a:gd name="T17" fmla="*/ 71 h 191"/>
                <a:gd name="T18" fmla="*/ 121 w 125"/>
                <a:gd name="T19" fmla="*/ 109 h 191"/>
                <a:gd name="T20" fmla="*/ 125 w 125"/>
                <a:gd name="T21" fmla="*/ 142 h 191"/>
                <a:gd name="T22" fmla="*/ 119 w 125"/>
                <a:gd name="T23" fmla="*/ 171 h 191"/>
                <a:gd name="T24" fmla="*/ 105 w 125"/>
                <a:gd name="T25" fmla="*/ 188 h 191"/>
                <a:gd name="T26" fmla="*/ 96 w 125"/>
                <a:gd name="T27" fmla="*/ 191 h 191"/>
                <a:gd name="T28" fmla="*/ 84 w 125"/>
                <a:gd name="T29" fmla="*/ 191 h 191"/>
                <a:gd name="T30" fmla="*/ 73 w 125"/>
                <a:gd name="T31" fmla="*/ 186 h 191"/>
                <a:gd name="T32" fmla="*/ 61 w 125"/>
                <a:gd name="T33" fmla="*/ 179 h 191"/>
                <a:gd name="T34" fmla="*/ 50 w 125"/>
                <a:gd name="T35" fmla="*/ 168 h 191"/>
                <a:gd name="T36" fmla="*/ 37 w 125"/>
                <a:gd name="T37" fmla="*/ 154 h 191"/>
                <a:gd name="T38" fmla="*/ 28 w 125"/>
                <a:gd name="T39" fmla="*/ 138 h 191"/>
                <a:gd name="T40" fmla="*/ 18 w 125"/>
                <a:gd name="T41" fmla="*/ 120 h 191"/>
                <a:gd name="T42" fmla="*/ 4 w 125"/>
                <a:gd name="T43" fmla="*/ 82 h 191"/>
                <a:gd name="T44" fmla="*/ 0 w 125"/>
                <a:gd name="T45" fmla="*/ 47 h 191"/>
                <a:gd name="T46" fmla="*/ 5 w 125"/>
                <a:gd name="T47" fmla="*/ 20 h 191"/>
                <a:gd name="T48" fmla="*/ 19 w 125"/>
                <a:gd name="T49" fmla="*/ 3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5" h="191">
                  <a:moveTo>
                    <a:pt x="19" y="3"/>
                  </a:moveTo>
                  <a:lnTo>
                    <a:pt x="29" y="0"/>
                  </a:lnTo>
                  <a:lnTo>
                    <a:pt x="40" y="0"/>
                  </a:lnTo>
                  <a:lnTo>
                    <a:pt x="51" y="5"/>
                  </a:lnTo>
                  <a:lnTo>
                    <a:pt x="64" y="12"/>
                  </a:lnTo>
                  <a:lnTo>
                    <a:pt x="75" y="23"/>
                  </a:lnTo>
                  <a:lnTo>
                    <a:pt x="87" y="36"/>
                  </a:lnTo>
                  <a:lnTo>
                    <a:pt x="97" y="53"/>
                  </a:lnTo>
                  <a:lnTo>
                    <a:pt x="107" y="71"/>
                  </a:lnTo>
                  <a:lnTo>
                    <a:pt x="121" y="109"/>
                  </a:lnTo>
                  <a:lnTo>
                    <a:pt x="125" y="142"/>
                  </a:lnTo>
                  <a:lnTo>
                    <a:pt x="119" y="171"/>
                  </a:lnTo>
                  <a:lnTo>
                    <a:pt x="105" y="188"/>
                  </a:lnTo>
                  <a:lnTo>
                    <a:pt x="96" y="191"/>
                  </a:lnTo>
                  <a:lnTo>
                    <a:pt x="84" y="191"/>
                  </a:lnTo>
                  <a:lnTo>
                    <a:pt x="73" y="186"/>
                  </a:lnTo>
                  <a:lnTo>
                    <a:pt x="61" y="179"/>
                  </a:lnTo>
                  <a:lnTo>
                    <a:pt x="50" y="168"/>
                  </a:lnTo>
                  <a:lnTo>
                    <a:pt x="37" y="154"/>
                  </a:lnTo>
                  <a:lnTo>
                    <a:pt x="28" y="138"/>
                  </a:lnTo>
                  <a:lnTo>
                    <a:pt x="18" y="120"/>
                  </a:lnTo>
                  <a:lnTo>
                    <a:pt x="4" y="82"/>
                  </a:lnTo>
                  <a:lnTo>
                    <a:pt x="0" y="47"/>
                  </a:lnTo>
                  <a:lnTo>
                    <a:pt x="5" y="20"/>
                  </a:lnTo>
                  <a:lnTo>
                    <a:pt x="19" y="3"/>
                  </a:lnTo>
                  <a:close/>
                </a:path>
              </a:pathLst>
            </a:custGeom>
            <a:solidFill>
              <a:srgbClr val="BF8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9" name="Freeform 156"/>
            <p:cNvSpPr>
              <a:spLocks/>
            </p:cNvSpPr>
            <p:nvPr/>
          </p:nvSpPr>
          <p:spPr bwMode="auto">
            <a:xfrm>
              <a:off x="3128" y="2949"/>
              <a:ext cx="118" cy="178"/>
            </a:xfrm>
            <a:custGeom>
              <a:avLst/>
              <a:gdLst>
                <a:gd name="T0" fmla="*/ 17 w 118"/>
                <a:gd name="T1" fmla="*/ 3 h 178"/>
                <a:gd name="T2" fmla="*/ 27 w 118"/>
                <a:gd name="T3" fmla="*/ 0 h 178"/>
                <a:gd name="T4" fmla="*/ 36 w 118"/>
                <a:gd name="T5" fmla="*/ 0 h 178"/>
                <a:gd name="T6" fmla="*/ 48 w 118"/>
                <a:gd name="T7" fmla="*/ 4 h 178"/>
                <a:gd name="T8" fmla="*/ 59 w 118"/>
                <a:gd name="T9" fmla="*/ 12 h 178"/>
                <a:gd name="T10" fmla="*/ 70 w 118"/>
                <a:gd name="T11" fmla="*/ 21 h 178"/>
                <a:gd name="T12" fmla="*/ 81 w 118"/>
                <a:gd name="T13" fmla="*/ 34 h 178"/>
                <a:gd name="T14" fmla="*/ 92 w 118"/>
                <a:gd name="T15" fmla="*/ 50 h 178"/>
                <a:gd name="T16" fmla="*/ 100 w 118"/>
                <a:gd name="T17" fmla="*/ 66 h 178"/>
                <a:gd name="T18" fmla="*/ 114 w 118"/>
                <a:gd name="T19" fmla="*/ 101 h 178"/>
                <a:gd name="T20" fmla="*/ 118 w 118"/>
                <a:gd name="T21" fmla="*/ 134 h 178"/>
                <a:gd name="T22" fmla="*/ 113 w 118"/>
                <a:gd name="T23" fmla="*/ 160 h 178"/>
                <a:gd name="T24" fmla="*/ 99 w 118"/>
                <a:gd name="T25" fmla="*/ 175 h 178"/>
                <a:gd name="T26" fmla="*/ 89 w 118"/>
                <a:gd name="T27" fmla="*/ 178 h 178"/>
                <a:gd name="T28" fmla="*/ 79 w 118"/>
                <a:gd name="T29" fmla="*/ 178 h 178"/>
                <a:gd name="T30" fmla="*/ 68 w 118"/>
                <a:gd name="T31" fmla="*/ 174 h 178"/>
                <a:gd name="T32" fmla="*/ 57 w 118"/>
                <a:gd name="T33" fmla="*/ 166 h 178"/>
                <a:gd name="T34" fmla="*/ 46 w 118"/>
                <a:gd name="T35" fmla="*/ 157 h 178"/>
                <a:gd name="T36" fmla="*/ 35 w 118"/>
                <a:gd name="T37" fmla="*/ 143 h 178"/>
                <a:gd name="T38" fmla="*/ 25 w 118"/>
                <a:gd name="T39" fmla="*/ 128 h 178"/>
                <a:gd name="T40" fmla="*/ 16 w 118"/>
                <a:gd name="T41" fmla="*/ 112 h 178"/>
                <a:gd name="T42" fmla="*/ 3 w 118"/>
                <a:gd name="T43" fmla="*/ 77 h 178"/>
                <a:gd name="T44" fmla="*/ 0 w 118"/>
                <a:gd name="T45" fmla="*/ 44 h 178"/>
                <a:gd name="T46" fmla="*/ 4 w 118"/>
                <a:gd name="T47" fmla="*/ 18 h 178"/>
                <a:gd name="T48" fmla="*/ 17 w 118"/>
                <a:gd name="T49" fmla="*/ 3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8" h="178">
                  <a:moveTo>
                    <a:pt x="17" y="3"/>
                  </a:moveTo>
                  <a:lnTo>
                    <a:pt x="27" y="0"/>
                  </a:lnTo>
                  <a:lnTo>
                    <a:pt x="36" y="0"/>
                  </a:lnTo>
                  <a:lnTo>
                    <a:pt x="48" y="4"/>
                  </a:lnTo>
                  <a:lnTo>
                    <a:pt x="59" y="12"/>
                  </a:lnTo>
                  <a:lnTo>
                    <a:pt x="70" y="21"/>
                  </a:lnTo>
                  <a:lnTo>
                    <a:pt x="81" y="34"/>
                  </a:lnTo>
                  <a:lnTo>
                    <a:pt x="92" y="50"/>
                  </a:lnTo>
                  <a:lnTo>
                    <a:pt x="100" y="66"/>
                  </a:lnTo>
                  <a:lnTo>
                    <a:pt x="114" y="101"/>
                  </a:lnTo>
                  <a:lnTo>
                    <a:pt x="118" y="134"/>
                  </a:lnTo>
                  <a:lnTo>
                    <a:pt x="113" y="160"/>
                  </a:lnTo>
                  <a:lnTo>
                    <a:pt x="99" y="175"/>
                  </a:lnTo>
                  <a:lnTo>
                    <a:pt x="89" y="178"/>
                  </a:lnTo>
                  <a:lnTo>
                    <a:pt x="79" y="178"/>
                  </a:lnTo>
                  <a:lnTo>
                    <a:pt x="68" y="174"/>
                  </a:lnTo>
                  <a:lnTo>
                    <a:pt x="57" y="166"/>
                  </a:lnTo>
                  <a:lnTo>
                    <a:pt x="46" y="157"/>
                  </a:lnTo>
                  <a:lnTo>
                    <a:pt x="35" y="143"/>
                  </a:lnTo>
                  <a:lnTo>
                    <a:pt x="25" y="128"/>
                  </a:lnTo>
                  <a:lnTo>
                    <a:pt x="16" y="112"/>
                  </a:lnTo>
                  <a:lnTo>
                    <a:pt x="3" y="77"/>
                  </a:lnTo>
                  <a:lnTo>
                    <a:pt x="0" y="44"/>
                  </a:lnTo>
                  <a:lnTo>
                    <a:pt x="4" y="18"/>
                  </a:lnTo>
                  <a:lnTo>
                    <a:pt x="17" y="3"/>
                  </a:lnTo>
                  <a:close/>
                </a:path>
              </a:pathLst>
            </a:custGeom>
            <a:solidFill>
              <a:srgbClr val="C98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0" name="Freeform 157"/>
            <p:cNvSpPr>
              <a:spLocks/>
            </p:cNvSpPr>
            <p:nvPr/>
          </p:nvSpPr>
          <p:spPr bwMode="auto">
            <a:xfrm>
              <a:off x="3132" y="2955"/>
              <a:ext cx="110" cy="169"/>
            </a:xfrm>
            <a:custGeom>
              <a:avLst/>
              <a:gdLst>
                <a:gd name="T0" fmla="*/ 17 w 110"/>
                <a:gd name="T1" fmla="*/ 3 h 169"/>
                <a:gd name="T2" fmla="*/ 25 w 110"/>
                <a:gd name="T3" fmla="*/ 0 h 169"/>
                <a:gd name="T4" fmla="*/ 35 w 110"/>
                <a:gd name="T5" fmla="*/ 1 h 169"/>
                <a:gd name="T6" fmla="*/ 46 w 110"/>
                <a:gd name="T7" fmla="*/ 4 h 169"/>
                <a:gd name="T8" fmla="*/ 56 w 110"/>
                <a:gd name="T9" fmla="*/ 12 h 169"/>
                <a:gd name="T10" fmla="*/ 67 w 110"/>
                <a:gd name="T11" fmla="*/ 21 h 169"/>
                <a:gd name="T12" fmla="*/ 77 w 110"/>
                <a:gd name="T13" fmla="*/ 33 h 169"/>
                <a:gd name="T14" fmla="*/ 87 w 110"/>
                <a:gd name="T15" fmla="*/ 47 h 169"/>
                <a:gd name="T16" fmla="*/ 95 w 110"/>
                <a:gd name="T17" fmla="*/ 62 h 169"/>
                <a:gd name="T18" fmla="*/ 106 w 110"/>
                <a:gd name="T19" fmla="*/ 95 h 169"/>
                <a:gd name="T20" fmla="*/ 110 w 110"/>
                <a:gd name="T21" fmla="*/ 127 h 169"/>
                <a:gd name="T22" fmla="*/ 106 w 110"/>
                <a:gd name="T23" fmla="*/ 151 h 169"/>
                <a:gd name="T24" fmla="*/ 93 w 110"/>
                <a:gd name="T25" fmla="*/ 166 h 169"/>
                <a:gd name="T26" fmla="*/ 85 w 110"/>
                <a:gd name="T27" fmla="*/ 169 h 169"/>
                <a:gd name="T28" fmla="*/ 75 w 110"/>
                <a:gd name="T29" fmla="*/ 168 h 169"/>
                <a:gd name="T30" fmla="*/ 64 w 110"/>
                <a:gd name="T31" fmla="*/ 165 h 169"/>
                <a:gd name="T32" fmla="*/ 55 w 110"/>
                <a:gd name="T33" fmla="*/ 157 h 169"/>
                <a:gd name="T34" fmla="*/ 44 w 110"/>
                <a:gd name="T35" fmla="*/ 148 h 169"/>
                <a:gd name="T36" fmla="*/ 34 w 110"/>
                <a:gd name="T37" fmla="*/ 136 h 169"/>
                <a:gd name="T38" fmla="*/ 24 w 110"/>
                <a:gd name="T39" fmla="*/ 122 h 169"/>
                <a:gd name="T40" fmla="*/ 16 w 110"/>
                <a:gd name="T41" fmla="*/ 106 h 169"/>
                <a:gd name="T42" fmla="*/ 5 w 110"/>
                <a:gd name="T43" fmla="*/ 72 h 169"/>
                <a:gd name="T44" fmla="*/ 0 w 110"/>
                <a:gd name="T45" fmla="*/ 42 h 169"/>
                <a:gd name="T46" fmla="*/ 5 w 110"/>
                <a:gd name="T47" fmla="*/ 18 h 169"/>
                <a:gd name="T48" fmla="*/ 17 w 110"/>
                <a:gd name="T49" fmla="*/ 3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0" h="169">
                  <a:moveTo>
                    <a:pt x="17" y="3"/>
                  </a:moveTo>
                  <a:lnTo>
                    <a:pt x="25" y="0"/>
                  </a:lnTo>
                  <a:lnTo>
                    <a:pt x="35" y="1"/>
                  </a:lnTo>
                  <a:lnTo>
                    <a:pt x="46" y="4"/>
                  </a:lnTo>
                  <a:lnTo>
                    <a:pt x="56" y="12"/>
                  </a:lnTo>
                  <a:lnTo>
                    <a:pt x="67" y="21"/>
                  </a:lnTo>
                  <a:lnTo>
                    <a:pt x="77" y="33"/>
                  </a:lnTo>
                  <a:lnTo>
                    <a:pt x="87" y="47"/>
                  </a:lnTo>
                  <a:lnTo>
                    <a:pt x="95" y="62"/>
                  </a:lnTo>
                  <a:lnTo>
                    <a:pt x="106" y="95"/>
                  </a:lnTo>
                  <a:lnTo>
                    <a:pt x="110" y="127"/>
                  </a:lnTo>
                  <a:lnTo>
                    <a:pt x="106" y="151"/>
                  </a:lnTo>
                  <a:lnTo>
                    <a:pt x="93" y="166"/>
                  </a:lnTo>
                  <a:lnTo>
                    <a:pt x="85" y="169"/>
                  </a:lnTo>
                  <a:lnTo>
                    <a:pt x="75" y="168"/>
                  </a:lnTo>
                  <a:lnTo>
                    <a:pt x="64" y="165"/>
                  </a:lnTo>
                  <a:lnTo>
                    <a:pt x="55" y="157"/>
                  </a:lnTo>
                  <a:lnTo>
                    <a:pt x="44" y="148"/>
                  </a:lnTo>
                  <a:lnTo>
                    <a:pt x="34" y="136"/>
                  </a:lnTo>
                  <a:lnTo>
                    <a:pt x="24" y="122"/>
                  </a:lnTo>
                  <a:lnTo>
                    <a:pt x="16" y="106"/>
                  </a:lnTo>
                  <a:lnTo>
                    <a:pt x="5" y="72"/>
                  </a:lnTo>
                  <a:lnTo>
                    <a:pt x="0" y="42"/>
                  </a:lnTo>
                  <a:lnTo>
                    <a:pt x="5" y="18"/>
                  </a:lnTo>
                  <a:lnTo>
                    <a:pt x="17" y="3"/>
                  </a:lnTo>
                  <a:close/>
                </a:path>
              </a:pathLst>
            </a:custGeom>
            <a:solidFill>
              <a:srgbClr val="D1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1" name="Freeform 158"/>
            <p:cNvSpPr>
              <a:spLocks/>
            </p:cNvSpPr>
            <p:nvPr/>
          </p:nvSpPr>
          <p:spPr bwMode="auto">
            <a:xfrm>
              <a:off x="3137" y="2961"/>
              <a:ext cx="102" cy="159"/>
            </a:xfrm>
            <a:custGeom>
              <a:avLst/>
              <a:gdLst>
                <a:gd name="T0" fmla="*/ 15 w 102"/>
                <a:gd name="T1" fmla="*/ 3 h 159"/>
                <a:gd name="T2" fmla="*/ 23 w 102"/>
                <a:gd name="T3" fmla="*/ 0 h 159"/>
                <a:gd name="T4" fmla="*/ 33 w 102"/>
                <a:gd name="T5" fmla="*/ 1 h 159"/>
                <a:gd name="T6" fmla="*/ 43 w 102"/>
                <a:gd name="T7" fmla="*/ 4 h 159"/>
                <a:gd name="T8" fmla="*/ 52 w 102"/>
                <a:gd name="T9" fmla="*/ 10 h 159"/>
                <a:gd name="T10" fmla="*/ 62 w 102"/>
                <a:gd name="T11" fmla="*/ 19 h 159"/>
                <a:gd name="T12" fmla="*/ 72 w 102"/>
                <a:gd name="T13" fmla="*/ 30 h 159"/>
                <a:gd name="T14" fmla="*/ 80 w 102"/>
                <a:gd name="T15" fmla="*/ 44 h 159"/>
                <a:gd name="T16" fmla="*/ 88 w 102"/>
                <a:gd name="T17" fmla="*/ 59 h 159"/>
                <a:gd name="T18" fmla="*/ 100 w 102"/>
                <a:gd name="T19" fmla="*/ 91 h 159"/>
                <a:gd name="T20" fmla="*/ 102 w 102"/>
                <a:gd name="T21" fmla="*/ 119 h 159"/>
                <a:gd name="T22" fmla="*/ 98 w 102"/>
                <a:gd name="T23" fmla="*/ 142 h 159"/>
                <a:gd name="T24" fmla="*/ 87 w 102"/>
                <a:gd name="T25" fmla="*/ 156 h 159"/>
                <a:gd name="T26" fmla="*/ 79 w 102"/>
                <a:gd name="T27" fmla="*/ 159 h 159"/>
                <a:gd name="T28" fmla="*/ 70 w 102"/>
                <a:gd name="T29" fmla="*/ 159 h 159"/>
                <a:gd name="T30" fmla="*/ 61 w 102"/>
                <a:gd name="T31" fmla="*/ 154 h 159"/>
                <a:gd name="T32" fmla="*/ 51 w 102"/>
                <a:gd name="T33" fmla="*/ 148 h 159"/>
                <a:gd name="T34" fmla="*/ 40 w 102"/>
                <a:gd name="T35" fmla="*/ 139 h 159"/>
                <a:gd name="T36" fmla="*/ 32 w 102"/>
                <a:gd name="T37" fmla="*/ 128 h 159"/>
                <a:gd name="T38" fmla="*/ 22 w 102"/>
                <a:gd name="T39" fmla="*/ 116 h 159"/>
                <a:gd name="T40" fmla="*/ 14 w 102"/>
                <a:gd name="T41" fmla="*/ 101 h 159"/>
                <a:gd name="T42" fmla="*/ 2 w 102"/>
                <a:gd name="T43" fmla="*/ 69 h 159"/>
                <a:gd name="T44" fmla="*/ 0 w 102"/>
                <a:gd name="T45" fmla="*/ 41 h 159"/>
                <a:gd name="T46" fmla="*/ 4 w 102"/>
                <a:gd name="T47" fmla="*/ 18 h 159"/>
                <a:gd name="T48" fmla="*/ 15 w 102"/>
                <a:gd name="T49" fmla="*/ 3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2" h="159">
                  <a:moveTo>
                    <a:pt x="15" y="3"/>
                  </a:moveTo>
                  <a:lnTo>
                    <a:pt x="23" y="0"/>
                  </a:lnTo>
                  <a:lnTo>
                    <a:pt x="33" y="1"/>
                  </a:lnTo>
                  <a:lnTo>
                    <a:pt x="43" y="4"/>
                  </a:lnTo>
                  <a:lnTo>
                    <a:pt x="52" y="10"/>
                  </a:lnTo>
                  <a:lnTo>
                    <a:pt x="62" y="19"/>
                  </a:lnTo>
                  <a:lnTo>
                    <a:pt x="72" y="30"/>
                  </a:lnTo>
                  <a:lnTo>
                    <a:pt x="80" y="44"/>
                  </a:lnTo>
                  <a:lnTo>
                    <a:pt x="88" y="59"/>
                  </a:lnTo>
                  <a:lnTo>
                    <a:pt x="100" y="91"/>
                  </a:lnTo>
                  <a:lnTo>
                    <a:pt x="102" y="119"/>
                  </a:lnTo>
                  <a:lnTo>
                    <a:pt x="98" y="142"/>
                  </a:lnTo>
                  <a:lnTo>
                    <a:pt x="87" y="156"/>
                  </a:lnTo>
                  <a:lnTo>
                    <a:pt x="79" y="159"/>
                  </a:lnTo>
                  <a:lnTo>
                    <a:pt x="70" y="159"/>
                  </a:lnTo>
                  <a:lnTo>
                    <a:pt x="61" y="154"/>
                  </a:lnTo>
                  <a:lnTo>
                    <a:pt x="51" y="148"/>
                  </a:lnTo>
                  <a:lnTo>
                    <a:pt x="40" y="139"/>
                  </a:lnTo>
                  <a:lnTo>
                    <a:pt x="32" y="128"/>
                  </a:lnTo>
                  <a:lnTo>
                    <a:pt x="22" y="116"/>
                  </a:lnTo>
                  <a:lnTo>
                    <a:pt x="14" y="101"/>
                  </a:lnTo>
                  <a:lnTo>
                    <a:pt x="2" y="69"/>
                  </a:lnTo>
                  <a:lnTo>
                    <a:pt x="0" y="41"/>
                  </a:lnTo>
                  <a:lnTo>
                    <a:pt x="4" y="18"/>
                  </a:lnTo>
                  <a:lnTo>
                    <a:pt x="15" y="3"/>
                  </a:lnTo>
                  <a:close/>
                </a:path>
              </a:pathLst>
            </a:custGeom>
            <a:solidFill>
              <a:srgbClr val="D8A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2" name="Freeform 159"/>
            <p:cNvSpPr>
              <a:spLocks/>
            </p:cNvSpPr>
            <p:nvPr/>
          </p:nvSpPr>
          <p:spPr bwMode="auto">
            <a:xfrm>
              <a:off x="3141" y="2968"/>
              <a:ext cx="96" cy="149"/>
            </a:xfrm>
            <a:custGeom>
              <a:avLst/>
              <a:gdLst>
                <a:gd name="T0" fmla="*/ 15 w 96"/>
                <a:gd name="T1" fmla="*/ 3 h 149"/>
                <a:gd name="T2" fmla="*/ 22 w 96"/>
                <a:gd name="T3" fmla="*/ 0 h 149"/>
                <a:gd name="T4" fmla="*/ 30 w 96"/>
                <a:gd name="T5" fmla="*/ 2 h 149"/>
                <a:gd name="T6" fmla="*/ 40 w 96"/>
                <a:gd name="T7" fmla="*/ 5 h 149"/>
                <a:gd name="T8" fmla="*/ 48 w 96"/>
                <a:gd name="T9" fmla="*/ 11 h 149"/>
                <a:gd name="T10" fmla="*/ 58 w 96"/>
                <a:gd name="T11" fmla="*/ 19 h 149"/>
                <a:gd name="T12" fmla="*/ 66 w 96"/>
                <a:gd name="T13" fmla="*/ 29 h 149"/>
                <a:gd name="T14" fmla="*/ 75 w 96"/>
                <a:gd name="T15" fmla="*/ 41 h 149"/>
                <a:gd name="T16" fmla="*/ 83 w 96"/>
                <a:gd name="T17" fmla="*/ 55 h 149"/>
                <a:gd name="T18" fmla="*/ 93 w 96"/>
                <a:gd name="T19" fmla="*/ 84 h 149"/>
                <a:gd name="T20" fmla="*/ 96 w 96"/>
                <a:gd name="T21" fmla="*/ 111 h 149"/>
                <a:gd name="T22" fmla="*/ 91 w 96"/>
                <a:gd name="T23" fmla="*/ 132 h 149"/>
                <a:gd name="T24" fmla="*/ 82 w 96"/>
                <a:gd name="T25" fmla="*/ 146 h 149"/>
                <a:gd name="T26" fmla="*/ 73 w 96"/>
                <a:gd name="T27" fmla="*/ 149 h 149"/>
                <a:gd name="T28" fmla="*/ 65 w 96"/>
                <a:gd name="T29" fmla="*/ 147 h 149"/>
                <a:gd name="T30" fmla="*/ 57 w 96"/>
                <a:gd name="T31" fmla="*/ 144 h 149"/>
                <a:gd name="T32" fmla="*/ 47 w 96"/>
                <a:gd name="T33" fmla="*/ 138 h 149"/>
                <a:gd name="T34" fmla="*/ 39 w 96"/>
                <a:gd name="T35" fmla="*/ 130 h 149"/>
                <a:gd name="T36" fmla="*/ 29 w 96"/>
                <a:gd name="T37" fmla="*/ 120 h 149"/>
                <a:gd name="T38" fmla="*/ 21 w 96"/>
                <a:gd name="T39" fmla="*/ 108 h 149"/>
                <a:gd name="T40" fmla="*/ 14 w 96"/>
                <a:gd name="T41" fmla="*/ 94 h 149"/>
                <a:gd name="T42" fmla="*/ 4 w 96"/>
                <a:gd name="T43" fmla="*/ 65 h 149"/>
                <a:gd name="T44" fmla="*/ 0 w 96"/>
                <a:gd name="T45" fmla="*/ 38 h 149"/>
                <a:gd name="T46" fmla="*/ 4 w 96"/>
                <a:gd name="T47" fmla="*/ 17 h 149"/>
                <a:gd name="T48" fmla="*/ 15 w 96"/>
                <a:gd name="T49" fmla="*/ 3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6" h="149">
                  <a:moveTo>
                    <a:pt x="15" y="3"/>
                  </a:moveTo>
                  <a:lnTo>
                    <a:pt x="22" y="0"/>
                  </a:lnTo>
                  <a:lnTo>
                    <a:pt x="30" y="2"/>
                  </a:lnTo>
                  <a:lnTo>
                    <a:pt x="40" y="5"/>
                  </a:lnTo>
                  <a:lnTo>
                    <a:pt x="48" y="11"/>
                  </a:lnTo>
                  <a:lnTo>
                    <a:pt x="58" y="19"/>
                  </a:lnTo>
                  <a:lnTo>
                    <a:pt x="66" y="29"/>
                  </a:lnTo>
                  <a:lnTo>
                    <a:pt x="75" y="41"/>
                  </a:lnTo>
                  <a:lnTo>
                    <a:pt x="83" y="55"/>
                  </a:lnTo>
                  <a:lnTo>
                    <a:pt x="93" y="84"/>
                  </a:lnTo>
                  <a:lnTo>
                    <a:pt x="96" y="111"/>
                  </a:lnTo>
                  <a:lnTo>
                    <a:pt x="91" y="132"/>
                  </a:lnTo>
                  <a:lnTo>
                    <a:pt x="82" y="146"/>
                  </a:lnTo>
                  <a:lnTo>
                    <a:pt x="73" y="149"/>
                  </a:lnTo>
                  <a:lnTo>
                    <a:pt x="65" y="147"/>
                  </a:lnTo>
                  <a:lnTo>
                    <a:pt x="57" y="144"/>
                  </a:lnTo>
                  <a:lnTo>
                    <a:pt x="47" y="138"/>
                  </a:lnTo>
                  <a:lnTo>
                    <a:pt x="39" y="130"/>
                  </a:lnTo>
                  <a:lnTo>
                    <a:pt x="29" y="120"/>
                  </a:lnTo>
                  <a:lnTo>
                    <a:pt x="21" y="108"/>
                  </a:lnTo>
                  <a:lnTo>
                    <a:pt x="14" y="94"/>
                  </a:lnTo>
                  <a:lnTo>
                    <a:pt x="4" y="65"/>
                  </a:lnTo>
                  <a:lnTo>
                    <a:pt x="0" y="38"/>
                  </a:lnTo>
                  <a:lnTo>
                    <a:pt x="4" y="17"/>
                  </a:lnTo>
                  <a:lnTo>
                    <a:pt x="15" y="3"/>
                  </a:lnTo>
                  <a:close/>
                </a:path>
              </a:pathLst>
            </a:custGeom>
            <a:solidFill>
              <a:srgbClr val="E2AA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3" name="Freeform 160"/>
            <p:cNvSpPr>
              <a:spLocks/>
            </p:cNvSpPr>
            <p:nvPr/>
          </p:nvSpPr>
          <p:spPr bwMode="auto">
            <a:xfrm>
              <a:off x="3145" y="2976"/>
              <a:ext cx="90" cy="136"/>
            </a:xfrm>
            <a:custGeom>
              <a:avLst/>
              <a:gdLst>
                <a:gd name="T0" fmla="*/ 14 w 90"/>
                <a:gd name="T1" fmla="*/ 1 h 136"/>
                <a:gd name="T2" fmla="*/ 21 w 90"/>
                <a:gd name="T3" fmla="*/ 0 h 136"/>
                <a:gd name="T4" fmla="*/ 29 w 90"/>
                <a:gd name="T5" fmla="*/ 0 h 136"/>
                <a:gd name="T6" fmla="*/ 37 w 90"/>
                <a:gd name="T7" fmla="*/ 3 h 136"/>
                <a:gd name="T8" fmla="*/ 46 w 90"/>
                <a:gd name="T9" fmla="*/ 9 h 136"/>
                <a:gd name="T10" fmla="*/ 54 w 90"/>
                <a:gd name="T11" fmla="*/ 17 h 136"/>
                <a:gd name="T12" fmla="*/ 62 w 90"/>
                <a:gd name="T13" fmla="*/ 26 h 136"/>
                <a:gd name="T14" fmla="*/ 71 w 90"/>
                <a:gd name="T15" fmla="*/ 36 h 136"/>
                <a:gd name="T16" fmla="*/ 78 w 90"/>
                <a:gd name="T17" fmla="*/ 50 h 136"/>
                <a:gd name="T18" fmla="*/ 87 w 90"/>
                <a:gd name="T19" fmla="*/ 77 h 136"/>
                <a:gd name="T20" fmla="*/ 90 w 90"/>
                <a:gd name="T21" fmla="*/ 101 h 136"/>
                <a:gd name="T22" fmla="*/ 86 w 90"/>
                <a:gd name="T23" fmla="*/ 121 h 136"/>
                <a:gd name="T24" fmla="*/ 78 w 90"/>
                <a:gd name="T25" fmla="*/ 133 h 136"/>
                <a:gd name="T26" fmla="*/ 69 w 90"/>
                <a:gd name="T27" fmla="*/ 136 h 136"/>
                <a:gd name="T28" fmla="*/ 62 w 90"/>
                <a:gd name="T29" fmla="*/ 134 h 136"/>
                <a:gd name="T30" fmla="*/ 53 w 90"/>
                <a:gd name="T31" fmla="*/ 133 h 136"/>
                <a:gd name="T32" fmla="*/ 44 w 90"/>
                <a:gd name="T33" fmla="*/ 127 h 136"/>
                <a:gd name="T34" fmla="*/ 36 w 90"/>
                <a:gd name="T35" fmla="*/ 119 h 136"/>
                <a:gd name="T36" fmla="*/ 28 w 90"/>
                <a:gd name="T37" fmla="*/ 110 h 136"/>
                <a:gd name="T38" fmla="*/ 19 w 90"/>
                <a:gd name="T39" fmla="*/ 100 h 136"/>
                <a:gd name="T40" fmla="*/ 12 w 90"/>
                <a:gd name="T41" fmla="*/ 86 h 136"/>
                <a:gd name="T42" fmla="*/ 3 w 90"/>
                <a:gd name="T43" fmla="*/ 59 h 136"/>
                <a:gd name="T44" fmla="*/ 0 w 90"/>
                <a:gd name="T45" fmla="*/ 35 h 136"/>
                <a:gd name="T46" fmla="*/ 4 w 90"/>
                <a:gd name="T47" fmla="*/ 14 h 136"/>
                <a:gd name="T48" fmla="*/ 14 w 90"/>
                <a:gd name="T49" fmla="*/ 1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0" h="136">
                  <a:moveTo>
                    <a:pt x="14" y="1"/>
                  </a:moveTo>
                  <a:lnTo>
                    <a:pt x="21" y="0"/>
                  </a:lnTo>
                  <a:lnTo>
                    <a:pt x="29" y="0"/>
                  </a:lnTo>
                  <a:lnTo>
                    <a:pt x="37" y="3"/>
                  </a:lnTo>
                  <a:lnTo>
                    <a:pt x="46" y="9"/>
                  </a:lnTo>
                  <a:lnTo>
                    <a:pt x="54" y="17"/>
                  </a:lnTo>
                  <a:lnTo>
                    <a:pt x="62" y="26"/>
                  </a:lnTo>
                  <a:lnTo>
                    <a:pt x="71" y="36"/>
                  </a:lnTo>
                  <a:lnTo>
                    <a:pt x="78" y="50"/>
                  </a:lnTo>
                  <a:lnTo>
                    <a:pt x="87" y="77"/>
                  </a:lnTo>
                  <a:lnTo>
                    <a:pt x="90" y="101"/>
                  </a:lnTo>
                  <a:lnTo>
                    <a:pt x="86" y="121"/>
                  </a:lnTo>
                  <a:lnTo>
                    <a:pt x="78" y="133"/>
                  </a:lnTo>
                  <a:lnTo>
                    <a:pt x="69" y="136"/>
                  </a:lnTo>
                  <a:lnTo>
                    <a:pt x="62" y="134"/>
                  </a:lnTo>
                  <a:lnTo>
                    <a:pt x="53" y="133"/>
                  </a:lnTo>
                  <a:lnTo>
                    <a:pt x="44" y="127"/>
                  </a:lnTo>
                  <a:lnTo>
                    <a:pt x="36" y="119"/>
                  </a:lnTo>
                  <a:lnTo>
                    <a:pt x="28" y="110"/>
                  </a:lnTo>
                  <a:lnTo>
                    <a:pt x="19" y="100"/>
                  </a:lnTo>
                  <a:lnTo>
                    <a:pt x="12" y="86"/>
                  </a:lnTo>
                  <a:lnTo>
                    <a:pt x="3" y="59"/>
                  </a:lnTo>
                  <a:lnTo>
                    <a:pt x="0" y="35"/>
                  </a:lnTo>
                  <a:lnTo>
                    <a:pt x="4" y="14"/>
                  </a:lnTo>
                  <a:lnTo>
                    <a:pt x="14" y="1"/>
                  </a:lnTo>
                  <a:close/>
                </a:path>
              </a:pathLst>
            </a:custGeom>
            <a:solidFill>
              <a:srgbClr val="EAB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54" name="Rectangle 1153"/>
          <p:cNvSpPr/>
          <p:nvPr/>
        </p:nvSpPr>
        <p:spPr>
          <a:xfrm>
            <a:off x="1219200" y="1902897"/>
            <a:ext cx="6477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/>
              <a:t>ETHICS</a:t>
            </a:r>
            <a:r>
              <a:rPr lang="en-US" sz="4400" dirty="0" smtClean="0"/>
              <a:t> IN THE LABORATORY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098209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382000" cy="55165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professional personnel of a medical laboratory are bound by the ethical codes of their respective Colleges. (CMLTO, CPSO etc.)</a:t>
            </a:r>
          </a:p>
          <a:p>
            <a:endParaRPr lang="en-US" dirty="0"/>
          </a:p>
          <a:p>
            <a:r>
              <a:rPr lang="en-US" dirty="0" smtClean="0"/>
              <a:t>Many of the components of the professional Code of Ethics provide a moral framework and are applicable to other laboratory staff including managers, MLA’s, Clerical and other Support Staff.</a:t>
            </a:r>
          </a:p>
          <a:p>
            <a:endParaRPr lang="en-US" dirty="0" smtClean="0"/>
          </a:p>
          <a:p>
            <a:r>
              <a:rPr lang="en-US" dirty="0"/>
              <a:t>Most ethical issues are resolved by referring to or developing policies and procedures. Some issues/ resolutions are not so clear cut and may be influenced by personal opinion, religious or cultural beliefs.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97125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Consent </a:t>
            </a:r>
          </a:p>
          <a:p>
            <a:r>
              <a:rPr lang="en-US" dirty="0" smtClean="0"/>
              <a:t>Respect for patient privacy</a:t>
            </a:r>
          </a:p>
          <a:p>
            <a:r>
              <a:rPr lang="en-US" dirty="0" smtClean="0"/>
              <a:t>Approved Laboratory procedures</a:t>
            </a:r>
          </a:p>
          <a:p>
            <a:r>
              <a:rPr lang="en-US" dirty="0" smtClean="0"/>
              <a:t>Confidentiality</a:t>
            </a:r>
          </a:p>
          <a:p>
            <a:r>
              <a:rPr lang="en-US" dirty="0" smtClean="0"/>
              <a:t>Record management</a:t>
            </a:r>
          </a:p>
          <a:p>
            <a:r>
              <a:rPr lang="en-US" dirty="0" smtClean="0"/>
              <a:t>Conflict of Interest</a:t>
            </a:r>
          </a:p>
          <a:p>
            <a:r>
              <a:rPr lang="en-US" dirty="0" smtClean="0"/>
              <a:t>Standards of Practice</a:t>
            </a:r>
          </a:p>
          <a:p>
            <a:r>
              <a:rPr lang="en-US" dirty="0" smtClean="0"/>
              <a:t>Respectful working relationships with each other and other health care providers</a:t>
            </a:r>
          </a:p>
          <a:p>
            <a:r>
              <a:rPr lang="en-US" dirty="0" smtClean="0"/>
              <a:t>Compliance with laws and regulations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Policies and Procedures  and Codes of Practice are in place to deal with these issues.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5334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ETHICS in the Laboratory relates to topics such as: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1472025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Handling of specimens, fetal and other human remains.</a:t>
            </a:r>
          </a:p>
          <a:p>
            <a:r>
              <a:rPr lang="en-US" dirty="0" smtClean="0"/>
              <a:t>Questionable practices such as bloodwork being ordered on near death patients, or excessive ordering of tests on patients.</a:t>
            </a:r>
          </a:p>
          <a:p>
            <a:r>
              <a:rPr lang="en-US" dirty="0" smtClean="0"/>
              <a:t>Collecting blood on a family member or close friend.</a:t>
            </a:r>
          </a:p>
          <a:p>
            <a:r>
              <a:rPr lang="en-US" dirty="0" smtClean="0"/>
              <a:t>Transfusing Rh </a:t>
            </a:r>
            <a:r>
              <a:rPr lang="en-US" dirty="0" err="1" smtClean="0"/>
              <a:t>pos</a:t>
            </a:r>
            <a:r>
              <a:rPr lang="en-US" dirty="0" smtClean="0"/>
              <a:t> blood to an Rh </a:t>
            </a:r>
            <a:r>
              <a:rPr lang="en-US" dirty="0" err="1" smtClean="0"/>
              <a:t>neg</a:t>
            </a:r>
            <a:r>
              <a:rPr lang="en-US" dirty="0" smtClean="0"/>
              <a:t> patient.</a:t>
            </a:r>
          </a:p>
          <a:p>
            <a:pPr marL="0" indent="0">
              <a:buNone/>
            </a:pPr>
            <a:r>
              <a:rPr lang="en-US" dirty="0" smtClean="0"/>
              <a:t>( to name a few)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Policies and Procedures and Codes of Ethics may or may not assist with resolving these types of issues. 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5334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ETHICS in the Laboratory  can also relate to: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2706559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What to do if you have a question or concern?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1449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Take the ‘</a:t>
            </a:r>
            <a:r>
              <a:rPr lang="en-US" i="1" dirty="0" smtClean="0"/>
              <a:t>Ethical Action Test</a:t>
            </a:r>
            <a:r>
              <a:rPr lang="en-US" dirty="0" smtClean="0"/>
              <a:t>’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rabicPeriod" startAt="2"/>
            </a:pPr>
            <a:r>
              <a:rPr lang="en-US" dirty="0" smtClean="0"/>
              <a:t>Talk to your manager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rabicPeriod" startAt="3"/>
            </a:pPr>
            <a:r>
              <a:rPr lang="en-US" dirty="0" smtClean="0"/>
              <a:t>Refer to the organization ‘Ethics Framework’</a:t>
            </a:r>
          </a:p>
          <a:p>
            <a:pPr marL="514350" indent="-514350">
              <a:buAutoNum type="arabicPeriod" startAt="3"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4.  Consult with available experts on Ethics.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2133600" y="2160722"/>
            <a:ext cx="45719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1056" y="3290121"/>
            <a:ext cx="103187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1057" y="4410977"/>
            <a:ext cx="103186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8124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Ethical Action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Check your decisions or planned activities for ‘rightness’ before implementing them.  </a:t>
            </a:r>
          </a:p>
          <a:p>
            <a:pPr marL="0" indent="0">
              <a:buNone/>
            </a:pPr>
            <a:r>
              <a:rPr lang="en-US" dirty="0" smtClean="0"/>
              <a:t>Answering ‘NO’ to </a:t>
            </a:r>
            <a:r>
              <a:rPr lang="en-US" u="sng" dirty="0" smtClean="0"/>
              <a:t>any</a:t>
            </a:r>
            <a:r>
              <a:rPr lang="en-US" dirty="0" smtClean="0"/>
              <a:t> of the following questions would suggest the need for an alternate approach.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Talk to your manager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Refer </a:t>
            </a:r>
            <a:r>
              <a:rPr lang="en-US" i="1" dirty="0"/>
              <a:t>to the organization ‘Ethics Framework’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Consult </a:t>
            </a:r>
            <a:r>
              <a:rPr lang="en-US" i="1" dirty="0"/>
              <a:t>with available experts on Ethics.  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25260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668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Is it legal?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Does it comply with our polices, rules and/or guidelines?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Is it in-sync with organizational values?           (Compassion, Respect, Accountability, Quality etc.)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Will I be comfortable and guilt-free if I do it?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Would I do it to my family or friends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Would I be perfectly OK with someone doing it to me?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Would the most ethical person I know do it?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29000" y="381000"/>
            <a:ext cx="25063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/>
              <a:t>Ethical Action Test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4119469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Ethics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WRH Ethics Program </a:t>
            </a:r>
            <a:r>
              <a:rPr lang="en-US" i="1" dirty="0" smtClean="0"/>
              <a:t>IDEA</a:t>
            </a:r>
            <a:r>
              <a:rPr lang="en-US" dirty="0" smtClean="0"/>
              <a:t> Framework </a:t>
            </a:r>
          </a:p>
          <a:p>
            <a:r>
              <a:rPr lang="en-US" dirty="0" smtClean="0"/>
              <a:t>LDMH – Ethics Resource Manual</a:t>
            </a:r>
          </a:p>
          <a:p>
            <a:r>
              <a:rPr lang="en-US" dirty="0" smtClean="0"/>
              <a:t>IHL-OPS-I Ethics in the Laboratory</a:t>
            </a:r>
          </a:p>
          <a:p>
            <a:r>
              <a:rPr lang="en-US" dirty="0" smtClean="0"/>
              <a:t>Management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010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430</Words>
  <Application>Microsoft Office PowerPoint</Application>
  <PresentationFormat>On-screen Show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What to do if you have a question or concern? </vt:lpstr>
      <vt:lpstr>The Ethical Action Test</vt:lpstr>
      <vt:lpstr>PowerPoint Presentation</vt:lpstr>
      <vt:lpstr>Ethics Resources</vt:lpstr>
    </vt:vector>
  </TitlesOfParts>
  <Company>CHIS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 Costa</dc:creator>
  <cp:lastModifiedBy>Johanne Bietola</cp:lastModifiedBy>
  <cp:revision>19</cp:revision>
  <dcterms:created xsi:type="dcterms:W3CDTF">2015-10-26T15:27:41Z</dcterms:created>
  <dcterms:modified xsi:type="dcterms:W3CDTF">2015-11-26T16:12:08Z</dcterms:modified>
</cp:coreProperties>
</file>