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F05D2-8891-F8D9-D81C-290D12ED5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88734C-9942-811F-FD1B-7AE942D56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869FC-9BE6-9E34-340E-DCE5B6869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D5AB3-E781-221C-62DC-9EEF438DC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07DFC-A422-AC04-7452-6E69C170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8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049CA-2B41-2C08-9028-05DC5F74F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8A6384-0681-9EB5-367C-E085F8F72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A5D78-9A19-8606-6DD0-AA31C603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85AC2-B3AD-7D9B-193B-F650156D0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87BAA-E836-76ED-4A27-24E004C20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7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D25068-EB8B-86BE-DFE2-C73C07063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55199-45DA-DF2B-C957-8DE00DE55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3A33B-E4A6-48EA-F79D-FB60C4FE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4DE7E-A3CF-B7AF-F26A-90C0A8F6A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FAB93-274E-56E1-D21A-CDD7B05F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6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217A-AC62-9912-806D-7D788F82A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95519-BA8D-4CD1-4C71-C3FD39878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832AB-0E1A-268D-B706-E54C8F9D3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0B737-CA85-0C9C-94F6-87BFBFEB0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1647E-4210-4B83-E82E-AD916E92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8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6876E-175E-68AD-BD06-5CC608DBF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E1B84-934C-6F56-A82D-308056344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9205F-1200-5F29-A4F1-80F50EF03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B9ADD-9B26-A5C9-A6A0-7D0FADE7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C0B63-307B-C5FE-C9C0-B46975A29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3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0D4F7-D238-2704-CC56-B3FE67465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B7E03-8748-88F9-61A4-423CC6CBC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4220C-4B00-C25A-1D1E-1569C246B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7B7E7-5B70-2B4C-2F7C-56EA3D5D7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49F1F-B592-BCAF-46CB-839F2EE77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4EEAF-6DD7-6339-CDBD-6E5D4ADF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8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F5048-923D-7FE8-ECB3-E72A5496C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DD54B-EBC1-2771-2230-F1FEE8A21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013825-6CD2-6E3C-2435-5A3D939E4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11830F-1B10-6B10-2FB7-78DB5A1854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DD6C2-91A6-5C3C-4AB2-911105E9EE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7A506-8CF9-A8BA-DCD2-2730A763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BC63CE-596D-0B98-0E3B-86BB592BA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AAA066-8C70-9711-3242-4E23E09E7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9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72A5F-E308-FF12-88BF-1E2B4414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F09B9E-CE9D-7B9E-1890-93E3EA65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C0A26-5604-D1C6-1606-57540F1A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6F101-22ED-C111-AE93-4D7D71090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2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0292BE-CC2A-C845-F6F3-BF85461B5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079A83-4265-852C-0EB8-81DBCEA24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F6E01-D9C0-D788-CF7B-ACCC5345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0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A77D0-0FBC-43DE-2AC0-09D4824EE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25CF-3CB4-8EC8-F87A-7EB7D98A6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84D16-C82C-775D-19AB-CBCFD15F6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BEF26-FE12-2802-C27B-8D3B979A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C253B-788C-66C7-E547-C1E099C6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A68E3-4281-AB32-DE2E-AF7D37C0C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4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7339-F359-21D0-81C2-463C7FEF5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9B44A3-BFC8-C600-FB81-4AA755E69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41482-460C-78C1-4369-14F270609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05104-F852-4DAE-80CA-A3AB832E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CFE6E-93F5-E462-438E-165FE022F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B54C1-7CAF-CA92-155C-E6ED6966A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1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2A0A9E-109F-5B46-E531-3CDE8911E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D80FC-D56A-598C-B3A4-91EE0D85D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CFD5A-6428-C0ED-FC18-F39E70A90E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07392-5CF6-4330-9976-85141ADFEE66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CFEFF-8092-64ED-FCEC-BA6049551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E41DB-9792-DDF7-AF1A-81A569C1E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3238A-A828-461A-9796-B6E1A63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3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22F7-0FD6-BE00-F7AD-DE56796942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03E540-9970-AE9A-D4A7-3EE03A279B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7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64D9C-81B8-C632-EE9A-FF6C8BE1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he 30 Cutest Dog Breeds - Most Adorable Dogs and Puppies">
            <a:extLst>
              <a:ext uri="{FF2B5EF4-FFF2-40B4-BE49-F238E27FC236}">
                <a16:creationId xmlns:a16="http://schemas.microsoft.com/office/drawing/2014/main" id="{62603A3A-92BB-8C0B-5AFF-C038C0AE97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878" y="1825625"/>
            <a:ext cx="436224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80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Practice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</dc:title>
  <dc:creator>Williams, Jeremy D</dc:creator>
  <cp:lastModifiedBy>Williams, Jeremy D</cp:lastModifiedBy>
  <cp:revision>1</cp:revision>
  <dcterms:created xsi:type="dcterms:W3CDTF">2023-12-25T18:01:23Z</dcterms:created>
  <dcterms:modified xsi:type="dcterms:W3CDTF">2023-12-25T18:02:12Z</dcterms:modified>
</cp:coreProperties>
</file>