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sldIdLst>
    <p:sldId id="256" r:id="rId2"/>
    <p:sldId id="257" r:id="rId3"/>
    <p:sldId id="258" r:id="rId4"/>
    <p:sldId id="259" r:id="rId5"/>
    <p:sldId id="267" r:id="rId6"/>
    <p:sldId id="261" r:id="rId7"/>
    <p:sldId id="262" r:id="rId8"/>
    <p:sldId id="265" r:id="rId9"/>
    <p:sldId id="266" r:id="rId10"/>
    <p:sldId id="263" r:id="rId11"/>
    <p:sldId id="264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324055" initials="w" lastIdx="1" clrIdx="0">
    <p:extLst>
      <p:ext uri="{19B8F6BF-5375-455C-9EA6-DF929625EA0E}">
        <p15:presenceInfo xmlns:p15="http://schemas.microsoft.com/office/powerpoint/2012/main" userId="S-1-5-21-1645522239-2025429265-725345543-9690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25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4-11T15:38:21.566" idx="1">
    <p:pos x="7412" y="214"/>
    <p:text/>
    <p:extLst>
      <p:ext uri="{C676402C-5697-4E1C-873F-D02D1690AC5C}">
        <p15:threadingInfo xmlns:p15="http://schemas.microsoft.com/office/powerpoint/2012/main" timeZoneBias="24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0973DFF1-062B-4EC2-8E76-1E105B3303B4}" type="datetimeFigureOut">
              <a:rPr lang="en-US" smtClean="0"/>
              <a:t>7/28/2017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C23C2331-FA9B-43F3-8C8A-6B402CFA1FFC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4088423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3DFF1-062B-4EC2-8E76-1E105B3303B4}" type="datetimeFigureOut">
              <a:rPr lang="en-US" smtClean="0"/>
              <a:t>7/28/2017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C2331-FA9B-43F3-8C8A-6B402CFA1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686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3DFF1-062B-4EC2-8E76-1E105B3303B4}" type="datetimeFigureOut">
              <a:rPr lang="en-US" smtClean="0"/>
              <a:t>7/28/2017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C2331-FA9B-43F3-8C8A-6B402CFA1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252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3DFF1-062B-4EC2-8E76-1E105B3303B4}" type="datetimeFigureOut">
              <a:rPr lang="en-US" smtClean="0"/>
              <a:t>7/28/2017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C2331-FA9B-43F3-8C8A-6B402CFA1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073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973DFF1-062B-4EC2-8E76-1E105B3303B4}" type="datetimeFigureOut">
              <a:rPr lang="en-US" smtClean="0"/>
              <a:t>7/28/2017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23C2331-FA9B-43F3-8C8A-6B402CFA1FF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40424267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3DFF1-062B-4EC2-8E76-1E105B3303B4}" type="datetimeFigureOut">
              <a:rPr lang="en-US" smtClean="0"/>
              <a:t>7/28/2017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C2331-FA9B-43F3-8C8A-6B402CFA1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596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3DFF1-062B-4EC2-8E76-1E105B3303B4}" type="datetimeFigureOut">
              <a:rPr lang="en-US" smtClean="0"/>
              <a:t>7/28/2017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C2331-FA9B-43F3-8C8A-6B402CFA1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76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3DFF1-062B-4EC2-8E76-1E105B3303B4}" type="datetimeFigureOut">
              <a:rPr lang="en-US" smtClean="0"/>
              <a:t>7/28/2017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C2331-FA9B-43F3-8C8A-6B402CFA1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881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3DFF1-062B-4EC2-8E76-1E105B3303B4}" type="datetimeFigureOut">
              <a:rPr lang="en-US" smtClean="0"/>
              <a:t>7/28/2017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C2331-FA9B-43F3-8C8A-6B402CFA1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468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973DFF1-062B-4EC2-8E76-1E105B3303B4}" type="datetimeFigureOut">
              <a:rPr lang="en-US" smtClean="0"/>
              <a:t>7/28/2017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23C2331-FA9B-43F3-8C8A-6B402CFA1FF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06513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973DFF1-062B-4EC2-8E76-1E105B3303B4}" type="datetimeFigureOut">
              <a:rPr lang="en-US" smtClean="0"/>
              <a:t>7/28/2017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23C2331-FA9B-43F3-8C8A-6B402CFA1FF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0314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0973DFF1-062B-4EC2-8E76-1E105B3303B4}" type="datetimeFigureOut">
              <a:rPr lang="en-US" smtClean="0"/>
              <a:t>7/28/2017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C23C2331-FA9B-43F3-8C8A-6B402CFA1FF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37899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368">
          <p15:clr>
            <a:srgbClr val="F26B43"/>
          </p15:clr>
        </p15:guide>
        <p15:guide id="2" orient="horz" pos="1440">
          <p15:clr>
            <a:srgbClr val="F26B43"/>
          </p15:clr>
        </p15:guide>
        <p15:guide id="3" orient="horz" pos="3696">
          <p15:clr>
            <a:srgbClr val="F26B43"/>
          </p15:clr>
        </p15:guide>
        <p15:guide id="4" orient="horz" pos="432">
          <p15:clr>
            <a:srgbClr val="F26B43"/>
          </p15:clr>
        </p15:guide>
        <p15:guide id="5" orient="horz" pos="1512">
          <p15:clr>
            <a:srgbClr val="F26B43"/>
          </p15:clr>
        </p15:guide>
        <p15:guide id="6" pos="6912">
          <p15:clr>
            <a:srgbClr val="F26B43"/>
          </p15:clr>
        </p15:guide>
        <p15:guide id="7" pos="936">
          <p15:clr>
            <a:srgbClr val="F26B43"/>
          </p15:clr>
        </p15:guide>
        <p15:guide id="8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	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2112" y="2169041"/>
            <a:ext cx="9064245" cy="2275367"/>
          </a:xfrm>
        </p:spPr>
        <p:txBody>
          <a:bodyPr>
            <a:normAutofit fontScale="92500" lnSpcReduction="10000"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MICROSCAN MISMATCHED RESULTS</a:t>
            </a:r>
          </a:p>
          <a:p>
            <a:endParaRPr lang="en-US" sz="3600" b="1" dirty="0"/>
          </a:p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Process Improvement Project</a:t>
            </a:r>
          </a:p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By: Mariam Imsaiah</a:t>
            </a:r>
          </a:p>
        </p:txBody>
      </p:sp>
    </p:spTree>
    <p:extLst>
      <p:ext uri="{BB962C8B-B14F-4D97-AF65-F5344CB8AC3E}">
        <p14:creationId xmlns:p14="http://schemas.microsoft.com/office/powerpoint/2010/main" val="2249829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942" y="345611"/>
            <a:ext cx="10761997" cy="6507126"/>
          </a:xfrm>
        </p:spPr>
      </p:pic>
      <p:sp>
        <p:nvSpPr>
          <p:cNvPr id="5" name="Oval 4"/>
          <p:cNvSpPr/>
          <p:nvPr/>
        </p:nvSpPr>
        <p:spPr>
          <a:xfrm>
            <a:off x="5231218" y="3572540"/>
            <a:ext cx="999460" cy="74427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Straight Arrow Connector 6"/>
          <p:cNvCxnSpPr>
            <a:endCxn id="5" idx="3"/>
          </p:cNvCxnSpPr>
          <p:nvPr/>
        </p:nvCxnSpPr>
        <p:spPr>
          <a:xfrm flipV="1">
            <a:off x="4775262" y="4207822"/>
            <a:ext cx="602324" cy="36484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280828" y="4452891"/>
            <a:ext cx="11422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30554730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03" y="187097"/>
            <a:ext cx="10669260" cy="6426356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5635256" y="3636335"/>
            <a:ext cx="1552353" cy="6804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5082362" y="4316819"/>
            <a:ext cx="786810" cy="46783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396636" y="4646373"/>
            <a:ext cx="14725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472661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6539" y="925033"/>
            <a:ext cx="9601200" cy="3581400"/>
          </a:xfrm>
        </p:spPr>
        <p:txBody>
          <a:bodyPr/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After previous steps, the Microscan result will be posted in SOFTMIC.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 medical technologist should troubleshoot why a mismatched result occurred and identify the source of error.</a:t>
            </a:r>
          </a:p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A corrected report needs to be made and called.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416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WHAT DOES A MICROSCAN MISMATCHED RESULT ALERT MEAN?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Microscan Mismatched results occur when an isolate’s preliminary identification sent from SOFT does not match the Microscan final identification.</a:t>
            </a:r>
          </a:p>
        </p:txBody>
      </p:sp>
    </p:spTree>
    <p:extLst>
      <p:ext uri="{BB962C8B-B14F-4D97-AF65-F5344CB8AC3E}">
        <p14:creationId xmlns:p14="http://schemas.microsoft.com/office/powerpoint/2010/main" val="31537162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110562"/>
            <a:ext cx="10164726" cy="2078665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HOW TO PROCEED WITH A MICROSCAN MISMATCHED RESULT?</a:t>
            </a:r>
          </a:p>
        </p:txBody>
      </p:sp>
    </p:spTree>
    <p:extLst>
      <p:ext uri="{BB962C8B-B14F-4D97-AF65-F5344CB8AC3E}">
        <p14:creationId xmlns:p14="http://schemas.microsoft.com/office/powerpoint/2010/main" val="39886539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922" y="275518"/>
            <a:ext cx="10949078" cy="6582482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4527154" y="2705522"/>
            <a:ext cx="4380614" cy="172247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00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5422605" y="3827722"/>
            <a:ext cx="1148316" cy="82933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338623" y="4657061"/>
            <a:ext cx="38702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1. SCAN SPECIMEN, THIS ALERT WILL COME UP, CLICK OK</a:t>
            </a:r>
          </a:p>
        </p:txBody>
      </p:sp>
    </p:spTree>
    <p:extLst>
      <p:ext uri="{BB962C8B-B14F-4D97-AF65-F5344CB8AC3E}">
        <p14:creationId xmlns:p14="http://schemas.microsoft.com/office/powerpoint/2010/main" val="25003721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406" y="351425"/>
            <a:ext cx="10879609" cy="6514813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4614529" y="1424763"/>
            <a:ext cx="5869173" cy="37639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CLICK ON INTERFACE </a:t>
            </a:r>
            <a:b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SELECT INSTRUMENT MENU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2381693" y="1977656"/>
            <a:ext cx="2232839" cy="95693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896406" y="1584250"/>
            <a:ext cx="1277493" cy="39340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Down Arrow 15"/>
          <p:cNvSpPr/>
          <p:nvPr/>
        </p:nvSpPr>
        <p:spPr>
          <a:xfrm>
            <a:off x="7127902" y="2147099"/>
            <a:ext cx="421213" cy="787490"/>
          </a:xfrm>
          <a:prstGeom prst="down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6254590" y="1821474"/>
            <a:ext cx="23903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2. ENTER SOFTMIC </a:t>
            </a:r>
          </a:p>
        </p:txBody>
      </p:sp>
      <p:sp>
        <p:nvSpPr>
          <p:cNvPr id="18" name="Down Arrow 17"/>
          <p:cNvSpPr/>
          <p:nvPr/>
        </p:nvSpPr>
        <p:spPr>
          <a:xfrm>
            <a:off x="7127902" y="3313194"/>
            <a:ext cx="421213" cy="753105"/>
          </a:xfrm>
          <a:prstGeom prst="down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7643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49" t="22910" r="18663" b="15975"/>
          <a:stretch/>
        </p:blipFill>
        <p:spPr>
          <a:xfrm>
            <a:off x="1987349" y="566007"/>
            <a:ext cx="8739729" cy="5640928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086682" y="1643636"/>
            <a:ext cx="2636873" cy="44656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4912242" y="2090206"/>
            <a:ext cx="248481" cy="40247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/>
          <p:cNvSpPr/>
          <p:nvPr/>
        </p:nvSpPr>
        <p:spPr>
          <a:xfrm>
            <a:off x="3715604" y="4971967"/>
            <a:ext cx="1329069" cy="53162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3269036" y="5423994"/>
            <a:ext cx="446568" cy="53694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042489" y="2371687"/>
            <a:ext cx="15895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4800" dirty="0"/>
          </a:p>
        </p:txBody>
      </p:sp>
      <p:sp>
        <p:nvSpPr>
          <p:cNvPr id="9" name="TextBox 8"/>
          <p:cNvSpPr txBox="1"/>
          <p:nvPr/>
        </p:nvSpPr>
        <p:spPr>
          <a:xfrm>
            <a:off x="2790569" y="5444433"/>
            <a:ext cx="15895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6105024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9757" y="0"/>
            <a:ext cx="5512486" cy="68580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062177" y="6039293"/>
            <a:ext cx="3593804" cy="55289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4465674" y="5082363"/>
            <a:ext cx="244549" cy="95693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963285" y="4374477"/>
            <a:ext cx="23949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7. SCAN SPECIMEN AND SELECT IT</a:t>
            </a:r>
          </a:p>
        </p:txBody>
      </p:sp>
    </p:spTree>
    <p:extLst>
      <p:ext uri="{BB962C8B-B14F-4D97-AF65-F5344CB8AC3E}">
        <p14:creationId xmlns:p14="http://schemas.microsoft.com/office/powerpoint/2010/main" val="17652840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990" y="340242"/>
            <a:ext cx="10724707" cy="6517758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859616" y="531628"/>
            <a:ext cx="329608" cy="36150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3455579" y="893135"/>
            <a:ext cx="404037" cy="46783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7825562" y="2615609"/>
            <a:ext cx="1424763" cy="5103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956391" y="1254642"/>
            <a:ext cx="20680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8. CLICK ON IR ICON 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7570381" y="3125972"/>
            <a:ext cx="595424" cy="47314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996221" y="3599120"/>
            <a:ext cx="22541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9. SEE ID</a:t>
            </a:r>
          </a:p>
        </p:txBody>
      </p:sp>
    </p:spTree>
    <p:extLst>
      <p:ext uri="{BB962C8B-B14F-4D97-AF65-F5344CB8AC3E}">
        <p14:creationId xmlns:p14="http://schemas.microsoft.com/office/powerpoint/2010/main" val="34487638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335" y="79503"/>
            <a:ext cx="10372391" cy="6438737"/>
          </a:xfrm>
        </p:spPr>
      </p:pic>
      <p:sp>
        <p:nvSpPr>
          <p:cNvPr id="5" name="Oval 4"/>
          <p:cNvSpPr/>
          <p:nvPr/>
        </p:nvSpPr>
        <p:spPr>
          <a:xfrm>
            <a:off x="4271018" y="257843"/>
            <a:ext cx="343513" cy="5103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3891516" y="768207"/>
            <a:ext cx="379502" cy="66452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616149" y="1371600"/>
            <a:ext cx="28920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10. CLICK ON RED CHECKMARK ICON BELOW “TOOLS”</a:t>
            </a:r>
          </a:p>
        </p:txBody>
      </p:sp>
    </p:spTree>
    <p:extLst>
      <p:ext uri="{BB962C8B-B14F-4D97-AF65-F5344CB8AC3E}">
        <p14:creationId xmlns:p14="http://schemas.microsoft.com/office/powerpoint/2010/main" val="1576233355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TM10001105[[fn=Crop]]</Template>
  <TotalTime>164</TotalTime>
  <Words>142</Words>
  <Application>Microsoft Office PowerPoint</Application>
  <PresentationFormat>Widescreen</PresentationFormat>
  <Paragraphs>28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Franklin Gothic Book</vt:lpstr>
      <vt:lpstr>Crop</vt:lpstr>
      <vt:lpstr> </vt:lpstr>
      <vt:lpstr>WHAT DOES A MICROSCAN MISMATCHED RESULT ALERT MEAN?</vt:lpstr>
      <vt:lpstr>HOW TO PROCEED WITH A MICROSCAN MISMATCHED RESULT?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Beaumont Health System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w324055</dc:creator>
  <cp:lastModifiedBy>Loomis, Caroline</cp:lastModifiedBy>
  <cp:revision>36</cp:revision>
  <dcterms:created xsi:type="dcterms:W3CDTF">2017-04-11T10:49:03Z</dcterms:created>
  <dcterms:modified xsi:type="dcterms:W3CDTF">2017-07-28T14:41:34Z</dcterms:modified>
</cp:coreProperties>
</file>