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355" r:id="rId5"/>
    <p:sldId id="275" r:id="rId6"/>
    <p:sldId id="257" r:id="rId7"/>
    <p:sldId id="356" r:id="rId8"/>
    <p:sldId id="357" r:id="rId9"/>
    <p:sldId id="260" r:id="rId10"/>
    <p:sldId id="358" r:id="rId11"/>
    <p:sldId id="359" r:id="rId12"/>
    <p:sldId id="360" r:id="rId13"/>
    <p:sldId id="264" r:id="rId14"/>
    <p:sldId id="265" r:id="rId15"/>
    <p:sldId id="266" r:id="rId16"/>
    <p:sldId id="361" r:id="rId17"/>
    <p:sldId id="362" r:id="rId18"/>
    <p:sldId id="363" r:id="rId19"/>
    <p:sldId id="270" r:id="rId20"/>
    <p:sldId id="271" r:id="rId21"/>
    <p:sldId id="272" r:id="rId22"/>
    <p:sldId id="276" r:id="rId23"/>
    <p:sldId id="273" r:id="rId24"/>
    <p:sldId id="364" r:id="rId25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07EAE2-8101-4CD0-8787-EF2D58762A9C}" v="4" dt="2023-03-03T15:21:03.522"/>
  </p1510:revLst>
</p1510:revInfo>
</file>

<file path=ppt/tableStyles.xml><?xml version="1.0" encoding="utf-8"?>
<a:tblStyleLst xmlns:a="http://schemas.openxmlformats.org/drawingml/2006/main" def="{5D55C30B-4C4D-4EBA-A361-D4C6F333F31B}">
  <a:tblStyle styleId="{5D55C30B-4C4D-4EBA-A361-D4C6F333F31B}" styleName="Corewell Health">
    <a:wholeTbl>
      <a:tcTxStyle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6350">
              <a:solidFill>
                <a:schemeClr val="tx1"/>
              </a:solidFill>
            </a:ln>
          </a:top>
          <a:bottom>
            <a:ln w="6350">
              <a:solidFill>
                <a:schemeClr val="tx1"/>
              </a:solidFill>
            </a:ln>
          </a:bottom>
          <a:insideH>
            <a:ln w="6350">
              <a:solidFill>
                <a:schemeClr val="tx1"/>
              </a:solidFill>
            </a:ln>
          </a:insideH>
          <a:insideV>
            <a:ln w="12700">
              <a:solidFill>
                <a:schemeClr val="bg1"/>
              </a:solidFill>
            </a:ln>
          </a:insideV>
        </a:tcBdr>
        <a:fill>
          <a:noFill/>
        </a:fill>
      </a:tcStyle>
    </a:wholeTbl>
    <a:band1H>
      <a:tcStyle>
        <a:tcBdr>
          <a:top>
            <a:ln>
              <a:noFill/>
            </a:ln>
          </a:top>
          <a:bottom>
            <a:ln>
              <a:noFill/>
            </a:ln>
          </a:bottom>
        </a:tcBdr>
        <a:fill>
          <a:solidFill>
            <a:srgbClr val="F1F2F2"/>
          </a:solidFill>
        </a:fill>
      </a:tcStyle>
    </a:band1H>
    <a:band2H>
      <a:tcStyle>
        <a:tcBdr>
          <a:top>
            <a:ln>
              <a:noFill/>
            </a:ln>
          </a:top>
          <a:bottom>
            <a:ln>
              <a:noFill/>
            </a:ln>
          </a:bottom>
        </a:tcBdr>
        <a:fill>
          <a:solidFill>
            <a:srgbClr val="DCDDDE"/>
          </a:solidFill>
        </a:fill>
      </a:tcStyle>
    </a:band2H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9050">
              <a:solidFill>
                <a:schemeClr val="tx1"/>
              </a:solidFill>
            </a:ln>
          </a:top>
          <a:bottom>
            <a:ln>
              <a:noFill/>
            </a:ln>
          </a:bottom>
          <a:insideV>
            <a:ln>
              <a:noFill/>
            </a:ln>
          </a:insideV>
        </a:tcBdr>
        <a:fill>
          <a:noFill/>
        </a:fill>
      </a:tcStyle>
    </a:lastRow>
    <a:firstRow>
      <a:tcTxStyle b="on">
        <a:schemeClr val="bg1"/>
      </a:tcTxStyle>
      <a:tcStyle>
        <a:tcBdr>
          <a:top>
            <a:ln>
              <a:noFill/>
            </a:ln>
          </a:top>
          <a:bottom>
            <a:ln>
              <a:noFill/>
            </a:ln>
          </a:bottom>
        </a:tcBdr>
        <a:fill>
          <a:solidFill>
            <a:schemeClr val="tx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47"/>
  </p:normalViewPr>
  <p:slideViewPr>
    <p:cSldViewPr snapToGrid="0" showGuides="1">
      <p:cViewPr varScale="1">
        <p:scale>
          <a:sx n="150" d="100"/>
          <a:sy n="150" d="100"/>
        </p:scale>
        <p:origin x="45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66" d="100"/>
          <a:sy n="166" d="100"/>
        </p:scale>
        <p:origin x="5464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ygsman, Melissa R." userId="7c7eaeca-e452-4e2a-9c03-976265afb2dc" providerId="ADAL" clId="{DA07EAE2-8101-4CD0-8787-EF2D58762A9C}"/>
    <pc:docChg chg="undo custSel addSld delSld modSld">
      <pc:chgData name="Krygsman, Melissa R." userId="7c7eaeca-e452-4e2a-9c03-976265afb2dc" providerId="ADAL" clId="{DA07EAE2-8101-4CD0-8787-EF2D58762A9C}" dt="2023-03-03T15:29:37.035" v="226" actId="20577"/>
      <pc:docMkLst>
        <pc:docMk/>
      </pc:docMkLst>
      <pc:sldChg chg="del">
        <pc:chgData name="Krygsman, Melissa R." userId="7c7eaeca-e452-4e2a-9c03-976265afb2dc" providerId="ADAL" clId="{DA07EAE2-8101-4CD0-8787-EF2D58762A9C}" dt="2023-03-01T12:54:09.212" v="63" actId="47"/>
        <pc:sldMkLst>
          <pc:docMk/>
          <pc:sldMk cId="2090374411" sldId="256"/>
        </pc:sldMkLst>
      </pc:sldChg>
      <pc:sldChg chg="add modTransition">
        <pc:chgData name="Krygsman, Melissa R." userId="7c7eaeca-e452-4e2a-9c03-976265afb2dc" providerId="ADAL" clId="{DA07EAE2-8101-4CD0-8787-EF2D58762A9C}" dt="2023-03-01T12:51:22.823" v="6"/>
        <pc:sldMkLst>
          <pc:docMk/>
          <pc:sldMk cId="90854904" sldId="257"/>
        </pc:sldMkLst>
      </pc:sldChg>
      <pc:sldChg chg="del">
        <pc:chgData name="Krygsman, Melissa R." userId="7c7eaeca-e452-4e2a-9c03-976265afb2dc" providerId="ADAL" clId="{DA07EAE2-8101-4CD0-8787-EF2D58762A9C}" dt="2023-03-01T12:54:09.729" v="66" actId="47"/>
        <pc:sldMkLst>
          <pc:docMk/>
          <pc:sldMk cId="1534054360" sldId="258"/>
        </pc:sldMkLst>
      </pc:sldChg>
      <pc:sldChg chg="del">
        <pc:chgData name="Krygsman, Melissa R." userId="7c7eaeca-e452-4e2a-9c03-976265afb2dc" providerId="ADAL" clId="{DA07EAE2-8101-4CD0-8787-EF2D58762A9C}" dt="2023-03-01T12:54:07.634" v="55" actId="47"/>
        <pc:sldMkLst>
          <pc:docMk/>
          <pc:sldMk cId="440525917" sldId="259"/>
        </pc:sldMkLst>
      </pc:sldChg>
      <pc:sldChg chg="addSp modSp add mod modTransition">
        <pc:chgData name="Krygsman, Melissa R." userId="7c7eaeca-e452-4e2a-9c03-976265afb2dc" providerId="ADAL" clId="{DA07EAE2-8101-4CD0-8787-EF2D58762A9C}" dt="2023-03-03T15:22:03.988" v="217" actId="20577"/>
        <pc:sldMkLst>
          <pc:docMk/>
          <pc:sldMk cId="4124152425" sldId="260"/>
        </pc:sldMkLst>
        <pc:spChg chg="add mod">
          <ac:chgData name="Krygsman, Melissa R." userId="7c7eaeca-e452-4e2a-9c03-976265afb2dc" providerId="ADAL" clId="{DA07EAE2-8101-4CD0-8787-EF2D58762A9C}" dt="2023-03-03T15:22:03.988" v="217" actId="20577"/>
          <ac:spMkLst>
            <pc:docMk/>
            <pc:sldMk cId="4124152425" sldId="260"/>
            <ac:spMk id="4" creationId="{188E3A63-6889-C04A-3231-2A5B55A995E7}"/>
          </ac:spMkLst>
        </pc:spChg>
      </pc:sldChg>
      <pc:sldChg chg="del">
        <pc:chgData name="Krygsman, Melissa R." userId="7c7eaeca-e452-4e2a-9c03-976265afb2dc" providerId="ADAL" clId="{DA07EAE2-8101-4CD0-8787-EF2D58762A9C}" dt="2023-03-01T12:54:10.820" v="69" actId="47"/>
        <pc:sldMkLst>
          <pc:docMk/>
          <pc:sldMk cId="313684081" sldId="261"/>
        </pc:sldMkLst>
      </pc:sldChg>
      <pc:sldChg chg="del">
        <pc:chgData name="Krygsman, Melissa R." userId="7c7eaeca-e452-4e2a-9c03-976265afb2dc" providerId="ADAL" clId="{DA07EAE2-8101-4CD0-8787-EF2D58762A9C}" dt="2023-03-01T12:54:12.447" v="72" actId="47"/>
        <pc:sldMkLst>
          <pc:docMk/>
          <pc:sldMk cId="985609932" sldId="262"/>
        </pc:sldMkLst>
      </pc:sldChg>
      <pc:sldChg chg="del">
        <pc:chgData name="Krygsman, Melissa R." userId="7c7eaeca-e452-4e2a-9c03-976265afb2dc" providerId="ADAL" clId="{DA07EAE2-8101-4CD0-8787-EF2D58762A9C}" dt="2023-03-01T12:54:13.845" v="73" actId="47"/>
        <pc:sldMkLst>
          <pc:docMk/>
          <pc:sldMk cId="3405921034" sldId="263"/>
        </pc:sldMkLst>
      </pc:sldChg>
      <pc:sldChg chg="add modTransition">
        <pc:chgData name="Krygsman, Melissa R." userId="7c7eaeca-e452-4e2a-9c03-976265afb2dc" providerId="ADAL" clId="{DA07EAE2-8101-4CD0-8787-EF2D58762A9C}" dt="2023-03-01T12:51:22.823" v="6"/>
        <pc:sldMkLst>
          <pc:docMk/>
          <pc:sldMk cId="3779489954" sldId="264"/>
        </pc:sldMkLst>
      </pc:sldChg>
      <pc:sldChg chg="add modTransition">
        <pc:chgData name="Krygsman, Melissa R." userId="7c7eaeca-e452-4e2a-9c03-976265afb2dc" providerId="ADAL" clId="{DA07EAE2-8101-4CD0-8787-EF2D58762A9C}" dt="2023-03-01T12:51:22.823" v="6"/>
        <pc:sldMkLst>
          <pc:docMk/>
          <pc:sldMk cId="1246761818" sldId="265"/>
        </pc:sldMkLst>
      </pc:sldChg>
      <pc:sldChg chg="add modTransition">
        <pc:chgData name="Krygsman, Melissa R." userId="7c7eaeca-e452-4e2a-9c03-976265afb2dc" providerId="ADAL" clId="{DA07EAE2-8101-4CD0-8787-EF2D58762A9C}" dt="2023-03-01T12:51:22.823" v="6"/>
        <pc:sldMkLst>
          <pc:docMk/>
          <pc:sldMk cId="3551683483" sldId="266"/>
        </pc:sldMkLst>
      </pc:sldChg>
      <pc:sldChg chg="del">
        <pc:chgData name="Krygsman, Melissa R." userId="7c7eaeca-e452-4e2a-9c03-976265afb2dc" providerId="ADAL" clId="{DA07EAE2-8101-4CD0-8787-EF2D58762A9C}" dt="2023-03-01T12:54:17.480" v="76" actId="47"/>
        <pc:sldMkLst>
          <pc:docMk/>
          <pc:sldMk cId="2458547348" sldId="267"/>
        </pc:sldMkLst>
      </pc:sldChg>
      <pc:sldChg chg="del">
        <pc:chgData name="Krygsman, Melissa R." userId="7c7eaeca-e452-4e2a-9c03-976265afb2dc" providerId="ADAL" clId="{DA07EAE2-8101-4CD0-8787-EF2D58762A9C}" dt="2023-03-01T12:54:16.655" v="75" actId="47"/>
        <pc:sldMkLst>
          <pc:docMk/>
          <pc:sldMk cId="2105252610" sldId="268"/>
        </pc:sldMkLst>
      </pc:sldChg>
      <pc:sldChg chg="del">
        <pc:chgData name="Krygsman, Melissa R." userId="7c7eaeca-e452-4e2a-9c03-976265afb2dc" providerId="ADAL" clId="{DA07EAE2-8101-4CD0-8787-EF2D58762A9C}" dt="2023-03-01T12:54:08.527" v="59" actId="47"/>
        <pc:sldMkLst>
          <pc:docMk/>
          <pc:sldMk cId="1185845478" sldId="269"/>
        </pc:sldMkLst>
      </pc:sldChg>
      <pc:sldChg chg="modSp add mod modTransition">
        <pc:chgData name="Krygsman, Melissa R." userId="7c7eaeca-e452-4e2a-9c03-976265afb2dc" providerId="ADAL" clId="{DA07EAE2-8101-4CD0-8787-EF2D58762A9C}" dt="2023-03-01T12:52:31.288" v="40" actId="1035"/>
        <pc:sldMkLst>
          <pc:docMk/>
          <pc:sldMk cId="1221388353" sldId="270"/>
        </pc:sldMkLst>
        <pc:spChg chg="mod">
          <ac:chgData name="Krygsman, Melissa R." userId="7c7eaeca-e452-4e2a-9c03-976265afb2dc" providerId="ADAL" clId="{DA07EAE2-8101-4CD0-8787-EF2D58762A9C}" dt="2023-03-01T12:52:31.288" v="40" actId="1035"/>
          <ac:spMkLst>
            <pc:docMk/>
            <pc:sldMk cId="1221388353" sldId="270"/>
            <ac:spMk id="3" creationId="{6694225C-B602-00E9-BC4B-3C8D3ED3FE27}"/>
          </ac:spMkLst>
        </pc:spChg>
      </pc:sldChg>
      <pc:sldChg chg="del">
        <pc:chgData name="Krygsman, Melissa R." userId="7c7eaeca-e452-4e2a-9c03-976265afb2dc" providerId="ADAL" clId="{DA07EAE2-8101-4CD0-8787-EF2D58762A9C}" dt="2023-03-01T12:49:42.499" v="0" actId="47"/>
        <pc:sldMkLst>
          <pc:docMk/>
          <pc:sldMk cId="2836617849" sldId="271"/>
        </pc:sldMkLst>
      </pc:sldChg>
      <pc:sldChg chg="add modTransition">
        <pc:chgData name="Krygsman, Melissa R." userId="7c7eaeca-e452-4e2a-9c03-976265afb2dc" providerId="ADAL" clId="{DA07EAE2-8101-4CD0-8787-EF2D58762A9C}" dt="2023-03-01T12:51:22.823" v="6"/>
        <pc:sldMkLst>
          <pc:docMk/>
          <pc:sldMk cId="3506888676" sldId="271"/>
        </pc:sldMkLst>
      </pc:sldChg>
      <pc:sldChg chg="del">
        <pc:chgData name="Krygsman, Melissa R." userId="7c7eaeca-e452-4e2a-9c03-976265afb2dc" providerId="ADAL" clId="{DA07EAE2-8101-4CD0-8787-EF2D58762A9C}" dt="2023-03-01T12:49:45.456" v="1" actId="47"/>
        <pc:sldMkLst>
          <pc:docMk/>
          <pc:sldMk cId="1731631077" sldId="272"/>
        </pc:sldMkLst>
      </pc:sldChg>
      <pc:sldChg chg="modSp add mod modTransition">
        <pc:chgData name="Krygsman, Melissa R." userId="7c7eaeca-e452-4e2a-9c03-976265afb2dc" providerId="ADAL" clId="{DA07EAE2-8101-4CD0-8787-EF2D58762A9C}" dt="2023-03-01T12:51:22.970" v="7" actId="27636"/>
        <pc:sldMkLst>
          <pc:docMk/>
          <pc:sldMk cId="3796185994" sldId="272"/>
        </pc:sldMkLst>
        <pc:spChg chg="mod">
          <ac:chgData name="Krygsman, Melissa R." userId="7c7eaeca-e452-4e2a-9c03-976265afb2dc" providerId="ADAL" clId="{DA07EAE2-8101-4CD0-8787-EF2D58762A9C}" dt="2023-03-01T12:51:22.970" v="7" actId="27636"/>
          <ac:spMkLst>
            <pc:docMk/>
            <pc:sldMk cId="3796185994" sldId="272"/>
            <ac:spMk id="2" creationId="{BE243FE7-B756-1598-1FA2-CC50C0FF6FC9}"/>
          </ac:spMkLst>
        </pc:spChg>
      </pc:sldChg>
      <pc:sldChg chg="modSp add mod modTransition">
        <pc:chgData name="Krygsman, Melissa R." userId="7c7eaeca-e452-4e2a-9c03-976265afb2dc" providerId="ADAL" clId="{DA07EAE2-8101-4CD0-8787-EF2D58762A9C}" dt="2023-03-01T12:53:28.168" v="52" actId="1038"/>
        <pc:sldMkLst>
          <pc:docMk/>
          <pc:sldMk cId="104550764" sldId="273"/>
        </pc:sldMkLst>
        <pc:spChg chg="mod">
          <ac:chgData name="Krygsman, Melissa R." userId="7c7eaeca-e452-4e2a-9c03-976265afb2dc" providerId="ADAL" clId="{DA07EAE2-8101-4CD0-8787-EF2D58762A9C}" dt="2023-03-01T12:53:28.168" v="52" actId="1038"/>
          <ac:spMkLst>
            <pc:docMk/>
            <pc:sldMk cId="104550764" sldId="273"/>
            <ac:spMk id="3" creationId="{7AE48972-EB08-C8B9-C7A3-58A4A1EBB226}"/>
          </ac:spMkLst>
        </pc:spChg>
        <pc:spChg chg="mod">
          <ac:chgData name="Krygsman, Melissa R." userId="7c7eaeca-e452-4e2a-9c03-976265afb2dc" providerId="ADAL" clId="{DA07EAE2-8101-4CD0-8787-EF2D58762A9C}" dt="2023-03-01T12:53:22.881" v="49" actId="1037"/>
          <ac:spMkLst>
            <pc:docMk/>
            <pc:sldMk cId="104550764" sldId="273"/>
            <ac:spMk id="4" creationId="{B6DF9912-A3CA-2C48-D665-55CE9A5AABB3}"/>
          </ac:spMkLst>
        </pc:spChg>
      </pc:sldChg>
      <pc:sldChg chg="del">
        <pc:chgData name="Krygsman, Melissa R." userId="7c7eaeca-e452-4e2a-9c03-976265afb2dc" providerId="ADAL" clId="{DA07EAE2-8101-4CD0-8787-EF2D58762A9C}" dt="2023-03-01T12:49:51.538" v="4" actId="47"/>
        <pc:sldMkLst>
          <pc:docMk/>
          <pc:sldMk cId="918866540" sldId="273"/>
        </pc:sldMkLst>
      </pc:sldChg>
      <pc:sldChg chg="del">
        <pc:chgData name="Krygsman, Melissa R." userId="7c7eaeca-e452-4e2a-9c03-976265afb2dc" providerId="ADAL" clId="{DA07EAE2-8101-4CD0-8787-EF2D58762A9C}" dt="2023-03-01T12:54:08.852" v="61" actId="47"/>
        <pc:sldMkLst>
          <pc:docMk/>
          <pc:sldMk cId="790663968" sldId="274"/>
        </pc:sldMkLst>
      </pc:sldChg>
      <pc:sldChg chg="addSp delSp modSp add mod modTransition modClrScheme chgLayout">
        <pc:chgData name="Krygsman, Melissa R." userId="7c7eaeca-e452-4e2a-9c03-976265afb2dc" providerId="ADAL" clId="{DA07EAE2-8101-4CD0-8787-EF2D58762A9C}" dt="2023-03-01T12:58:09.665" v="94" actId="478"/>
        <pc:sldMkLst>
          <pc:docMk/>
          <pc:sldMk cId="1469588484" sldId="275"/>
        </pc:sldMkLst>
        <pc:spChg chg="mod ord">
          <ac:chgData name="Krygsman, Melissa R." userId="7c7eaeca-e452-4e2a-9c03-976265afb2dc" providerId="ADAL" clId="{DA07EAE2-8101-4CD0-8787-EF2D58762A9C}" dt="2023-03-01T12:55:13.924" v="90" actId="700"/>
          <ac:spMkLst>
            <pc:docMk/>
            <pc:sldMk cId="1469588484" sldId="275"/>
            <ac:spMk id="2" creationId="{B5BCF144-48F8-05AB-1E8A-CABAB59C69EC}"/>
          </ac:spMkLst>
        </pc:spChg>
        <pc:spChg chg="mod ord">
          <ac:chgData name="Krygsman, Melissa R." userId="7c7eaeca-e452-4e2a-9c03-976265afb2dc" providerId="ADAL" clId="{DA07EAE2-8101-4CD0-8787-EF2D58762A9C}" dt="2023-03-01T12:55:13.924" v="90" actId="700"/>
          <ac:spMkLst>
            <pc:docMk/>
            <pc:sldMk cId="1469588484" sldId="275"/>
            <ac:spMk id="3" creationId="{490F002D-E12A-B6B4-0288-F2DF8A5DC7EA}"/>
          </ac:spMkLst>
        </pc:spChg>
        <pc:spChg chg="add del mod">
          <ac:chgData name="Krygsman, Melissa R." userId="7c7eaeca-e452-4e2a-9c03-976265afb2dc" providerId="ADAL" clId="{DA07EAE2-8101-4CD0-8787-EF2D58762A9C}" dt="2023-03-01T12:58:09.665" v="94" actId="478"/>
          <ac:spMkLst>
            <pc:docMk/>
            <pc:sldMk cId="1469588484" sldId="275"/>
            <ac:spMk id="4" creationId="{66729E1D-1831-6138-5B13-0F07C23DC7E0}"/>
          </ac:spMkLst>
        </pc:spChg>
      </pc:sldChg>
      <pc:sldChg chg="del">
        <pc:chgData name="Krygsman, Melissa R." userId="7c7eaeca-e452-4e2a-9c03-976265afb2dc" providerId="ADAL" clId="{DA07EAE2-8101-4CD0-8787-EF2D58762A9C}" dt="2023-03-01T12:49:46.982" v="2" actId="47"/>
        <pc:sldMkLst>
          <pc:docMk/>
          <pc:sldMk cId="3647498058" sldId="275"/>
        </pc:sldMkLst>
      </pc:sldChg>
      <pc:sldChg chg="del">
        <pc:chgData name="Krygsman, Melissa R." userId="7c7eaeca-e452-4e2a-9c03-976265afb2dc" providerId="ADAL" clId="{DA07EAE2-8101-4CD0-8787-EF2D58762A9C}" dt="2023-03-01T12:49:48.141" v="3" actId="47"/>
        <pc:sldMkLst>
          <pc:docMk/>
          <pc:sldMk cId="178359288" sldId="276"/>
        </pc:sldMkLst>
      </pc:sldChg>
      <pc:sldChg chg="modSp add mod modTransition">
        <pc:chgData name="Krygsman, Melissa R." userId="7c7eaeca-e452-4e2a-9c03-976265afb2dc" providerId="ADAL" clId="{DA07EAE2-8101-4CD0-8787-EF2D58762A9C}" dt="2023-03-01T18:36:28.598" v="148" actId="20577"/>
        <pc:sldMkLst>
          <pc:docMk/>
          <pc:sldMk cId="1570724733" sldId="276"/>
        </pc:sldMkLst>
        <pc:spChg chg="mod">
          <ac:chgData name="Krygsman, Melissa R." userId="7c7eaeca-e452-4e2a-9c03-976265afb2dc" providerId="ADAL" clId="{DA07EAE2-8101-4CD0-8787-EF2D58762A9C}" dt="2023-03-01T18:36:28.598" v="148" actId="20577"/>
          <ac:spMkLst>
            <pc:docMk/>
            <pc:sldMk cId="1570724733" sldId="276"/>
            <ac:spMk id="3" creationId="{195CEA38-6643-38F6-2374-0A7F00DA0B5B}"/>
          </ac:spMkLst>
        </pc:spChg>
      </pc:sldChg>
      <pc:sldChg chg="del">
        <pc:chgData name="Krygsman, Melissa R." userId="7c7eaeca-e452-4e2a-9c03-976265afb2dc" providerId="ADAL" clId="{DA07EAE2-8101-4CD0-8787-EF2D58762A9C}" dt="2023-03-01T12:49:59.418" v="5" actId="47"/>
        <pc:sldMkLst>
          <pc:docMk/>
          <pc:sldMk cId="1223723885" sldId="277"/>
        </pc:sldMkLst>
      </pc:sldChg>
      <pc:sldChg chg="del">
        <pc:chgData name="Krygsman, Melissa R." userId="7c7eaeca-e452-4e2a-9c03-976265afb2dc" providerId="ADAL" clId="{DA07EAE2-8101-4CD0-8787-EF2D58762A9C}" dt="2023-03-01T12:54:09.544" v="65" actId="47"/>
        <pc:sldMkLst>
          <pc:docMk/>
          <pc:sldMk cId="2636278161" sldId="309"/>
        </pc:sldMkLst>
      </pc:sldChg>
      <pc:sldChg chg="del">
        <pc:chgData name="Krygsman, Melissa R." userId="7c7eaeca-e452-4e2a-9c03-976265afb2dc" providerId="ADAL" clId="{DA07EAE2-8101-4CD0-8787-EF2D58762A9C}" dt="2023-03-01T12:54:23.002" v="85" actId="47"/>
        <pc:sldMkLst>
          <pc:docMk/>
          <pc:sldMk cId="3861105217" sldId="310"/>
        </pc:sldMkLst>
      </pc:sldChg>
      <pc:sldChg chg="del">
        <pc:chgData name="Krygsman, Melissa R." userId="7c7eaeca-e452-4e2a-9c03-976265afb2dc" providerId="ADAL" clId="{DA07EAE2-8101-4CD0-8787-EF2D58762A9C}" dt="2023-03-01T12:54:08.678" v="60" actId="47"/>
        <pc:sldMkLst>
          <pc:docMk/>
          <pc:sldMk cId="1946059421" sldId="327"/>
        </pc:sldMkLst>
      </pc:sldChg>
      <pc:sldChg chg="del">
        <pc:chgData name="Krygsman, Melissa R." userId="7c7eaeca-e452-4e2a-9c03-976265afb2dc" providerId="ADAL" clId="{DA07EAE2-8101-4CD0-8787-EF2D58762A9C}" dt="2023-03-01T12:54:09.397" v="64" actId="47"/>
        <pc:sldMkLst>
          <pc:docMk/>
          <pc:sldMk cId="3193594096" sldId="332"/>
        </pc:sldMkLst>
      </pc:sldChg>
      <pc:sldChg chg="del">
        <pc:chgData name="Krygsman, Melissa R." userId="7c7eaeca-e452-4e2a-9c03-976265afb2dc" providerId="ADAL" clId="{DA07EAE2-8101-4CD0-8787-EF2D58762A9C}" dt="2023-03-01T12:54:26.875" v="87" actId="47"/>
        <pc:sldMkLst>
          <pc:docMk/>
          <pc:sldMk cId="1560456916" sldId="333"/>
        </pc:sldMkLst>
      </pc:sldChg>
      <pc:sldChg chg="del">
        <pc:chgData name="Krygsman, Melissa R." userId="7c7eaeca-e452-4e2a-9c03-976265afb2dc" providerId="ADAL" clId="{DA07EAE2-8101-4CD0-8787-EF2D58762A9C}" dt="2023-03-01T12:54:28.191" v="88" actId="47"/>
        <pc:sldMkLst>
          <pc:docMk/>
          <pc:sldMk cId="1612789318" sldId="334"/>
        </pc:sldMkLst>
      </pc:sldChg>
      <pc:sldChg chg="del">
        <pc:chgData name="Krygsman, Melissa R." userId="7c7eaeca-e452-4e2a-9c03-976265afb2dc" providerId="ADAL" clId="{DA07EAE2-8101-4CD0-8787-EF2D58762A9C}" dt="2023-03-01T12:54:07.890" v="56" actId="47"/>
        <pc:sldMkLst>
          <pc:docMk/>
          <pc:sldMk cId="4281607365" sldId="335"/>
        </pc:sldMkLst>
      </pc:sldChg>
      <pc:sldChg chg="del">
        <pc:chgData name="Krygsman, Melissa R." userId="7c7eaeca-e452-4e2a-9c03-976265afb2dc" providerId="ADAL" clId="{DA07EAE2-8101-4CD0-8787-EF2D58762A9C}" dt="2023-03-01T12:54:23.970" v="86" actId="47"/>
        <pc:sldMkLst>
          <pc:docMk/>
          <pc:sldMk cId="295559178" sldId="336"/>
        </pc:sldMkLst>
      </pc:sldChg>
      <pc:sldChg chg="del">
        <pc:chgData name="Krygsman, Melissa R." userId="7c7eaeca-e452-4e2a-9c03-976265afb2dc" providerId="ADAL" clId="{DA07EAE2-8101-4CD0-8787-EF2D58762A9C}" dt="2023-03-01T12:54:10.571" v="68" actId="47"/>
        <pc:sldMkLst>
          <pc:docMk/>
          <pc:sldMk cId="1557378524" sldId="337"/>
        </pc:sldMkLst>
      </pc:sldChg>
      <pc:sldChg chg="del">
        <pc:chgData name="Krygsman, Melissa R." userId="7c7eaeca-e452-4e2a-9c03-976265afb2dc" providerId="ADAL" clId="{DA07EAE2-8101-4CD0-8787-EF2D58762A9C}" dt="2023-03-01T12:54:19.319" v="79" actId="47"/>
        <pc:sldMkLst>
          <pc:docMk/>
          <pc:sldMk cId="4087155128" sldId="338"/>
        </pc:sldMkLst>
      </pc:sldChg>
      <pc:sldChg chg="del">
        <pc:chgData name="Krygsman, Melissa R." userId="7c7eaeca-e452-4e2a-9c03-976265afb2dc" providerId="ADAL" clId="{DA07EAE2-8101-4CD0-8787-EF2D58762A9C}" dt="2023-03-01T12:54:19.502" v="80" actId="47"/>
        <pc:sldMkLst>
          <pc:docMk/>
          <pc:sldMk cId="760161737" sldId="339"/>
        </pc:sldMkLst>
      </pc:sldChg>
      <pc:sldChg chg="del">
        <pc:chgData name="Krygsman, Melissa R." userId="7c7eaeca-e452-4e2a-9c03-976265afb2dc" providerId="ADAL" clId="{DA07EAE2-8101-4CD0-8787-EF2D58762A9C}" dt="2023-03-01T12:54:17.677" v="77" actId="47"/>
        <pc:sldMkLst>
          <pc:docMk/>
          <pc:sldMk cId="2090899098" sldId="340"/>
        </pc:sldMkLst>
      </pc:sldChg>
      <pc:sldChg chg="del">
        <pc:chgData name="Krygsman, Melissa R." userId="7c7eaeca-e452-4e2a-9c03-976265afb2dc" providerId="ADAL" clId="{DA07EAE2-8101-4CD0-8787-EF2D58762A9C}" dt="2023-03-01T12:54:11.588" v="70" actId="47"/>
        <pc:sldMkLst>
          <pc:docMk/>
          <pc:sldMk cId="2539018071" sldId="342"/>
        </pc:sldMkLst>
      </pc:sldChg>
      <pc:sldChg chg="del">
        <pc:chgData name="Krygsman, Melissa R." userId="7c7eaeca-e452-4e2a-9c03-976265afb2dc" providerId="ADAL" clId="{DA07EAE2-8101-4CD0-8787-EF2D58762A9C}" dt="2023-03-01T12:54:11.715" v="71" actId="47"/>
        <pc:sldMkLst>
          <pc:docMk/>
          <pc:sldMk cId="3638687700" sldId="343"/>
        </pc:sldMkLst>
      </pc:sldChg>
      <pc:sldChg chg="del">
        <pc:chgData name="Krygsman, Melissa R." userId="7c7eaeca-e452-4e2a-9c03-976265afb2dc" providerId="ADAL" clId="{DA07EAE2-8101-4CD0-8787-EF2D58762A9C}" dt="2023-03-01T12:54:15.804" v="74" actId="47"/>
        <pc:sldMkLst>
          <pc:docMk/>
          <pc:sldMk cId="2694357846" sldId="344"/>
        </pc:sldMkLst>
      </pc:sldChg>
      <pc:sldChg chg="del">
        <pc:chgData name="Krygsman, Melissa R." userId="7c7eaeca-e452-4e2a-9c03-976265afb2dc" providerId="ADAL" clId="{DA07EAE2-8101-4CD0-8787-EF2D58762A9C}" dt="2023-03-01T12:54:18.494" v="78" actId="47"/>
        <pc:sldMkLst>
          <pc:docMk/>
          <pc:sldMk cId="626892442" sldId="345"/>
        </pc:sldMkLst>
      </pc:sldChg>
      <pc:sldChg chg="del">
        <pc:chgData name="Krygsman, Melissa R." userId="7c7eaeca-e452-4e2a-9c03-976265afb2dc" providerId="ADAL" clId="{DA07EAE2-8101-4CD0-8787-EF2D58762A9C}" dt="2023-03-01T12:54:19.791" v="81" actId="47"/>
        <pc:sldMkLst>
          <pc:docMk/>
          <pc:sldMk cId="3216547913" sldId="346"/>
        </pc:sldMkLst>
      </pc:sldChg>
      <pc:sldChg chg="del">
        <pc:chgData name="Krygsman, Melissa R." userId="7c7eaeca-e452-4e2a-9c03-976265afb2dc" providerId="ADAL" clId="{DA07EAE2-8101-4CD0-8787-EF2D58762A9C}" dt="2023-03-01T12:54:20.263" v="82" actId="47"/>
        <pc:sldMkLst>
          <pc:docMk/>
          <pc:sldMk cId="3452005873" sldId="347"/>
        </pc:sldMkLst>
      </pc:sldChg>
      <pc:sldChg chg="del">
        <pc:chgData name="Krygsman, Melissa R." userId="7c7eaeca-e452-4e2a-9c03-976265afb2dc" providerId="ADAL" clId="{DA07EAE2-8101-4CD0-8787-EF2D58762A9C}" dt="2023-03-01T12:54:20.510" v="83" actId="47"/>
        <pc:sldMkLst>
          <pc:docMk/>
          <pc:sldMk cId="3399473897" sldId="348"/>
        </pc:sldMkLst>
      </pc:sldChg>
      <pc:sldChg chg="del">
        <pc:chgData name="Krygsman, Melissa R." userId="7c7eaeca-e452-4e2a-9c03-976265afb2dc" providerId="ADAL" clId="{DA07EAE2-8101-4CD0-8787-EF2D58762A9C}" dt="2023-03-01T12:54:20.703" v="84" actId="47"/>
        <pc:sldMkLst>
          <pc:docMk/>
          <pc:sldMk cId="2840307198" sldId="349"/>
        </pc:sldMkLst>
      </pc:sldChg>
      <pc:sldChg chg="del">
        <pc:chgData name="Krygsman, Melissa R." userId="7c7eaeca-e452-4e2a-9c03-976265afb2dc" providerId="ADAL" clId="{DA07EAE2-8101-4CD0-8787-EF2D58762A9C}" dt="2023-03-01T12:54:08.104" v="57" actId="47"/>
        <pc:sldMkLst>
          <pc:docMk/>
          <pc:sldMk cId="3350016697" sldId="351"/>
        </pc:sldMkLst>
      </pc:sldChg>
      <pc:sldChg chg="del">
        <pc:chgData name="Krygsman, Melissa R." userId="7c7eaeca-e452-4e2a-9c03-976265afb2dc" providerId="ADAL" clId="{DA07EAE2-8101-4CD0-8787-EF2D58762A9C}" dt="2023-03-01T12:54:08.318" v="58" actId="47"/>
        <pc:sldMkLst>
          <pc:docMk/>
          <pc:sldMk cId="4289286386" sldId="352"/>
        </pc:sldMkLst>
      </pc:sldChg>
      <pc:sldChg chg="del">
        <pc:chgData name="Krygsman, Melissa R." userId="7c7eaeca-e452-4e2a-9c03-976265afb2dc" providerId="ADAL" clId="{DA07EAE2-8101-4CD0-8787-EF2D58762A9C}" dt="2023-03-01T12:54:09.051" v="62" actId="47"/>
        <pc:sldMkLst>
          <pc:docMk/>
          <pc:sldMk cId="3882710090" sldId="353"/>
        </pc:sldMkLst>
      </pc:sldChg>
      <pc:sldChg chg="del">
        <pc:chgData name="Krygsman, Melissa R." userId="7c7eaeca-e452-4e2a-9c03-976265afb2dc" providerId="ADAL" clId="{DA07EAE2-8101-4CD0-8787-EF2D58762A9C}" dt="2023-03-01T12:54:10.398" v="67" actId="47"/>
        <pc:sldMkLst>
          <pc:docMk/>
          <pc:sldMk cId="2089533244" sldId="354"/>
        </pc:sldMkLst>
      </pc:sldChg>
      <pc:sldChg chg="addSp delSp modSp add mod chgLayout">
        <pc:chgData name="Krygsman, Melissa R." userId="7c7eaeca-e452-4e2a-9c03-976265afb2dc" providerId="ADAL" clId="{DA07EAE2-8101-4CD0-8787-EF2D58762A9C}" dt="2023-03-01T12:57:22.644" v="92" actId="6549"/>
        <pc:sldMkLst>
          <pc:docMk/>
          <pc:sldMk cId="1400742344" sldId="355"/>
        </pc:sldMkLst>
        <pc:spChg chg="mod ord">
          <ac:chgData name="Krygsman, Melissa R." userId="7c7eaeca-e452-4e2a-9c03-976265afb2dc" providerId="ADAL" clId="{DA07EAE2-8101-4CD0-8787-EF2D58762A9C}" dt="2023-03-01T12:53:46.077" v="53" actId="700"/>
          <ac:spMkLst>
            <pc:docMk/>
            <pc:sldMk cId="1400742344" sldId="355"/>
            <ac:spMk id="2" creationId="{10FA4CA6-2D5F-582C-AE32-4C9598AC66B9}"/>
          </ac:spMkLst>
        </pc:spChg>
        <pc:spChg chg="mod ord">
          <ac:chgData name="Krygsman, Melissa R." userId="7c7eaeca-e452-4e2a-9c03-976265afb2dc" providerId="ADAL" clId="{DA07EAE2-8101-4CD0-8787-EF2D58762A9C}" dt="2023-03-01T12:57:22.644" v="92" actId="6549"/>
          <ac:spMkLst>
            <pc:docMk/>
            <pc:sldMk cId="1400742344" sldId="355"/>
            <ac:spMk id="3" creationId="{A974A61C-6778-F567-F7A6-11CE0AB1BB01}"/>
          </ac:spMkLst>
        </pc:spChg>
        <pc:spChg chg="add del mod ord">
          <ac:chgData name="Krygsman, Melissa R." userId="7c7eaeca-e452-4e2a-9c03-976265afb2dc" providerId="ADAL" clId="{DA07EAE2-8101-4CD0-8787-EF2D58762A9C}" dt="2023-03-01T12:53:53.521" v="54" actId="478"/>
          <ac:spMkLst>
            <pc:docMk/>
            <pc:sldMk cId="1400742344" sldId="355"/>
            <ac:spMk id="4" creationId="{08F64B25-60C7-1E96-89A9-951E233A5FD6}"/>
          </ac:spMkLst>
        </pc:spChg>
      </pc:sldChg>
      <pc:sldChg chg="add modTransition">
        <pc:chgData name="Krygsman, Melissa R." userId="7c7eaeca-e452-4e2a-9c03-976265afb2dc" providerId="ADAL" clId="{DA07EAE2-8101-4CD0-8787-EF2D58762A9C}" dt="2023-03-01T12:51:22.823" v="6"/>
        <pc:sldMkLst>
          <pc:docMk/>
          <pc:sldMk cId="3344566941" sldId="356"/>
        </pc:sldMkLst>
      </pc:sldChg>
      <pc:sldChg chg="add modTransition">
        <pc:chgData name="Krygsman, Melissa R." userId="7c7eaeca-e452-4e2a-9c03-976265afb2dc" providerId="ADAL" clId="{DA07EAE2-8101-4CD0-8787-EF2D58762A9C}" dt="2023-03-01T12:51:22.823" v="6"/>
        <pc:sldMkLst>
          <pc:docMk/>
          <pc:sldMk cId="1003042820" sldId="357"/>
        </pc:sldMkLst>
      </pc:sldChg>
      <pc:sldChg chg="modSp add mod modTransition">
        <pc:chgData name="Krygsman, Melissa R." userId="7c7eaeca-e452-4e2a-9c03-976265afb2dc" providerId="ADAL" clId="{DA07EAE2-8101-4CD0-8787-EF2D58762A9C}" dt="2023-03-03T15:22:42.157" v="224" actId="20577"/>
        <pc:sldMkLst>
          <pc:docMk/>
          <pc:sldMk cId="3110150470" sldId="358"/>
        </pc:sldMkLst>
        <pc:spChg chg="mod">
          <ac:chgData name="Krygsman, Melissa R." userId="7c7eaeca-e452-4e2a-9c03-976265afb2dc" providerId="ADAL" clId="{DA07EAE2-8101-4CD0-8787-EF2D58762A9C}" dt="2023-03-03T15:22:42.157" v="224" actId="20577"/>
          <ac:spMkLst>
            <pc:docMk/>
            <pc:sldMk cId="3110150470" sldId="358"/>
            <ac:spMk id="2" creationId="{6E676D6D-4641-0C08-C68F-D37D26787B74}"/>
          </ac:spMkLst>
        </pc:spChg>
      </pc:sldChg>
      <pc:sldChg chg="modSp add mod modTransition">
        <pc:chgData name="Krygsman, Melissa R." userId="7c7eaeca-e452-4e2a-9c03-976265afb2dc" providerId="ADAL" clId="{DA07EAE2-8101-4CD0-8787-EF2D58762A9C}" dt="2023-03-01T18:34:36.731" v="96" actId="20577"/>
        <pc:sldMkLst>
          <pc:docMk/>
          <pc:sldMk cId="2185108223" sldId="359"/>
        </pc:sldMkLst>
        <pc:spChg chg="mod">
          <ac:chgData name="Krygsman, Melissa R." userId="7c7eaeca-e452-4e2a-9c03-976265afb2dc" providerId="ADAL" clId="{DA07EAE2-8101-4CD0-8787-EF2D58762A9C}" dt="2023-03-01T18:34:36.731" v="96" actId="20577"/>
          <ac:spMkLst>
            <pc:docMk/>
            <pc:sldMk cId="2185108223" sldId="359"/>
            <ac:spMk id="2" creationId="{1F5A9427-FF36-396F-AC9A-774347EB3CD0}"/>
          </ac:spMkLst>
        </pc:spChg>
      </pc:sldChg>
      <pc:sldChg chg="add modTransition">
        <pc:chgData name="Krygsman, Melissa R." userId="7c7eaeca-e452-4e2a-9c03-976265afb2dc" providerId="ADAL" clId="{DA07EAE2-8101-4CD0-8787-EF2D58762A9C}" dt="2023-03-01T12:51:22.823" v="6"/>
        <pc:sldMkLst>
          <pc:docMk/>
          <pc:sldMk cId="3918564252" sldId="360"/>
        </pc:sldMkLst>
      </pc:sldChg>
      <pc:sldChg chg="add modTransition">
        <pc:chgData name="Krygsman, Melissa R." userId="7c7eaeca-e452-4e2a-9c03-976265afb2dc" providerId="ADAL" clId="{DA07EAE2-8101-4CD0-8787-EF2D58762A9C}" dt="2023-03-01T12:51:22.823" v="6"/>
        <pc:sldMkLst>
          <pc:docMk/>
          <pc:sldMk cId="3191073878" sldId="361"/>
        </pc:sldMkLst>
      </pc:sldChg>
      <pc:sldChg chg="modSp add mod modTransition">
        <pc:chgData name="Krygsman, Melissa R." userId="7c7eaeca-e452-4e2a-9c03-976265afb2dc" providerId="ADAL" clId="{DA07EAE2-8101-4CD0-8787-EF2D58762A9C}" dt="2023-03-03T13:14:58.162" v="149" actId="20577"/>
        <pc:sldMkLst>
          <pc:docMk/>
          <pc:sldMk cId="3851748041" sldId="362"/>
        </pc:sldMkLst>
        <pc:spChg chg="mod">
          <ac:chgData name="Krygsman, Melissa R." userId="7c7eaeca-e452-4e2a-9c03-976265afb2dc" providerId="ADAL" clId="{DA07EAE2-8101-4CD0-8787-EF2D58762A9C}" dt="2023-03-03T13:14:58.162" v="149" actId="20577"/>
          <ac:spMkLst>
            <pc:docMk/>
            <pc:sldMk cId="3851748041" sldId="362"/>
            <ac:spMk id="2" creationId="{A769F4E2-8A91-750B-C52C-AD6A70EC8920}"/>
          </ac:spMkLst>
        </pc:spChg>
      </pc:sldChg>
      <pc:sldChg chg="add modTransition">
        <pc:chgData name="Krygsman, Melissa R." userId="7c7eaeca-e452-4e2a-9c03-976265afb2dc" providerId="ADAL" clId="{DA07EAE2-8101-4CD0-8787-EF2D58762A9C}" dt="2023-03-01T12:51:22.823" v="6"/>
        <pc:sldMkLst>
          <pc:docMk/>
          <pc:sldMk cId="2574836772" sldId="363"/>
        </pc:sldMkLst>
      </pc:sldChg>
      <pc:sldChg chg="modSp add mod modTransition">
        <pc:chgData name="Krygsman, Melissa R." userId="7c7eaeca-e452-4e2a-9c03-976265afb2dc" providerId="ADAL" clId="{DA07EAE2-8101-4CD0-8787-EF2D58762A9C}" dt="2023-03-03T15:29:37.035" v="226" actId="20577"/>
        <pc:sldMkLst>
          <pc:docMk/>
          <pc:sldMk cId="1668891385" sldId="364"/>
        </pc:sldMkLst>
        <pc:spChg chg="mod">
          <ac:chgData name="Krygsman, Melissa R." userId="7c7eaeca-e452-4e2a-9c03-976265afb2dc" providerId="ADAL" clId="{DA07EAE2-8101-4CD0-8787-EF2D58762A9C}" dt="2023-03-03T15:29:37.035" v="226" actId="20577"/>
          <ac:spMkLst>
            <pc:docMk/>
            <pc:sldMk cId="1668891385" sldId="364"/>
            <ac:spMk id="4" creationId="{F7F28B5A-FDD1-F8AC-12E4-989D2BCA512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6B232A-A90B-0843-9FE3-CD41AEF1F4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00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6EF4F6-6352-EF49-8B94-F88281AD3C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A1003-23F1-F848-ABD7-AA279ACD1B1C}" type="datetimeFigureOut">
              <a:rPr lang="en-US" sz="1000" smtClean="0"/>
              <a:t>3/3/2023</a:t>
            </a:fld>
            <a:endParaRPr lang="en-US" sz="10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F22398-7E15-714C-85A0-DACC6DC3F1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10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1B2665-97EF-CE47-ABE4-18D4D76C98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B60F0-68D7-274B-9B3A-8BD634CF5613}" type="slidenum">
              <a:rPr lang="en-US" sz="1000" smtClean="0"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27641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1F6C0D1-008B-C245-AF1E-F6ADA8BEAF3C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91CB8535-DC0F-AF47-A510-8461A80C06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1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37160" indent="-137160" algn="l" defTabSz="685800" rtl="0" eaLnBrk="1" latinLnBrk="0" hangingPunct="1">
      <a:spcBef>
        <a:spcPts val="6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74320" indent="-137160" algn="l" defTabSz="6858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411480" indent="-137160" algn="l" defTabSz="6858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8640" indent="-137160" algn="l" defTabSz="6858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685800" indent="-137160" algn="l" defTabSz="6858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822960" indent="-137160" algn="l" defTabSz="6858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960120" indent="-137160" algn="l" defTabSz="6858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1097280" indent="-137160" algn="l" defTabSz="6858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1234440" indent="-137160" algn="l" defTabSz="6858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28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rewell Health" descr="Corewell Health">
            <a:extLst>
              <a:ext uri="{FF2B5EF4-FFF2-40B4-BE49-F238E27FC236}">
                <a16:creationId xmlns:a16="http://schemas.microsoft.com/office/drawing/2014/main" id="{54043BB7-D25C-0179-2E27-C07E9E53AC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320040" y="228600"/>
            <a:ext cx="2519681" cy="548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93F370-0603-42F8-A7D8-E3390EE70687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11480" y="1282700"/>
            <a:ext cx="6172200" cy="1734820"/>
          </a:xfrm>
        </p:spPr>
        <p:txBody>
          <a:bodyPr anchor="b"/>
          <a:lstStyle>
            <a:lvl1pPr algn="l">
              <a:lnSpc>
                <a:spcPct val="90000"/>
              </a:lnSpc>
              <a:defRPr sz="4000" spc="-50" baseline="0">
                <a:solidFill>
                  <a:srgbClr val="0ED7E5"/>
                </a:solidFill>
              </a:defRPr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77195B-8D8D-4BD5-8ADD-A390F24676CD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11480" y="3566160"/>
            <a:ext cx="6172200" cy="36576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0" indent="0" algn="l">
              <a:spcBef>
                <a:spcPts val="0"/>
              </a:spcBef>
              <a:buNone/>
              <a:defRPr sz="1800"/>
            </a:lvl2pPr>
            <a:lvl3pPr marL="0" indent="0" algn="l">
              <a:spcBef>
                <a:spcPts val="0"/>
              </a:spcBef>
              <a:buNone/>
              <a:defRPr sz="1800"/>
            </a:lvl3pPr>
            <a:lvl4pPr marL="0" indent="0" algn="l">
              <a:spcBef>
                <a:spcPts val="0"/>
              </a:spcBef>
              <a:buNone/>
              <a:defRPr sz="1800"/>
            </a:lvl4pPr>
            <a:lvl5pPr marL="0" indent="0" algn="l">
              <a:spcBef>
                <a:spcPts val="0"/>
              </a:spcBef>
              <a:buNone/>
              <a:defRPr sz="1800"/>
            </a:lvl5pPr>
            <a:lvl6pPr marL="0" indent="0" algn="l">
              <a:spcBef>
                <a:spcPts val="0"/>
              </a:spcBef>
              <a:buNone/>
              <a:defRPr sz="1800"/>
            </a:lvl6pPr>
            <a:lvl7pPr marL="0" indent="0" algn="l">
              <a:spcBef>
                <a:spcPts val="0"/>
              </a:spcBef>
              <a:buNone/>
              <a:defRPr sz="1800"/>
            </a:lvl7pPr>
            <a:lvl8pPr marL="0" indent="0" algn="l">
              <a:spcBef>
                <a:spcPts val="0"/>
              </a:spcBef>
              <a:buNone/>
              <a:defRPr sz="1800"/>
            </a:lvl8pPr>
            <a:lvl9pPr marL="0" indent="0" algn="l">
              <a:spcBef>
                <a:spcPts val="0"/>
              </a:spcBef>
              <a:buNone/>
              <a:defRPr sz="1800"/>
            </a:lvl9pPr>
          </a:lstStyle>
          <a:p>
            <a:r>
              <a:rPr lang="en-US" dirty="0"/>
              <a:t>[Presenter Name]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53666AA-6B16-6340-AF38-96ABF4154B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9574" y="3931920"/>
            <a:ext cx="6172200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200" b="1" cap="all" baseline="0"/>
            </a:lvl1pPr>
            <a:lvl2pPr marL="0" indent="0">
              <a:spcBef>
                <a:spcPts val="0"/>
              </a:spcBef>
              <a:buFontTx/>
              <a:buNone/>
              <a:defRPr sz="1200" b="1" cap="all" baseline="0"/>
            </a:lvl2pPr>
            <a:lvl3pPr marL="0" indent="0">
              <a:spcBef>
                <a:spcPts val="0"/>
              </a:spcBef>
              <a:buFontTx/>
              <a:buNone/>
              <a:defRPr sz="1200" b="1" cap="all" baseline="0"/>
            </a:lvl3pPr>
            <a:lvl4pPr marL="0" indent="0">
              <a:spcBef>
                <a:spcPts val="0"/>
              </a:spcBef>
              <a:buFontTx/>
              <a:buNone/>
              <a:defRPr sz="1200" b="1" cap="all" baseline="0"/>
            </a:lvl4pPr>
            <a:lvl5pPr marL="0" indent="0">
              <a:spcBef>
                <a:spcPts val="0"/>
              </a:spcBef>
              <a:buFontTx/>
              <a:buNone/>
              <a:defRPr sz="1200" b="1" cap="all" baseline="0"/>
            </a:lvl5pPr>
            <a:lvl6pPr marL="0" indent="0">
              <a:spcBef>
                <a:spcPts val="0"/>
              </a:spcBef>
              <a:buFontTx/>
              <a:buNone/>
              <a:defRPr sz="1200" b="1" cap="all" baseline="0"/>
            </a:lvl6pPr>
            <a:lvl7pPr marL="0" indent="0">
              <a:spcBef>
                <a:spcPts val="0"/>
              </a:spcBef>
              <a:buFontTx/>
              <a:buNone/>
              <a:defRPr sz="1200" b="1" cap="all" baseline="0"/>
            </a:lvl7pPr>
            <a:lvl8pPr marL="0" indent="0">
              <a:spcBef>
                <a:spcPts val="0"/>
              </a:spcBef>
              <a:buFontTx/>
              <a:buNone/>
              <a:defRPr sz="1200" b="1" cap="all" baseline="0"/>
            </a:lvl8pPr>
            <a:lvl9pPr marL="0" indent="0">
              <a:spcBef>
                <a:spcPts val="0"/>
              </a:spcBef>
              <a:buFontTx/>
              <a:buNone/>
              <a:defRPr sz="1200" b="1" cap="all" baseline="0"/>
            </a:lvl9pPr>
          </a:lstStyle>
          <a:p>
            <a:pPr lvl="0"/>
            <a:r>
              <a:rPr lang="en-US" dirty="0"/>
              <a:t>[MONTH 00, 0000]</a:t>
            </a:r>
          </a:p>
        </p:txBody>
      </p:sp>
    </p:spTree>
    <p:extLst>
      <p:ext uri="{BB962C8B-B14F-4D97-AF65-F5344CB8AC3E}">
        <p14:creationId xmlns:p14="http://schemas.microsoft.com/office/powerpoint/2010/main" val="1286001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148" userDrawn="1">
          <p15:clr>
            <a:srgbClr val="FBAE40"/>
          </p15:clr>
        </p15:guide>
        <p15:guide id="2" orient="horz" pos="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B0AAD-8D16-DE44-9ADD-DFAED024E2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640080"/>
            <a:ext cx="8318754" cy="64008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83941-3469-4946-BCE6-FA84F7323A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479" y="1417321"/>
            <a:ext cx="2560320" cy="3246754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A127C-C71C-410F-8BEA-B1AA4E4DB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89554" y="1417321"/>
            <a:ext cx="5440680" cy="3246754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AF82DC-6F49-495E-84A3-282D5A722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[Presentation title]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1E30D8-4EF8-495A-8824-D819A46BF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1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072" userDrawn="1">
          <p15:clr>
            <a:srgbClr val="FBAE40"/>
          </p15:clr>
        </p15:guide>
        <p15:guide id="2" pos="1872" userDrawn="1">
          <p15:clr>
            <a:srgbClr val="FBAE40"/>
          </p15:clr>
        </p15:guide>
        <p15:guide id="3" orient="horz" pos="402" userDrawn="1">
          <p15:clr>
            <a:srgbClr val="FBAE40"/>
          </p15:clr>
        </p15:guide>
        <p15:guide id="4" orient="horz" pos="892" userDrawn="1">
          <p15:clr>
            <a:srgbClr val="FBAE40"/>
          </p15:clr>
        </p15:guide>
        <p15:guide id="5" orient="horz" pos="808" userDrawn="1">
          <p15:clr>
            <a:srgbClr val="FBAE40"/>
          </p15:clr>
        </p15:guide>
        <p15:guide id="6" orient="horz" pos="293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>
            <a:extLst>
              <a:ext uri="{FF2B5EF4-FFF2-40B4-BE49-F238E27FC236}">
                <a16:creationId xmlns:a16="http://schemas.microsoft.com/office/drawing/2014/main" id="{5590D3B0-A0BF-A774-AEA9-8588C3FDF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hidden">
          <a:xfrm>
            <a:off x="1" y="1"/>
            <a:ext cx="4571999" cy="5143500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rewell Health" descr="Corewell Health">
            <a:extLst>
              <a:ext uri="{FF2B5EF4-FFF2-40B4-BE49-F238E27FC236}">
                <a16:creationId xmlns:a16="http://schemas.microsoft.com/office/drawing/2014/main" id="{89F1DB7F-7D6C-01FE-4C7F-495DB02224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7531" y="226695"/>
            <a:ext cx="1679787" cy="365760"/>
          </a:xfrm>
          <a:prstGeom prst="rect">
            <a:avLst/>
          </a:prstGeom>
        </p:spPr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8AC6D161-014B-CB43-B0F3-BBB32B3E10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163" y="1009650"/>
            <a:ext cx="3977640" cy="365442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None/>
              <a:defRPr sz="3200" b="1">
                <a:solidFill>
                  <a:srgbClr val="0ED7E5"/>
                </a:solidFill>
              </a:defRPr>
            </a:lvl1pPr>
            <a:lvl2pPr marL="137160">
              <a:spcBef>
                <a:spcPts val="900"/>
              </a:spcBef>
              <a:defRPr>
                <a:solidFill>
                  <a:schemeClr val="bg1"/>
                </a:solidFill>
              </a:defRPr>
            </a:lvl2pPr>
            <a:lvl3pPr marL="274320">
              <a:defRPr>
                <a:solidFill>
                  <a:schemeClr val="bg1"/>
                </a:solidFill>
              </a:defRPr>
            </a:lvl3pPr>
            <a:lvl4pPr marL="411480">
              <a:defRPr>
                <a:solidFill>
                  <a:schemeClr val="bg1"/>
                </a:solidFill>
              </a:defRPr>
            </a:lvl4pPr>
            <a:lvl5pPr marL="548640">
              <a:defRPr>
                <a:solidFill>
                  <a:schemeClr val="bg1"/>
                </a:solidFill>
              </a:defRPr>
            </a:lvl5pPr>
            <a:lvl6pPr marL="685800">
              <a:defRPr>
                <a:solidFill>
                  <a:schemeClr val="bg1"/>
                </a:solidFill>
              </a:defRPr>
            </a:lvl6pPr>
            <a:lvl7pPr marL="822960">
              <a:defRPr>
                <a:solidFill>
                  <a:schemeClr val="bg1"/>
                </a:solidFill>
              </a:defRPr>
            </a:lvl7pPr>
            <a:lvl8pPr marL="960120">
              <a:defRPr>
                <a:solidFill>
                  <a:schemeClr val="bg1"/>
                </a:solidFill>
              </a:defRPr>
            </a:lvl8pPr>
            <a:lvl9pPr marL="109728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[Important point]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CB52D-820B-4886-993D-F1BD3CE0A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760" y="1009156"/>
            <a:ext cx="3794760" cy="3654919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03D2708-6BA0-4A59-BB45-BA25910E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[Presentation title]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49372-BC99-44B1-93F3-52B055BA1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18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pos="3110" userDrawn="1">
          <p15:clr>
            <a:srgbClr val="FBAE40"/>
          </p15:clr>
        </p15:guide>
        <p15:guide id="6" orient="horz" pos="402">
          <p15:clr>
            <a:srgbClr val="FBAE40"/>
          </p15:clr>
        </p15:guide>
        <p15:guide id="8" orient="horz" pos="634">
          <p15:clr>
            <a:srgbClr val="FBAE40"/>
          </p15:clr>
        </p15:guide>
        <p15:guide id="9" pos="2766">
          <p15:clr>
            <a:srgbClr val="FBAE40"/>
          </p15:clr>
        </p15:guide>
        <p15:guide id="10" orient="horz" pos="293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4578CD79-C3BE-3543-83D9-F07238B645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163" y="1009650"/>
            <a:ext cx="3977640" cy="365442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None/>
              <a:defRPr sz="3200" b="1">
                <a:solidFill>
                  <a:schemeClr val="tx1"/>
                </a:solidFill>
              </a:defRPr>
            </a:lvl1pPr>
            <a:lvl2pPr marL="137160">
              <a:spcBef>
                <a:spcPts val="900"/>
              </a:spcBef>
              <a:defRPr>
                <a:solidFill>
                  <a:schemeClr val="tx1"/>
                </a:solidFill>
              </a:defRPr>
            </a:lvl2pPr>
            <a:lvl3pPr marL="274320">
              <a:defRPr>
                <a:solidFill>
                  <a:schemeClr val="tx1"/>
                </a:solidFill>
              </a:defRPr>
            </a:lvl3pPr>
            <a:lvl4pPr marL="411480">
              <a:defRPr>
                <a:solidFill>
                  <a:schemeClr val="tx1"/>
                </a:solidFill>
              </a:defRPr>
            </a:lvl4pPr>
            <a:lvl5pPr marL="548640">
              <a:defRPr>
                <a:solidFill>
                  <a:schemeClr val="tx1"/>
                </a:solidFill>
              </a:defRPr>
            </a:lvl5pPr>
            <a:lvl6pPr marL="685800">
              <a:defRPr>
                <a:solidFill>
                  <a:schemeClr val="tx1"/>
                </a:solidFill>
              </a:defRPr>
            </a:lvl6pPr>
            <a:lvl7pPr marL="822960">
              <a:defRPr>
                <a:solidFill>
                  <a:schemeClr val="tx1"/>
                </a:solidFill>
              </a:defRPr>
            </a:lvl7pPr>
            <a:lvl8pPr marL="960120">
              <a:defRPr>
                <a:solidFill>
                  <a:schemeClr val="tx1"/>
                </a:solidFill>
              </a:defRPr>
            </a:lvl8pPr>
            <a:lvl9pPr marL="1097280"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[Important point]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B00E805-A4A0-D142-AA33-5849025B1C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500"/>
          </a:xfrm>
          <a:solidFill>
            <a:srgbClr val="7F7F7F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03D2708-6BA0-4A59-BB45-BA25910E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[Presentation title]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49372-BC99-44B1-93F3-52B055BA1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8DE5F1-E0F9-4CCA-92B7-7A6FC4DFE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61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pos="2992">
          <p15:clr>
            <a:srgbClr val="FBAE40"/>
          </p15:clr>
        </p15:guide>
        <p15:guide id="6" orient="horz" pos="402">
          <p15:clr>
            <a:srgbClr val="FBAE40"/>
          </p15:clr>
        </p15:guide>
        <p15:guide id="8" orient="horz" pos="634">
          <p15:clr>
            <a:srgbClr val="FBAE40"/>
          </p15:clr>
        </p15:guide>
        <p15:guide id="9" pos="2766">
          <p15:clr>
            <a:srgbClr val="FBAE40"/>
          </p15:clr>
        </p15:guide>
        <p15:guide id="10" orient="horz" pos="293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">
    <p:bg>
      <p:bgPr>
        <a:solidFill>
          <a:srgbClr val="0E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">
            <a:extLst>
              <a:ext uri="{FF2B5EF4-FFF2-40B4-BE49-F238E27FC236}">
                <a16:creationId xmlns:a16="http://schemas.microsoft.com/office/drawing/2014/main" id="{2FF04EDB-5448-5343-AD34-8408B0DEB9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006339"/>
          </a:xfrm>
          <a:solidFill>
            <a:srgbClr val="7F7F7F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64A85B-7453-D64F-A4AB-696EE9A05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[Presentation title]</a:t>
            </a:r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85186827-DA85-9C4D-8C82-6FE011E0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42038AD7-C3D9-6141-BEF0-6BD01642C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25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and Caption">
    <p:bg>
      <p:bgPr>
        <a:solidFill>
          <a:srgbClr val="0028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A52DAF2B-CBA8-8246-A0DB-2A432B73A8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9576" y="4297681"/>
            <a:ext cx="3977639" cy="59436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  <a:lvl2pPr marL="0" indent="0">
              <a:spcBef>
                <a:spcPts val="0"/>
              </a:spcBef>
              <a:buNone/>
              <a:defRPr sz="900"/>
            </a:lvl2pPr>
            <a:lvl3pPr marL="0" indent="0">
              <a:spcBef>
                <a:spcPts val="0"/>
              </a:spcBef>
              <a:buNone/>
              <a:defRPr sz="900"/>
            </a:lvl3pPr>
            <a:lvl4pPr marL="0" indent="0">
              <a:spcBef>
                <a:spcPts val="0"/>
              </a:spcBef>
              <a:buNone/>
              <a:defRPr sz="900"/>
            </a:lvl4pPr>
            <a:lvl5pPr marL="0" indent="0">
              <a:spcBef>
                <a:spcPts val="0"/>
              </a:spcBef>
              <a:buNone/>
              <a:defRPr sz="900"/>
            </a:lvl5pPr>
            <a:lvl6pPr marL="0" indent="0">
              <a:spcBef>
                <a:spcPts val="0"/>
              </a:spcBef>
              <a:buNone/>
              <a:defRPr sz="900"/>
            </a:lvl6pPr>
            <a:lvl7pPr marL="0" indent="0">
              <a:spcBef>
                <a:spcPts val="0"/>
              </a:spcBef>
              <a:buNone/>
              <a:defRPr sz="900"/>
            </a:lvl7pPr>
            <a:lvl8pPr marL="0" indent="0">
              <a:spcBef>
                <a:spcPts val="0"/>
              </a:spcBef>
              <a:buNone/>
              <a:defRPr sz="900"/>
            </a:lvl8pPr>
            <a:lvl9pPr marL="0" indent="0">
              <a:spcBef>
                <a:spcPts val="0"/>
              </a:spcBef>
              <a:buNone/>
              <a:defRPr sz="900"/>
            </a:lvl9pPr>
          </a:lstStyle>
          <a:p>
            <a:pPr lvl="0"/>
            <a:r>
              <a:rPr lang="en-US" dirty="0"/>
              <a:t>[Photo caption]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FF04EDB-5448-5343-AD34-8408B0DEB9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4091940"/>
          </a:xfrm>
          <a:solidFill>
            <a:srgbClr val="7F7F7F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6864A85B-7453-D64F-A4AB-696EE9A05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[Presentation title]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5186827-DA85-9C4D-8C82-6FE011E0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8AD7-C3D9-6141-BEF0-6BD01642C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47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Statistic - Light Blue">
    <p:bg>
      <p:bgPr>
        <a:solidFill>
          <a:srgbClr val="0E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rewell Health" descr="Corewell Health">
            <a:extLst>
              <a:ext uri="{FF2B5EF4-FFF2-40B4-BE49-F238E27FC236}">
                <a16:creationId xmlns:a16="http://schemas.microsoft.com/office/drawing/2014/main" id="{18A28177-99C8-47BB-6320-D5ED382C84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7531" y="226695"/>
            <a:ext cx="1679787" cy="365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E6153A-E3AD-254E-97F6-53792BD11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640080"/>
            <a:ext cx="8318754" cy="640080"/>
          </a:xfrm>
        </p:spPr>
        <p:txBody>
          <a:bodyPr/>
          <a:lstStyle/>
          <a:p>
            <a:r>
              <a:rPr lang="en-US" dirty="0"/>
              <a:t>[Optional slide title]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A37C7FF-285D-C241-8584-1E44D366D8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737359"/>
            <a:ext cx="3977639" cy="2926715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2500" b="1" spc="-300" baseline="0"/>
            </a:lvl1pPr>
            <a:lvl2pPr marL="137160" indent="-137160">
              <a:spcBef>
                <a:spcPts val="900"/>
              </a:spcBef>
              <a:buFont typeface="Arial" panose="020B0604020202020204" pitchFamily="34" charset="0"/>
              <a:buChar char="•"/>
              <a:defRPr/>
            </a:lvl2pPr>
            <a:lvl3pPr marL="274320">
              <a:defRPr/>
            </a:lvl3pPr>
            <a:lvl4pPr marL="411480">
              <a:defRPr/>
            </a:lvl4pPr>
            <a:lvl5pPr marL="548640">
              <a:defRPr/>
            </a:lvl5pPr>
            <a:lvl6pPr marL="685800">
              <a:defRPr/>
            </a:lvl6pPr>
            <a:lvl7pPr marL="822960">
              <a:defRPr/>
            </a:lvl7pPr>
            <a:lvl8pPr marL="960120">
              <a:defRPr/>
            </a:lvl8pPr>
            <a:lvl9pPr marL="1097280">
              <a:defRPr/>
            </a:lvl9pPr>
          </a:lstStyle>
          <a:p>
            <a:pPr lvl="0"/>
            <a:r>
              <a:rPr lang="en-US" dirty="0"/>
              <a:t>000%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F794CD27-72A6-3549-ABB0-884BB3706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52595" y="1737360"/>
            <a:ext cx="3977639" cy="0"/>
          </a:xfrm>
          <a:prstGeom prst="line">
            <a:avLst/>
          </a:prstGeom>
          <a:ln w="12700" cap="flat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6D59649-1D51-4F47-B0E7-BABEDD519E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52595" y="2011679"/>
            <a:ext cx="3977639" cy="26523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CFB18C5-8081-8943-8A1C-8DFEA2F9D2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[Presentation title]</a:t>
            </a:r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84C99325-18F2-9143-B9D6-8B88BF8EA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670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764">
          <p15:clr>
            <a:srgbClr val="FBAE40"/>
          </p15:clr>
        </p15:guide>
        <p15:guide id="2" pos="2992">
          <p15:clr>
            <a:srgbClr val="FBAE40"/>
          </p15:clr>
        </p15:guide>
        <p15:guide id="3" orient="horz" pos="2938">
          <p15:clr>
            <a:srgbClr val="FBAE40"/>
          </p15:clr>
        </p15:guide>
        <p15:guide id="4" orient="horz" pos="109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Statistic - Light Green">
    <p:bg>
      <p:bgPr>
        <a:solidFill>
          <a:srgbClr val="67F4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rewell Health" descr="Corewell Health">
            <a:extLst>
              <a:ext uri="{FF2B5EF4-FFF2-40B4-BE49-F238E27FC236}">
                <a16:creationId xmlns:a16="http://schemas.microsoft.com/office/drawing/2014/main" id="{EA3713E3-73DC-8E6F-E54E-8C41C9B0A1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7531" y="226695"/>
            <a:ext cx="1679787" cy="365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E6153A-E3AD-254E-97F6-53792BD11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640080"/>
            <a:ext cx="8318754" cy="640080"/>
          </a:xfrm>
        </p:spPr>
        <p:txBody>
          <a:bodyPr/>
          <a:lstStyle/>
          <a:p>
            <a:r>
              <a:rPr lang="en-US" dirty="0"/>
              <a:t>[Optional slide title]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A37C7FF-285D-C241-8584-1E44D366D8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737359"/>
            <a:ext cx="3977639" cy="2926715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2500" b="1" spc="-300" baseline="0"/>
            </a:lvl1pPr>
            <a:lvl2pPr marL="137160" indent="-137160">
              <a:spcBef>
                <a:spcPts val="900"/>
              </a:spcBef>
              <a:buFont typeface="Arial" panose="020B0604020202020204" pitchFamily="34" charset="0"/>
              <a:buChar char="•"/>
              <a:defRPr/>
            </a:lvl2pPr>
            <a:lvl3pPr marL="274320">
              <a:defRPr/>
            </a:lvl3pPr>
            <a:lvl4pPr marL="411480">
              <a:defRPr/>
            </a:lvl4pPr>
            <a:lvl5pPr marL="548640">
              <a:defRPr/>
            </a:lvl5pPr>
            <a:lvl6pPr marL="685800">
              <a:defRPr/>
            </a:lvl6pPr>
            <a:lvl7pPr marL="822960">
              <a:defRPr/>
            </a:lvl7pPr>
            <a:lvl8pPr marL="960120">
              <a:defRPr/>
            </a:lvl8pPr>
            <a:lvl9pPr marL="1097280">
              <a:defRPr/>
            </a:lvl9pPr>
          </a:lstStyle>
          <a:p>
            <a:pPr lvl="0"/>
            <a:r>
              <a:rPr lang="en-US" dirty="0"/>
              <a:t>000%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F794CD27-72A6-3549-ABB0-884BB3706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52595" y="1737360"/>
            <a:ext cx="3977639" cy="0"/>
          </a:xfrm>
          <a:prstGeom prst="line">
            <a:avLst/>
          </a:prstGeom>
          <a:ln w="12700" cap="flat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6D59649-1D51-4F47-B0E7-BABEDD519E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52595" y="2011679"/>
            <a:ext cx="3977639" cy="26523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CFB18C5-8081-8943-8A1C-8DFEA2F9D2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[Presentation title]</a:t>
            </a:r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84C99325-18F2-9143-B9D6-8B88BF8EA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204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764">
          <p15:clr>
            <a:srgbClr val="FBAE40"/>
          </p15:clr>
        </p15:guide>
        <p15:guide id="2" pos="2992">
          <p15:clr>
            <a:srgbClr val="FBAE40"/>
          </p15:clr>
        </p15:guide>
        <p15:guide id="3" orient="horz" pos="2938">
          <p15:clr>
            <a:srgbClr val="FBAE40"/>
          </p15:clr>
        </p15:guide>
        <p15:guide id="4" orient="horz" pos="109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Statistic - Dark Blue">
    <p:bg>
      <p:bgPr>
        <a:solidFill>
          <a:srgbClr val="0028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rewell Health" descr="Corewell Health">
            <a:extLst>
              <a:ext uri="{FF2B5EF4-FFF2-40B4-BE49-F238E27FC236}">
                <a16:creationId xmlns:a16="http://schemas.microsoft.com/office/drawing/2014/main" id="{2FBCC855-A237-5E73-D5D2-6D4AF0FB7B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7117531" y="226695"/>
            <a:ext cx="1679787" cy="365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E6153A-E3AD-254E-97F6-53792BD11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640080"/>
            <a:ext cx="8318754" cy="640080"/>
          </a:xfrm>
        </p:spPr>
        <p:txBody>
          <a:bodyPr/>
          <a:lstStyle/>
          <a:p>
            <a:r>
              <a:rPr lang="en-US" dirty="0"/>
              <a:t>[Optional slide title]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A37C7FF-285D-C241-8584-1E44D366D8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737359"/>
            <a:ext cx="3977639" cy="2926715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2500" b="1" spc="-300" baseline="0">
                <a:solidFill>
                  <a:srgbClr val="0ED7E5"/>
                </a:solidFill>
              </a:defRPr>
            </a:lvl1pPr>
            <a:lvl2pPr marL="137160" indent="-137160">
              <a:spcBef>
                <a:spcPts val="900"/>
              </a:spcBef>
              <a:buFont typeface="Arial" panose="020B0604020202020204" pitchFamily="34" charset="0"/>
              <a:buChar char="•"/>
              <a:defRPr/>
            </a:lvl2pPr>
            <a:lvl3pPr marL="274320">
              <a:defRPr/>
            </a:lvl3pPr>
            <a:lvl4pPr marL="411480">
              <a:defRPr/>
            </a:lvl4pPr>
            <a:lvl5pPr marL="548640">
              <a:defRPr/>
            </a:lvl5pPr>
            <a:lvl6pPr marL="685800">
              <a:defRPr/>
            </a:lvl6pPr>
            <a:lvl7pPr marL="822960">
              <a:defRPr/>
            </a:lvl7pPr>
            <a:lvl8pPr marL="960120">
              <a:defRPr/>
            </a:lvl8pPr>
            <a:lvl9pPr marL="1097280">
              <a:defRPr/>
            </a:lvl9pPr>
          </a:lstStyle>
          <a:p>
            <a:pPr lvl="0"/>
            <a:r>
              <a:rPr lang="en-US" dirty="0"/>
              <a:t>000%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F794CD27-72A6-3549-ABB0-884BB3706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52595" y="1737360"/>
            <a:ext cx="3977639" cy="0"/>
          </a:xfrm>
          <a:prstGeom prst="line">
            <a:avLst/>
          </a:prstGeom>
          <a:ln w="12700" cap="flat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6D59649-1D51-4F47-B0E7-BABEDD519E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52595" y="2011679"/>
            <a:ext cx="3977639" cy="26523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CFB18C5-8081-8943-8A1C-8DFEA2F9D2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[Presentation title]</a:t>
            </a:r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84C99325-18F2-9143-B9D6-8B88BF8EA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851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764" userDrawn="1">
          <p15:clr>
            <a:srgbClr val="FBAE40"/>
          </p15:clr>
        </p15:guide>
        <p15:guide id="2" pos="2992" userDrawn="1">
          <p15:clr>
            <a:srgbClr val="FBAE40"/>
          </p15:clr>
        </p15:guide>
        <p15:guide id="3" orient="horz" pos="2938" userDrawn="1">
          <p15:clr>
            <a:srgbClr val="FBAE40"/>
          </p15:clr>
        </p15:guide>
        <p15:guide id="4" orient="horz" pos="109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Statistics">
    <p:bg>
      <p:bgPr>
        <a:solidFill>
          <a:srgbClr val="0028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rewell Health" descr="Corewell Health">
            <a:extLst>
              <a:ext uri="{FF2B5EF4-FFF2-40B4-BE49-F238E27FC236}">
                <a16:creationId xmlns:a16="http://schemas.microsoft.com/office/drawing/2014/main" id="{CE67CB4A-61CF-1C39-485C-C99AB9B1D5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7117531" y="226695"/>
            <a:ext cx="1679787" cy="365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E6153A-E3AD-254E-97F6-53792BD11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640080"/>
            <a:ext cx="8318754" cy="640080"/>
          </a:xfrm>
        </p:spPr>
        <p:txBody>
          <a:bodyPr/>
          <a:lstStyle/>
          <a:p>
            <a:r>
              <a:rPr lang="en-US" dirty="0"/>
              <a:t>[Optional slide title]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A37C7FF-285D-C241-8584-1E44D366D8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416067"/>
            <a:ext cx="2560320" cy="82296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6600" b="1" spc="-50" baseline="0">
                <a:solidFill>
                  <a:srgbClr val="0ED7E5"/>
                </a:solidFill>
              </a:defRPr>
            </a:lvl1pPr>
            <a:lvl2pPr marL="137160" indent="-137160">
              <a:spcBef>
                <a:spcPts val="900"/>
              </a:spcBef>
              <a:buFont typeface="Arial" panose="020B0604020202020204" pitchFamily="34" charset="0"/>
              <a:buChar char="•"/>
              <a:defRPr/>
            </a:lvl2pPr>
            <a:lvl3pPr marL="274320">
              <a:defRPr/>
            </a:lvl3pPr>
            <a:lvl4pPr marL="411480">
              <a:defRPr/>
            </a:lvl4pPr>
            <a:lvl5pPr marL="548640">
              <a:defRPr/>
            </a:lvl5pPr>
            <a:lvl6pPr marL="685800">
              <a:defRPr/>
            </a:lvl6pPr>
            <a:lvl7pPr marL="822960">
              <a:defRPr/>
            </a:lvl7pPr>
            <a:lvl8pPr marL="960120">
              <a:defRPr/>
            </a:lvl8pPr>
            <a:lvl9pPr marL="1097280">
              <a:defRPr/>
            </a:lvl9pPr>
          </a:lstStyle>
          <a:p>
            <a:pPr lvl="0"/>
            <a:r>
              <a:rPr lang="en-US" dirty="0"/>
              <a:t>000%</a:t>
            </a:r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F794CD27-72A6-3549-ABB0-884BB3706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09575" y="2331720"/>
            <a:ext cx="2562225" cy="0"/>
          </a:xfrm>
          <a:prstGeom prst="line">
            <a:avLst/>
          </a:prstGeom>
          <a:ln w="12700" cap="flat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6D59649-1D51-4F47-B0E7-BABEDD519E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2560319"/>
            <a:ext cx="2562225" cy="21037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CC262AE-E8C8-0B47-8269-37F9BDCF15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89744" y="1416067"/>
            <a:ext cx="2560320" cy="82296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6600" b="1" spc="-50" baseline="0">
                <a:solidFill>
                  <a:srgbClr val="0ED7E5"/>
                </a:solidFill>
              </a:defRPr>
            </a:lvl1pPr>
            <a:lvl2pPr marL="137160" indent="-137160">
              <a:spcBef>
                <a:spcPts val="900"/>
              </a:spcBef>
              <a:buFont typeface="Arial" panose="020B0604020202020204" pitchFamily="34" charset="0"/>
              <a:buChar char="•"/>
              <a:defRPr/>
            </a:lvl2pPr>
            <a:lvl3pPr marL="274320">
              <a:defRPr/>
            </a:lvl3pPr>
            <a:lvl4pPr marL="411480">
              <a:defRPr/>
            </a:lvl4pPr>
            <a:lvl5pPr marL="548640">
              <a:defRPr/>
            </a:lvl5pPr>
            <a:lvl6pPr marL="685800">
              <a:defRPr/>
            </a:lvl6pPr>
            <a:lvl7pPr marL="822960">
              <a:defRPr/>
            </a:lvl7pPr>
            <a:lvl8pPr marL="960120">
              <a:defRPr/>
            </a:lvl8pPr>
            <a:lvl9pPr marL="1097280">
              <a:defRPr/>
            </a:lvl9pPr>
          </a:lstStyle>
          <a:p>
            <a:pPr lvl="0"/>
            <a:r>
              <a:rPr lang="en-US" dirty="0"/>
              <a:t>000%</a:t>
            </a:r>
          </a:p>
        </p:txBody>
      </p:sp>
      <p:cxnSp>
        <p:nvCxnSpPr>
          <p:cNvPr id="17" name="Line">
            <a:extLst>
              <a:ext uri="{FF2B5EF4-FFF2-40B4-BE49-F238E27FC236}">
                <a16:creationId xmlns:a16="http://schemas.microsoft.com/office/drawing/2014/main" id="{085D3C6C-E989-C746-8A57-A7A89D35B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289744" y="2331720"/>
            <a:ext cx="2562225" cy="0"/>
          </a:xfrm>
          <a:prstGeom prst="line">
            <a:avLst/>
          </a:prstGeom>
          <a:ln w="12700" cap="flat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110579F3-8EFF-2E4A-B2DE-C9385EE1ED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89744" y="2560319"/>
            <a:ext cx="2562225" cy="21037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FCF581EF-849F-6C43-8C6B-A56DA9FF33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69914" y="1416067"/>
            <a:ext cx="2560320" cy="82296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6600" b="1" spc="-50" baseline="0">
                <a:solidFill>
                  <a:srgbClr val="0ED7E5"/>
                </a:solidFill>
              </a:defRPr>
            </a:lvl1pPr>
            <a:lvl2pPr marL="137160" indent="-137160">
              <a:spcBef>
                <a:spcPts val="900"/>
              </a:spcBef>
              <a:buFont typeface="Arial" panose="020B0604020202020204" pitchFamily="34" charset="0"/>
              <a:buChar char="•"/>
              <a:defRPr/>
            </a:lvl2pPr>
            <a:lvl3pPr marL="274320">
              <a:defRPr/>
            </a:lvl3pPr>
            <a:lvl4pPr marL="411480">
              <a:defRPr/>
            </a:lvl4pPr>
            <a:lvl5pPr marL="548640">
              <a:defRPr/>
            </a:lvl5pPr>
            <a:lvl6pPr marL="685800">
              <a:defRPr/>
            </a:lvl6pPr>
            <a:lvl7pPr marL="822960">
              <a:defRPr/>
            </a:lvl7pPr>
            <a:lvl8pPr marL="960120">
              <a:defRPr/>
            </a:lvl8pPr>
            <a:lvl9pPr marL="1097280">
              <a:defRPr/>
            </a:lvl9pPr>
          </a:lstStyle>
          <a:p>
            <a:pPr lvl="0"/>
            <a:r>
              <a:rPr lang="en-US" dirty="0"/>
              <a:t>000%</a:t>
            </a:r>
          </a:p>
        </p:txBody>
      </p:sp>
      <p:cxnSp>
        <p:nvCxnSpPr>
          <p:cNvPr id="20" name="Line">
            <a:extLst>
              <a:ext uri="{FF2B5EF4-FFF2-40B4-BE49-F238E27FC236}">
                <a16:creationId xmlns:a16="http://schemas.microsoft.com/office/drawing/2014/main" id="{5BC02F18-3B58-174D-AF4D-7390C8F59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68009" y="2331720"/>
            <a:ext cx="2562225" cy="0"/>
          </a:xfrm>
          <a:prstGeom prst="line">
            <a:avLst/>
          </a:prstGeom>
          <a:ln w="12700" cap="flat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7E2FF8FD-491C-7E4A-B945-295AD289C64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68009" y="2560319"/>
            <a:ext cx="2562225" cy="21037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8">
            <a:extLst>
              <a:ext uri="{FF2B5EF4-FFF2-40B4-BE49-F238E27FC236}">
                <a16:creationId xmlns:a16="http://schemas.microsoft.com/office/drawing/2014/main" id="{5CFB18C5-8081-8943-8A1C-8DFEA2F9D2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[Presentation title]</a:t>
            </a:r>
            <a:endParaRPr lang="en-US" dirty="0"/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84C99325-18F2-9143-B9D6-8B88BF8EA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6149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72" userDrawn="1">
          <p15:clr>
            <a:srgbClr val="FBAE40"/>
          </p15:clr>
        </p15:guide>
        <p15:guide id="2" pos="2072" userDrawn="1">
          <p15:clr>
            <a:srgbClr val="FBAE40"/>
          </p15:clr>
        </p15:guide>
        <p15:guide id="3" orient="horz" pos="2938">
          <p15:clr>
            <a:srgbClr val="FBAE40"/>
          </p15:clr>
        </p15:guide>
        <p15:guide id="4" orient="horz" pos="892" userDrawn="1">
          <p15:clr>
            <a:srgbClr val="FBAE40"/>
          </p15:clr>
        </p15:guide>
        <p15:guide id="5" pos="3686" userDrawn="1">
          <p15:clr>
            <a:srgbClr val="FBAE40"/>
          </p15:clr>
        </p15:guide>
        <p15:guide id="6" pos="3886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rgbClr val="0028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rewell Health" descr="Corewell Health">
            <a:extLst>
              <a:ext uri="{FF2B5EF4-FFF2-40B4-BE49-F238E27FC236}">
                <a16:creationId xmlns:a16="http://schemas.microsoft.com/office/drawing/2014/main" id="{6D5CCF2B-EAC2-DF51-8EDD-55BDACA29D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7117531" y="226695"/>
            <a:ext cx="1679787" cy="365760"/>
          </a:xfrm>
          <a:prstGeom prst="rect">
            <a:avLst/>
          </a:prstGeom>
        </p:spPr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1AE6BB09-E3B1-8E4C-BC05-A3BEA4D63F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480" y="1282698"/>
            <a:ext cx="3977639" cy="863602"/>
          </a:xfrm>
        </p:spPr>
        <p:txBody>
          <a:bodyPr wrap="none" anchor="t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 spc="-50" baseline="0">
                <a:solidFill>
                  <a:srgbClr val="0ED7E5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9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2A20B57-9C1D-4E8F-B2A3-A6062F929C2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11480" y="2148840"/>
            <a:ext cx="3977639" cy="914400"/>
          </a:xfrm>
        </p:spPr>
        <p:txBody>
          <a:bodyPr anchor="t" anchorCtr="0"/>
          <a:lstStyle>
            <a:lvl1pPr>
              <a:defRPr sz="1800" b="0" spc="0" baseline="0"/>
            </a:lvl1pPr>
          </a:lstStyle>
          <a:p>
            <a:r>
              <a:rPr lang="en-US" dirty="0"/>
              <a:t>[Section title]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F9C3797-B4F9-481A-ADC7-21C0CA065530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11480" y="320040"/>
            <a:ext cx="3977640" cy="182880"/>
          </a:xfrm>
        </p:spPr>
        <p:txBody>
          <a:bodyPr/>
          <a:lstStyle/>
          <a:p>
            <a:r>
              <a:rPr lang="en-US" dirty="0"/>
              <a:t>[Presentation title]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1BE67-4AA2-4F98-8F15-39B4F53A1316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65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2952" userDrawn="1">
          <p15:clr>
            <a:srgbClr val="FBAE40"/>
          </p15:clr>
        </p15:guide>
        <p15:guide id="5" pos="2766" userDrawn="1">
          <p15:clr>
            <a:srgbClr val="FBAE40"/>
          </p15:clr>
        </p15:guide>
        <p15:guide id="6" orient="horz" pos="806" userDrawn="1">
          <p15:clr>
            <a:srgbClr val="FBAE40"/>
          </p15:clr>
        </p15:guide>
        <p15:guide id="7" orient="horz" pos="135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2C1FA363-2674-3E50-0462-2F6E234B0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hidden">
          <a:xfrm>
            <a:off x="1" y="5006340"/>
            <a:ext cx="9143998" cy="137160"/>
          </a:xfrm>
          <a:prstGeom prst="rect">
            <a:avLst/>
          </a:prstGeom>
          <a:solidFill>
            <a:srgbClr val="0ED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rewell Health" descr="Corewell Health">
            <a:extLst>
              <a:ext uri="{FF2B5EF4-FFF2-40B4-BE49-F238E27FC236}">
                <a16:creationId xmlns:a16="http://schemas.microsoft.com/office/drawing/2014/main" id="{134B6297-CC0C-50E7-05A4-0039152F92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0040" y="228600"/>
            <a:ext cx="2519681" cy="548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93F370-0603-42F8-A7D8-E3390EE70687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11480" y="1282700"/>
            <a:ext cx="6172200" cy="1734820"/>
          </a:xfrm>
        </p:spPr>
        <p:txBody>
          <a:bodyPr anchor="b"/>
          <a:lstStyle>
            <a:lvl1pPr algn="l">
              <a:lnSpc>
                <a:spcPct val="90000"/>
              </a:lnSpc>
              <a:defRPr sz="4000" spc="-50" baseline="0"/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77195B-8D8D-4BD5-8ADD-A390F24676CD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11480" y="3566160"/>
            <a:ext cx="6172200" cy="36576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0" indent="0" algn="l">
              <a:spcBef>
                <a:spcPts val="0"/>
              </a:spcBef>
              <a:buNone/>
              <a:defRPr sz="1800"/>
            </a:lvl2pPr>
            <a:lvl3pPr marL="0" indent="0" algn="l">
              <a:spcBef>
                <a:spcPts val="0"/>
              </a:spcBef>
              <a:buNone/>
              <a:defRPr sz="1800"/>
            </a:lvl3pPr>
            <a:lvl4pPr marL="0" indent="0" algn="l">
              <a:spcBef>
                <a:spcPts val="0"/>
              </a:spcBef>
              <a:buNone/>
              <a:defRPr sz="1800"/>
            </a:lvl4pPr>
            <a:lvl5pPr marL="0" indent="0" algn="l">
              <a:spcBef>
                <a:spcPts val="0"/>
              </a:spcBef>
              <a:buNone/>
              <a:defRPr sz="1800"/>
            </a:lvl5pPr>
            <a:lvl6pPr marL="0" indent="0" algn="l">
              <a:spcBef>
                <a:spcPts val="0"/>
              </a:spcBef>
              <a:buNone/>
              <a:defRPr sz="1800"/>
            </a:lvl6pPr>
            <a:lvl7pPr marL="0" indent="0" algn="l">
              <a:spcBef>
                <a:spcPts val="0"/>
              </a:spcBef>
              <a:buNone/>
              <a:defRPr sz="1800"/>
            </a:lvl7pPr>
            <a:lvl8pPr marL="0" indent="0" algn="l">
              <a:spcBef>
                <a:spcPts val="0"/>
              </a:spcBef>
              <a:buNone/>
              <a:defRPr sz="1800"/>
            </a:lvl8pPr>
            <a:lvl9pPr marL="0" indent="0" algn="l">
              <a:spcBef>
                <a:spcPts val="0"/>
              </a:spcBef>
              <a:buNone/>
              <a:defRPr sz="1800"/>
            </a:lvl9pPr>
          </a:lstStyle>
          <a:p>
            <a:r>
              <a:rPr lang="en-US" dirty="0"/>
              <a:t>[Presenter Name]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53666AA-6B16-6340-AF38-96ABF4154B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9574" y="3931920"/>
            <a:ext cx="6172200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200" b="1" cap="all" baseline="0"/>
            </a:lvl1pPr>
            <a:lvl2pPr marL="0" indent="0">
              <a:spcBef>
                <a:spcPts val="0"/>
              </a:spcBef>
              <a:buFontTx/>
              <a:buNone/>
              <a:defRPr sz="1200" b="1" cap="all" baseline="0"/>
            </a:lvl2pPr>
            <a:lvl3pPr marL="0" indent="0">
              <a:spcBef>
                <a:spcPts val="0"/>
              </a:spcBef>
              <a:buFontTx/>
              <a:buNone/>
              <a:defRPr sz="1200" b="1" cap="all" baseline="0"/>
            </a:lvl3pPr>
            <a:lvl4pPr marL="0" indent="0">
              <a:spcBef>
                <a:spcPts val="0"/>
              </a:spcBef>
              <a:buFontTx/>
              <a:buNone/>
              <a:defRPr sz="1200" b="1" cap="all" baseline="0"/>
            </a:lvl4pPr>
            <a:lvl5pPr marL="0" indent="0">
              <a:spcBef>
                <a:spcPts val="0"/>
              </a:spcBef>
              <a:buFontTx/>
              <a:buNone/>
              <a:defRPr sz="1200" b="1" cap="all" baseline="0"/>
            </a:lvl5pPr>
            <a:lvl6pPr marL="0" indent="0">
              <a:spcBef>
                <a:spcPts val="0"/>
              </a:spcBef>
              <a:buFontTx/>
              <a:buNone/>
              <a:defRPr sz="1200" b="1" cap="all" baseline="0"/>
            </a:lvl6pPr>
            <a:lvl7pPr marL="0" indent="0">
              <a:spcBef>
                <a:spcPts val="0"/>
              </a:spcBef>
              <a:buFontTx/>
              <a:buNone/>
              <a:defRPr sz="1200" b="1" cap="all" baseline="0"/>
            </a:lvl7pPr>
            <a:lvl8pPr marL="0" indent="0">
              <a:spcBef>
                <a:spcPts val="0"/>
              </a:spcBef>
              <a:buFontTx/>
              <a:buNone/>
              <a:defRPr sz="1200" b="1" cap="all" baseline="0"/>
            </a:lvl8pPr>
            <a:lvl9pPr marL="0" indent="0">
              <a:spcBef>
                <a:spcPts val="0"/>
              </a:spcBef>
              <a:buFontTx/>
              <a:buNone/>
              <a:defRPr sz="1200" b="1" cap="all" baseline="0"/>
            </a:lvl9pPr>
          </a:lstStyle>
          <a:p>
            <a:pPr lvl="0"/>
            <a:r>
              <a:rPr lang="en-US" dirty="0"/>
              <a:t>[MONTH 00, 0000]</a:t>
            </a:r>
          </a:p>
        </p:txBody>
      </p:sp>
    </p:spTree>
    <p:extLst>
      <p:ext uri="{BB962C8B-B14F-4D97-AF65-F5344CB8AC3E}">
        <p14:creationId xmlns:p14="http://schemas.microsoft.com/office/powerpoint/2010/main" val="333206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148" userDrawn="1">
          <p15:clr>
            <a:srgbClr val="FBAE40"/>
          </p15:clr>
        </p15:guide>
        <p15:guide id="2" orient="horz" pos="80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1AE6BB09-E3B1-8E4C-BC05-A3BEA4D63F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480" y="1282699"/>
            <a:ext cx="3977639" cy="866141"/>
          </a:xfrm>
        </p:spPr>
        <p:txBody>
          <a:bodyPr wrap="none" anchor="t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 spc="-50" baseline="0"/>
            </a:lvl1pPr>
            <a:lvl2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/>
            </a:lvl2pPr>
            <a:lvl3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/>
            </a:lvl3pPr>
            <a:lvl4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/>
            </a:lvl4pPr>
            <a:lvl5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/>
            </a:lvl5pPr>
            <a:lvl6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/>
            </a:lvl6pPr>
            <a:lvl7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/>
            </a:lvl7pPr>
            <a:lvl8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/>
            </a:lvl8pPr>
            <a:lvl9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/>
            </a:lvl9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2A20B57-9C1D-4E8F-B2A3-A6062F929C2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11480" y="2148840"/>
            <a:ext cx="3977639" cy="914400"/>
          </a:xfrm>
        </p:spPr>
        <p:txBody>
          <a:bodyPr anchor="t" anchorCtr="0"/>
          <a:lstStyle>
            <a:lvl1pPr>
              <a:defRPr sz="1800" b="0" spc="0" baseline="0"/>
            </a:lvl1pPr>
          </a:lstStyle>
          <a:p>
            <a:r>
              <a:rPr lang="en-US" dirty="0"/>
              <a:t>[Section title]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F9C3797-B4F9-481A-ADC7-21C0CA065530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11480" y="320040"/>
            <a:ext cx="3977640" cy="182880"/>
          </a:xfrm>
        </p:spPr>
        <p:txBody>
          <a:bodyPr/>
          <a:lstStyle/>
          <a:p>
            <a:r>
              <a:rPr lang="en-US" dirty="0"/>
              <a:t>[Presentation title]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1BE67-4AA2-4F98-8F15-39B4F53A1316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2952">
          <p15:clr>
            <a:srgbClr val="FBAE40"/>
          </p15:clr>
        </p15:guide>
        <p15:guide id="5" pos="2766">
          <p15:clr>
            <a:srgbClr val="FBAE40"/>
          </p15:clr>
        </p15:guide>
        <p15:guide id="6" orient="horz" pos="806" userDrawn="1">
          <p15:clr>
            <a:srgbClr val="FBAE40"/>
          </p15:clr>
        </p15:guide>
        <p15:guide id="7" orient="horz" pos="135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6099E-97C8-A548-B2C0-661F978B7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690E5072-36EC-1D4C-BC7D-D46FFFED7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[Presentation title]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0BF4CC-C7F4-134F-9D4E-39D382DAF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8AD7-C3D9-6141-BEF0-6BD01642C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02" userDrawn="1">
          <p15:clr>
            <a:srgbClr val="FBAE40"/>
          </p15:clr>
        </p15:guide>
        <p15:guide id="2" orient="horz" pos="808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6864A85B-7453-D64F-A4AB-696EE9A05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[Presentation title]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86827-DA85-9C4D-8C82-6FE011E0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8AD7-C3D9-6141-BEF0-6BD01642C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1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bg>
      <p:bgPr>
        <a:solidFill>
          <a:srgbClr val="0028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rewell Health" descr="Corewell Health">
            <a:extLst>
              <a:ext uri="{FF2B5EF4-FFF2-40B4-BE49-F238E27FC236}">
                <a16:creationId xmlns:a16="http://schemas.microsoft.com/office/drawing/2014/main" id="{13415E82-9CD4-FE94-3867-DDADA09D15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1579880" y="1828800"/>
            <a:ext cx="5984240" cy="13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421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>
            <a:extLst>
              <a:ext uri="{FF2B5EF4-FFF2-40B4-BE49-F238E27FC236}">
                <a16:creationId xmlns:a16="http://schemas.microsoft.com/office/drawing/2014/main" id="{3FBA3CA8-E2FA-B74C-72B7-B485E1172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hidden">
          <a:xfrm>
            <a:off x="1" y="5006340"/>
            <a:ext cx="9143998" cy="137160"/>
          </a:xfrm>
          <a:prstGeom prst="rect">
            <a:avLst/>
          </a:prstGeom>
          <a:solidFill>
            <a:srgbClr val="0ED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rewell Health" descr="Corewell Health">
            <a:extLst>
              <a:ext uri="{FF2B5EF4-FFF2-40B4-BE49-F238E27FC236}">
                <a16:creationId xmlns:a16="http://schemas.microsoft.com/office/drawing/2014/main" id="{799CB853-B0AD-DD78-0399-71695918C0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9880" y="1828800"/>
            <a:ext cx="5984240" cy="13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3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rgbClr val="0028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rewell Health" descr="Corewell Health">
            <a:extLst>
              <a:ext uri="{FF2B5EF4-FFF2-40B4-BE49-F238E27FC236}">
                <a16:creationId xmlns:a16="http://schemas.microsoft.com/office/drawing/2014/main" id="{6DCE073C-4838-7B83-5E12-40A3C5844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7117531" y="226695"/>
            <a:ext cx="1679787" cy="365760"/>
          </a:xfrm>
          <a:prstGeom prst="rect">
            <a:avLst/>
          </a:prstGeom>
        </p:spPr>
      </p:pic>
      <p:sp>
        <p:nvSpPr>
          <p:cNvPr id="5" name="Thank You">
            <a:extLst>
              <a:ext uri="{FF2B5EF4-FFF2-40B4-BE49-F238E27FC236}">
                <a16:creationId xmlns:a16="http://schemas.microsoft.com/office/drawing/2014/main" id="{D94549FF-0AAD-5F4F-8AB4-53D19F7F294B}"/>
              </a:ext>
            </a:extLst>
          </p:cNvPr>
          <p:cNvSpPr txBox="1"/>
          <p:nvPr userDrawn="1"/>
        </p:nvSpPr>
        <p:spPr>
          <a:xfrm>
            <a:off x="409576" y="638175"/>
            <a:ext cx="5441949" cy="64452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3200" b="1" spc="0" baseline="0" dirty="0"/>
              <a:t>Thank you</a:t>
            </a:r>
          </a:p>
        </p:txBody>
      </p:sp>
      <p:sp>
        <p:nvSpPr>
          <p:cNvPr id="2" name="Contact">
            <a:extLst>
              <a:ext uri="{FF2B5EF4-FFF2-40B4-BE49-F238E27FC236}">
                <a16:creationId xmlns:a16="http://schemas.microsoft.com/office/drawing/2014/main" id="{A0A0F1B9-B5DB-7646-992E-81EFB2B6527D}"/>
              </a:ext>
            </a:extLst>
          </p:cNvPr>
          <p:cNvSpPr txBox="1"/>
          <p:nvPr userDrawn="1"/>
        </p:nvSpPr>
        <p:spPr>
          <a:xfrm>
            <a:off x="409576" y="1920240"/>
            <a:ext cx="2562224" cy="2743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en-US" sz="1200" b="1" dirty="0"/>
              <a:t>Contact</a:t>
            </a:r>
            <a:endParaRPr lang="en-US" sz="1200" dirty="0"/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E2E52A39-0D6A-264F-B7DD-89CC6224AF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9576" y="2194560"/>
            <a:ext cx="2560320" cy="2698115"/>
          </a:xfrm>
        </p:spPr>
        <p:txBody>
          <a:bodyPr/>
          <a:lstStyle>
            <a:lvl1pPr marL="0" indent="0">
              <a:spcBef>
                <a:spcPts val="600"/>
              </a:spcBef>
              <a:buFontTx/>
              <a:buNone/>
              <a:defRPr/>
            </a:lvl1pPr>
            <a:lvl2pPr marL="0" indent="0">
              <a:spcBef>
                <a:spcPts val="600"/>
              </a:spcBef>
              <a:buFontTx/>
              <a:buNone/>
              <a:defRPr/>
            </a:lvl2pPr>
            <a:lvl3pPr marL="0" indent="0">
              <a:spcBef>
                <a:spcPts val="600"/>
              </a:spcBef>
              <a:buFontTx/>
              <a:buNone/>
              <a:defRPr/>
            </a:lvl3pPr>
            <a:lvl4pPr marL="0" indent="0">
              <a:spcBef>
                <a:spcPts val="600"/>
              </a:spcBef>
              <a:buFontTx/>
              <a:buNone/>
              <a:defRPr/>
            </a:lvl4pPr>
            <a:lvl5pPr marL="0" indent="0">
              <a:spcBef>
                <a:spcPts val="600"/>
              </a:spcBef>
              <a:buFontTx/>
              <a:buNone/>
              <a:defRPr/>
            </a:lvl5pPr>
            <a:lvl6pPr marL="0" indent="0">
              <a:spcBef>
                <a:spcPts val="600"/>
              </a:spcBef>
              <a:buFontTx/>
              <a:buNone/>
              <a:defRPr/>
            </a:lvl6pPr>
            <a:lvl7pPr marL="0" indent="0">
              <a:spcBef>
                <a:spcPts val="600"/>
              </a:spcBef>
              <a:buFontTx/>
              <a:buNone/>
              <a:defRPr/>
            </a:lvl7pPr>
            <a:lvl8pPr marL="0" indent="0">
              <a:spcBef>
                <a:spcPts val="600"/>
              </a:spcBef>
              <a:buFontTx/>
              <a:buNone/>
              <a:defRPr/>
            </a:lvl8pPr>
            <a:lvl9pPr marL="0" indent="0">
              <a:spcBef>
                <a:spcPts val="600"/>
              </a:spcBef>
              <a:buFontTx/>
              <a:buNone/>
              <a:defRPr/>
            </a:lvl9pPr>
          </a:lstStyle>
          <a:p>
            <a:pPr lvl="0"/>
            <a:r>
              <a:rPr lang="en-US" dirty="0"/>
              <a:t>[Contact information]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A885557-A4C5-5248-8B86-F4C1B1A92E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91047" y="2194560"/>
            <a:ext cx="2560320" cy="2698115"/>
          </a:xfrm>
        </p:spPr>
        <p:txBody>
          <a:bodyPr/>
          <a:lstStyle>
            <a:lvl1pPr marL="0" indent="0">
              <a:spcBef>
                <a:spcPts val="600"/>
              </a:spcBef>
              <a:buFontTx/>
              <a:buNone/>
              <a:defRPr/>
            </a:lvl1pPr>
            <a:lvl2pPr marL="0" indent="0">
              <a:spcBef>
                <a:spcPts val="600"/>
              </a:spcBef>
              <a:buFontTx/>
              <a:buNone/>
              <a:defRPr/>
            </a:lvl2pPr>
            <a:lvl3pPr marL="0" indent="0">
              <a:spcBef>
                <a:spcPts val="600"/>
              </a:spcBef>
              <a:buFontTx/>
              <a:buNone/>
              <a:defRPr/>
            </a:lvl3pPr>
            <a:lvl4pPr marL="0" indent="0">
              <a:spcBef>
                <a:spcPts val="600"/>
              </a:spcBef>
              <a:buFontTx/>
              <a:buNone/>
              <a:defRPr/>
            </a:lvl4pPr>
            <a:lvl5pPr marL="0" indent="0">
              <a:spcBef>
                <a:spcPts val="600"/>
              </a:spcBef>
              <a:buFontTx/>
              <a:buNone/>
              <a:defRPr/>
            </a:lvl5pPr>
            <a:lvl6pPr marL="0" indent="0">
              <a:spcBef>
                <a:spcPts val="600"/>
              </a:spcBef>
              <a:buFontTx/>
              <a:buNone/>
              <a:defRPr/>
            </a:lvl6pPr>
            <a:lvl7pPr marL="0" indent="0">
              <a:spcBef>
                <a:spcPts val="600"/>
              </a:spcBef>
              <a:buFontTx/>
              <a:buNone/>
              <a:defRPr/>
            </a:lvl7pPr>
            <a:lvl8pPr marL="0" indent="0">
              <a:spcBef>
                <a:spcPts val="600"/>
              </a:spcBef>
              <a:buFontTx/>
              <a:buNone/>
              <a:defRPr/>
            </a:lvl8pPr>
            <a:lvl9pPr marL="0" indent="0">
              <a:spcBef>
                <a:spcPts val="600"/>
              </a:spcBef>
              <a:buFontTx/>
              <a:buNone/>
              <a:defRPr/>
            </a:lvl9pPr>
          </a:lstStyle>
          <a:p>
            <a:pPr lvl="0"/>
            <a:r>
              <a:rPr lang="en-US" dirty="0"/>
              <a:t>[Optional contact information]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71238BA-3743-B84D-87C6-D8A2E33326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72518" y="2194560"/>
            <a:ext cx="2560320" cy="2698115"/>
          </a:xfrm>
        </p:spPr>
        <p:txBody>
          <a:bodyPr/>
          <a:lstStyle>
            <a:lvl1pPr marL="0" indent="0">
              <a:spcBef>
                <a:spcPts val="600"/>
              </a:spcBef>
              <a:buFontTx/>
              <a:buNone/>
              <a:defRPr/>
            </a:lvl1pPr>
            <a:lvl2pPr marL="0" indent="0">
              <a:spcBef>
                <a:spcPts val="600"/>
              </a:spcBef>
              <a:buFontTx/>
              <a:buNone/>
              <a:defRPr/>
            </a:lvl2pPr>
            <a:lvl3pPr marL="0" indent="0">
              <a:spcBef>
                <a:spcPts val="600"/>
              </a:spcBef>
              <a:buFontTx/>
              <a:buNone/>
              <a:defRPr/>
            </a:lvl3pPr>
            <a:lvl4pPr marL="0" indent="0">
              <a:spcBef>
                <a:spcPts val="600"/>
              </a:spcBef>
              <a:buFontTx/>
              <a:buNone/>
              <a:defRPr/>
            </a:lvl4pPr>
            <a:lvl5pPr marL="0" indent="0">
              <a:spcBef>
                <a:spcPts val="600"/>
              </a:spcBef>
              <a:buFontTx/>
              <a:buNone/>
              <a:defRPr/>
            </a:lvl5pPr>
            <a:lvl6pPr marL="0" indent="0">
              <a:spcBef>
                <a:spcPts val="600"/>
              </a:spcBef>
              <a:buFontTx/>
              <a:buNone/>
              <a:defRPr/>
            </a:lvl6pPr>
            <a:lvl7pPr marL="0" indent="0">
              <a:spcBef>
                <a:spcPts val="600"/>
              </a:spcBef>
              <a:buFontTx/>
              <a:buNone/>
              <a:defRPr/>
            </a:lvl7pPr>
            <a:lvl8pPr marL="0" indent="0">
              <a:spcBef>
                <a:spcPts val="600"/>
              </a:spcBef>
              <a:buFontTx/>
              <a:buNone/>
              <a:defRPr/>
            </a:lvl8pPr>
            <a:lvl9pPr marL="0" indent="0">
              <a:spcBef>
                <a:spcPts val="600"/>
              </a:spcBef>
              <a:buFontTx/>
              <a:buNone/>
              <a:defRPr/>
            </a:lvl9pPr>
          </a:lstStyle>
          <a:p>
            <a:pPr lvl="0"/>
            <a:r>
              <a:rPr lang="en-US" dirty="0"/>
              <a:t>[Optional contact information]</a:t>
            </a:r>
          </a:p>
        </p:txBody>
      </p:sp>
    </p:spTree>
    <p:extLst>
      <p:ext uri="{BB962C8B-B14F-4D97-AF65-F5344CB8AC3E}">
        <p14:creationId xmlns:p14="http://schemas.microsoft.com/office/powerpoint/2010/main" val="3876399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86" userDrawn="1">
          <p15:clr>
            <a:srgbClr val="FBAE40"/>
          </p15:clr>
        </p15:guide>
        <p15:guide id="2" pos="2072" userDrawn="1">
          <p15:clr>
            <a:srgbClr val="FBAE40"/>
          </p15:clr>
        </p15:guide>
        <p15:guide id="3" pos="1872" userDrawn="1">
          <p15:clr>
            <a:srgbClr val="FBAE40"/>
          </p15:clr>
        </p15:guide>
        <p15:guide id="4" pos="3886" userDrawn="1">
          <p15:clr>
            <a:srgbClr val="FBAE40"/>
          </p15:clr>
        </p15:guide>
        <p15:guide id="5" orient="horz" pos="1382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hank You">
            <a:extLst>
              <a:ext uri="{FF2B5EF4-FFF2-40B4-BE49-F238E27FC236}">
                <a16:creationId xmlns:a16="http://schemas.microsoft.com/office/drawing/2014/main" id="{D94549FF-0AAD-5F4F-8AB4-53D19F7F294B}"/>
              </a:ext>
            </a:extLst>
          </p:cNvPr>
          <p:cNvSpPr txBox="1"/>
          <p:nvPr userDrawn="1"/>
        </p:nvSpPr>
        <p:spPr>
          <a:xfrm>
            <a:off x="409576" y="638175"/>
            <a:ext cx="5441949" cy="64452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3200" b="1" spc="0" baseline="0" dirty="0"/>
              <a:t>Thank you</a:t>
            </a:r>
          </a:p>
        </p:txBody>
      </p:sp>
      <p:sp>
        <p:nvSpPr>
          <p:cNvPr id="2" name="Contact">
            <a:extLst>
              <a:ext uri="{FF2B5EF4-FFF2-40B4-BE49-F238E27FC236}">
                <a16:creationId xmlns:a16="http://schemas.microsoft.com/office/drawing/2014/main" id="{A0A0F1B9-B5DB-7646-992E-81EFB2B6527D}"/>
              </a:ext>
            </a:extLst>
          </p:cNvPr>
          <p:cNvSpPr txBox="1"/>
          <p:nvPr userDrawn="1"/>
        </p:nvSpPr>
        <p:spPr>
          <a:xfrm>
            <a:off x="409576" y="1920240"/>
            <a:ext cx="2562224" cy="2743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en-US" sz="1200" b="1" dirty="0"/>
              <a:t>Contact</a:t>
            </a:r>
            <a:endParaRPr lang="en-US" sz="1200" dirty="0"/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E2E52A39-0D6A-264F-B7DD-89CC6224AF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9576" y="2194560"/>
            <a:ext cx="2560320" cy="2698115"/>
          </a:xfrm>
        </p:spPr>
        <p:txBody>
          <a:bodyPr/>
          <a:lstStyle>
            <a:lvl1pPr marL="0" indent="0">
              <a:spcBef>
                <a:spcPts val="600"/>
              </a:spcBef>
              <a:buFontTx/>
              <a:buNone/>
              <a:defRPr/>
            </a:lvl1pPr>
            <a:lvl2pPr marL="0" indent="0">
              <a:spcBef>
                <a:spcPts val="600"/>
              </a:spcBef>
              <a:buFontTx/>
              <a:buNone/>
              <a:defRPr/>
            </a:lvl2pPr>
            <a:lvl3pPr marL="0" indent="0">
              <a:spcBef>
                <a:spcPts val="600"/>
              </a:spcBef>
              <a:buFontTx/>
              <a:buNone/>
              <a:defRPr/>
            </a:lvl3pPr>
            <a:lvl4pPr marL="0" indent="0">
              <a:spcBef>
                <a:spcPts val="600"/>
              </a:spcBef>
              <a:buFontTx/>
              <a:buNone/>
              <a:defRPr/>
            </a:lvl4pPr>
            <a:lvl5pPr marL="0" indent="0">
              <a:spcBef>
                <a:spcPts val="600"/>
              </a:spcBef>
              <a:buFontTx/>
              <a:buNone/>
              <a:defRPr/>
            </a:lvl5pPr>
            <a:lvl6pPr marL="0" indent="0">
              <a:spcBef>
                <a:spcPts val="600"/>
              </a:spcBef>
              <a:buFontTx/>
              <a:buNone/>
              <a:defRPr/>
            </a:lvl6pPr>
            <a:lvl7pPr marL="0" indent="0">
              <a:spcBef>
                <a:spcPts val="600"/>
              </a:spcBef>
              <a:buFontTx/>
              <a:buNone/>
              <a:defRPr/>
            </a:lvl7pPr>
            <a:lvl8pPr marL="0" indent="0">
              <a:spcBef>
                <a:spcPts val="600"/>
              </a:spcBef>
              <a:buFontTx/>
              <a:buNone/>
              <a:defRPr/>
            </a:lvl8pPr>
            <a:lvl9pPr marL="0" indent="0">
              <a:spcBef>
                <a:spcPts val="600"/>
              </a:spcBef>
              <a:buFontTx/>
              <a:buNone/>
              <a:defRPr/>
            </a:lvl9pPr>
          </a:lstStyle>
          <a:p>
            <a:pPr lvl="0"/>
            <a:r>
              <a:rPr lang="en-US" dirty="0"/>
              <a:t>[Contact information]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A885557-A4C5-5248-8B86-F4C1B1A92E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91047" y="2194560"/>
            <a:ext cx="2560320" cy="2698115"/>
          </a:xfrm>
        </p:spPr>
        <p:txBody>
          <a:bodyPr/>
          <a:lstStyle>
            <a:lvl1pPr marL="0" indent="0">
              <a:spcBef>
                <a:spcPts val="600"/>
              </a:spcBef>
              <a:buFontTx/>
              <a:buNone/>
              <a:defRPr/>
            </a:lvl1pPr>
            <a:lvl2pPr marL="0" indent="0">
              <a:spcBef>
                <a:spcPts val="600"/>
              </a:spcBef>
              <a:buFontTx/>
              <a:buNone/>
              <a:defRPr/>
            </a:lvl2pPr>
            <a:lvl3pPr marL="0" indent="0">
              <a:spcBef>
                <a:spcPts val="600"/>
              </a:spcBef>
              <a:buFontTx/>
              <a:buNone/>
              <a:defRPr/>
            </a:lvl3pPr>
            <a:lvl4pPr marL="0" indent="0">
              <a:spcBef>
                <a:spcPts val="600"/>
              </a:spcBef>
              <a:buFontTx/>
              <a:buNone/>
              <a:defRPr/>
            </a:lvl4pPr>
            <a:lvl5pPr marL="0" indent="0">
              <a:spcBef>
                <a:spcPts val="600"/>
              </a:spcBef>
              <a:buFontTx/>
              <a:buNone/>
              <a:defRPr/>
            </a:lvl5pPr>
            <a:lvl6pPr marL="0" indent="0">
              <a:spcBef>
                <a:spcPts val="600"/>
              </a:spcBef>
              <a:buFontTx/>
              <a:buNone/>
              <a:defRPr/>
            </a:lvl6pPr>
            <a:lvl7pPr marL="0" indent="0">
              <a:spcBef>
                <a:spcPts val="600"/>
              </a:spcBef>
              <a:buFontTx/>
              <a:buNone/>
              <a:defRPr/>
            </a:lvl7pPr>
            <a:lvl8pPr marL="0" indent="0">
              <a:spcBef>
                <a:spcPts val="600"/>
              </a:spcBef>
              <a:buFontTx/>
              <a:buNone/>
              <a:defRPr/>
            </a:lvl8pPr>
            <a:lvl9pPr marL="0" indent="0">
              <a:spcBef>
                <a:spcPts val="600"/>
              </a:spcBef>
              <a:buFontTx/>
              <a:buNone/>
              <a:defRPr/>
            </a:lvl9pPr>
          </a:lstStyle>
          <a:p>
            <a:pPr lvl="0"/>
            <a:r>
              <a:rPr lang="en-US" dirty="0"/>
              <a:t>[Optional contact information]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71238BA-3743-B84D-87C6-D8A2E33326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72518" y="2194560"/>
            <a:ext cx="2560320" cy="2698115"/>
          </a:xfrm>
        </p:spPr>
        <p:txBody>
          <a:bodyPr/>
          <a:lstStyle>
            <a:lvl1pPr marL="0" indent="0">
              <a:spcBef>
                <a:spcPts val="600"/>
              </a:spcBef>
              <a:buFontTx/>
              <a:buNone/>
              <a:defRPr/>
            </a:lvl1pPr>
            <a:lvl2pPr marL="0" indent="0">
              <a:spcBef>
                <a:spcPts val="600"/>
              </a:spcBef>
              <a:buFontTx/>
              <a:buNone/>
              <a:defRPr/>
            </a:lvl2pPr>
            <a:lvl3pPr marL="0" indent="0">
              <a:spcBef>
                <a:spcPts val="600"/>
              </a:spcBef>
              <a:buFontTx/>
              <a:buNone/>
              <a:defRPr/>
            </a:lvl3pPr>
            <a:lvl4pPr marL="0" indent="0">
              <a:spcBef>
                <a:spcPts val="600"/>
              </a:spcBef>
              <a:buFontTx/>
              <a:buNone/>
              <a:defRPr/>
            </a:lvl4pPr>
            <a:lvl5pPr marL="0" indent="0">
              <a:spcBef>
                <a:spcPts val="600"/>
              </a:spcBef>
              <a:buFontTx/>
              <a:buNone/>
              <a:defRPr/>
            </a:lvl5pPr>
            <a:lvl6pPr marL="0" indent="0">
              <a:spcBef>
                <a:spcPts val="600"/>
              </a:spcBef>
              <a:buFontTx/>
              <a:buNone/>
              <a:defRPr/>
            </a:lvl6pPr>
            <a:lvl7pPr marL="0" indent="0">
              <a:spcBef>
                <a:spcPts val="600"/>
              </a:spcBef>
              <a:buFontTx/>
              <a:buNone/>
              <a:defRPr/>
            </a:lvl7pPr>
            <a:lvl8pPr marL="0" indent="0">
              <a:spcBef>
                <a:spcPts val="600"/>
              </a:spcBef>
              <a:buFontTx/>
              <a:buNone/>
              <a:defRPr/>
            </a:lvl8pPr>
            <a:lvl9pPr marL="0" indent="0">
              <a:spcBef>
                <a:spcPts val="600"/>
              </a:spcBef>
              <a:buFontTx/>
              <a:buNone/>
              <a:defRPr/>
            </a:lvl9pPr>
          </a:lstStyle>
          <a:p>
            <a:pPr lvl="0"/>
            <a:r>
              <a:rPr lang="en-US" dirty="0"/>
              <a:t>[Optional contact information]</a:t>
            </a:r>
          </a:p>
        </p:txBody>
      </p:sp>
    </p:spTree>
    <p:extLst>
      <p:ext uri="{BB962C8B-B14F-4D97-AF65-F5344CB8AC3E}">
        <p14:creationId xmlns:p14="http://schemas.microsoft.com/office/powerpoint/2010/main" val="114972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86">
          <p15:clr>
            <a:srgbClr val="FBAE40"/>
          </p15:clr>
        </p15:guide>
        <p15:guide id="2" pos="2072">
          <p15:clr>
            <a:srgbClr val="FBAE40"/>
          </p15:clr>
        </p15:guide>
        <p15:guide id="3" pos="1872">
          <p15:clr>
            <a:srgbClr val="FBAE40"/>
          </p15:clr>
        </p15:guide>
        <p15:guide id="4" pos="3886">
          <p15:clr>
            <a:srgbClr val="FBAE40"/>
          </p15:clr>
        </p15:guide>
        <p15:guide id="5" orient="horz" pos="1382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D0D17-1794-71EA-3264-5BD68A929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7CD8B0-90D4-AECF-3568-57AEF87A07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01BEE-4383-76B9-BDF6-1A6A8E10D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SafeTraceTX 4.6 Product Issue Training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6977E-9E29-A7A0-2814-802E48519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[Presentation title]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1CBF3-6A5C-3D43-CD35-D16EEDE21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5E0D4-25AD-4D69-BCED-72EBBF262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17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7D43C-8061-4F4B-A58C-537B44EA7F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CB52D-820B-4886-993D-F1BD3CE0A1B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1480" y="1417321"/>
            <a:ext cx="8321040" cy="3246754"/>
          </a:xfrm>
        </p:spPr>
        <p:txBody>
          <a:bodyPr numCol="3" spcCol="365760"/>
          <a:lstStyle>
            <a:lvl1pPr marL="0" indent="0">
              <a:spcBef>
                <a:spcPts val="1200"/>
              </a:spcBef>
              <a:buFontTx/>
              <a:buNone/>
              <a:tabLst>
                <a:tab pos="341710" algn="l"/>
              </a:tabLst>
              <a:defRPr b="1"/>
            </a:lvl1pPr>
            <a:lvl2pPr marL="0" indent="0">
              <a:spcBef>
                <a:spcPts val="600"/>
              </a:spcBef>
              <a:buFontTx/>
              <a:buNone/>
              <a:tabLst>
                <a:tab pos="341710" algn="l"/>
              </a:tabLst>
              <a:defRPr/>
            </a:lvl2pPr>
            <a:lvl3pPr marL="484632" indent="-136922">
              <a:tabLst/>
              <a:defRPr/>
            </a:lvl3pPr>
            <a:lvl4pPr marL="617220" indent="-136922">
              <a:tabLst/>
              <a:defRPr/>
            </a:lvl4pPr>
            <a:lvl5pPr marL="758952" indent="-136922">
              <a:tabLst/>
              <a:defRPr/>
            </a:lvl5pPr>
            <a:lvl6pPr marL="891540" indent="-136922">
              <a:tabLst/>
              <a:defRPr/>
            </a:lvl6pPr>
            <a:lvl7pPr marL="1033272" indent="-136922">
              <a:tabLst/>
              <a:defRPr/>
            </a:lvl7pPr>
            <a:lvl8pPr marL="1165860" indent="-136922">
              <a:tabLst/>
              <a:defRPr/>
            </a:lvl8pPr>
            <a:lvl9pPr marL="1307592" indent="-136922">
              <a:tabLst/>
              <a:defRPr/>
            </a:lvl9pPr>
          </a:lstStyle>
          <a:p>
            <a:pPr lvl="0"/>
            <a:r>
              <a:rPr lang="en-US" dirty="0"/>
              <a:t>[Section title]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03D2708-6BA0-4A59-BB45-BA25910E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[Presentation title]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49372-BC99-44B1-93F3-52B055BA1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4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72" userDrawn="1">
          <p15:clr>
            <a:srgbClr val="FBAE40"/>
          </p15:clr>
        </p15:guide>
        <p15:guide id="2" pos="2074" userDrawn="1">
          <p15:clr>
            <a:srgbClr val="FBAE40"/>
          </p15:clr>
        </p15:guide>
        <p15:guide id="3" pos="3688" userDrawn="1">
          <p15:clr>
            <a:srgbClr val="FBAE40"/>
          </p15:clr>
        </p15:guide>
        <p15:guide id="4" pos="3888" userDrawn="1">
          <p15:clr>
            <a:srgbClr val="FBAE40"/>
          </p15:clr>
        </p15:guide>
        <p15:guide id="5" orient="horz" pos="402" userDrawn="1">
          <p15:clr>
            <a:srgbClr val="FBAE40"/>
          </p15:clr>
        </p15:guide>
        <p15:guide id="6" orient="horz" pos="892" userDrawn="1">
          <p15:clr>
            <a:srgbClr val="FBAE40"/>
          </p15:clr>
        </p15:guide>
        <p15:guide id="7" orient="horz" pos="808" userDrawn="1">
          <p15:clr>
            <a:srgbClr val="FBAE40"/>
          </p15:clr>
        </p15:guide>
        <p15:guide id="8" orient="horz" pos="29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7D43C-8061-4F4B-A58C-537B44EA7F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1" y="1009156"/>
            <a:ext cx="3977639" cy="3654919"/>
          </a:xfrm>
        </p:spPr>
        <p:txBody>
          <a:bodyPr/>
          <a:lstStyle>
            <a:lvl1pPr>
              <a:lnSpc>
                <a:spcPct val="90000"/>
              </a:lnSpc>
              <a:defRPr sz="3200" spc="0" baseline="0"/>
            </a:lvl1pPr>
          </a:lstStyle>
          <a:p>
            <a:r>
              <a:rPr lang="en-US" dirty="0"/>
              <a:t>[Slide title]</a:t>
            </a:r>
          </a:p>
        </p:txBody>
      </p:sp>
      <p:cxnSp>
        <p:nvCxnSpPr>
          <p:cNvPr id="9" name="Line">
            <a:extLst>
              <a:ext uri="{FF2B5EF4-FFF2-40B4-BE49-F238E27FC236}">
                <a16:creationId xmlns:a16="http://schemas.microsoft.com/office/drawing/2014/main" id="{BCCCE9B1-C0E2-274F-A123-1D0899A44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52595" y="1009156"/>
            <a:ext cx="3977639" cy="0"/>
          </a:xfrm>
          <a:prstGeom prst="line">
            <a:avLst/>
          </a:prstGeom>
          <a:ln w="12700" cap="flat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CB52D-820B-4886-993D-F1BD3CE0A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595" y="1280160"/>
            <a:ext cx="3977639" cy="338328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03D2708-6BA0-4A59-BB45-BA25910E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[Presentation title]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49372-BC99-44B1-93F3-52B055BA1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42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pos="2992" userDrawn="1">
          <p15:clr>
            <a:srgbClr val="FBAE40"/>
          </p15:clr>
        </p15:guide>
        <p15:guide id="6" orient="horz" pos="402">
          <p15:clr>
            <a:srgbClr val="FBAE40"/>
          </p15:clr>
        </p15:guide>
        <p15:guide id="8" orient="horz" pos="634" userDrawn="1">
          <p15:clr>
            <a:srgbClr val="FBAE40"/>
          </p15:clr>
        </p15:guide>
        <p15:guide id="9" pos="2766" userDrawn="1">
          <p15:clr>
            <a:srgbClr val="FBAE40"/>
          </p15:clr>
        </p15:guide>
        <p15:guide id="10" orient="horz" pos="293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7D43C-8061-4F4B-A58C-537B44EA7F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CB52D-820B-4886-993D-F1BD3CE0A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1417319"/>
            <a:ext cx="6172200" cy="324675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03D2708-6BA0-4A59-BB45-BA25910E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[Presentation title]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49372-BC99-44B1-93F3-52B055BA1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82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6" orient="horz" pos="402" userDrawn="1">
          <p15:clr>
            <a:srgbClr val="FBAE40"/>
          </p15:clr>
        </p15:guide>
        <p15:guide id="7" orient="horz" pos="892" userDrawn="1">
          <p15:clr>
            <a:srgbClr val="FBAE40"/>
          </p15:clr>
        </p15:guide>
        <p15:guide id="8" orient="horz" pos="808" userDrawn="1">
          <p15:clr>
            <a:srgbClr val="FBAE40"/>
          </p15:clr>
        </p15:guide>
        <p15:guide id="9" orient="horz" pos="293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- Dark Blue">
    <p:bg>
      <p:bgPr>
        <a:solidFill>
          <a:srgbClr val="0028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rewell Health" descr="Corewell Health">
            <a:extLst>
              <a:ext uri="{FF2B5EF4-FFF2-40B4-BE49-F238E27FC236}">
                <a16:creationId xmlns:a16="http://schemas.microsoft.com/office/drawing/2014/main" id="{30623C9A-2A14-4616-E50A-DCAFCAA8EC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7117531" y="226695"/>
            <a:ext cx="1679787" cy="365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77D43C-8061-4F4B-A58C-537B44EA7F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CB52D-820B-4886-993D-F1BD3CE0A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1417319"/>
            <a:ext cx="6172200" cy="324675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03D2708-6BA0-4A59-BB45-BA25910E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[Presentation title]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49372-BC99-44B1-93F3-52B055BA1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510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6" orient="horz" pos="402">
          <p15:clr>
            <a:srgbClr val="FBAE40"/>
          </p15:clr>
        </p15:guide>
        <p15:guide id="7" orient="horz" pos="892">
          <p15:clr>
            <a:srgbClr val="FBAE40"/>
          </p15:clr>
        </p15:guide>
        <p15:guide id="8" orient="horz" pos="808">
          <p15:clr>
            <a:srgbClr val="FBAE40"/>
          </p15:clr>
        </p15:guide>
        <p15:guide id="9" orient="horz" pos="293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44369-EC00-C14E-B713-D27C9B058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83941-3469-4946-BCE6-FA84F7323A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9575" y="1417320"/>
            <a:ext cx="3977640" cy="324675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A127C-C71C-410F-8BEA-B1AA4E4DB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2594" y="1417320"/>
            <a:ext cx="3977640" cy="324675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AF82DC-6F49-495E-84A3-282D5A722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[Presentation title]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1E30D8-4EF8-495A-8824-D819A46BF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0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765" userDrawn="1">
          <p15:clr>
            <a:srgbClr val="FBAE40"/>
          </p15:clr>
        </p15:guide>
        <p15:guide id="2" pos="2993" userDrawn="1">
          <p15:clr>
            <a:srgbClr val="FBAE40"/>
          </p15:clr>
        </p15:guide>
        <p15:guide id="3" orient="horz" pos="402" userDrawn="1">
          <p15:clr>
            <a:srgbClr val="FBAE40"/>
          </p15:clr>
        </p15:guide>
        <p15:guide id="4" orient="horz" pos="892" userDrawn="1">
          <p15:clr>
            <a:srgbClr val="FBAE40"/>
          </p15:clr>
        </p15:guide>
        <p15:guide id="5" orient="horz" pos="808" userDrawn="1">
          <p15:clr>
            <a:srgbClr val="FBAE40"/>
          </p15:clr>
        </p15:guide>
        <p15:guide id="6" orient="horz" pos="293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79843-6209-3C43-84CB-8817E397D7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640080"/>
            <a:ext cx="8318754" cy="64008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83941-3469-4946-BCE6-FA84F7323A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480" y="1417320"/>
            <a:ext cx="2560320" cy="324675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A127C-C71C-410F-8BEA-B1AA4E4DB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90697" y="1417320"/>
            <a:ext cx="2560320" cy="324675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48592F68-1A92-1442-9565-3EF907A57B3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69914" y="1417320"/>
            <a:ext cx="2560320" cy="32467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F82DC-6F49-495E-84A3-282D5A722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[Presentation title]</a:t>
            </a:r>
            <a:endParaRPr lang="en-US" dirty="0"/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941E30D8-4EF8-495A-8824-D819A46BF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4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072" userDrawn="1">
          <p15:clr>
            <a:srgbClr val="FBAE40"/>
          </p15:clr>
        </p15:guide>
        <p15:guide id="2" pos="1872" userDrawn="1">
          <p15:clr>
            <a:srgbClr val="FBAE40"/>
          </p15:clr>
        </p15:guide>
        <p15:guide id="3" pos="3686" userDrawn="1">
          <p15:clr>
            <a:srgbClr val="FBAE40"/>
          </p15:clr>
        </p15:guide>
        <p15:guide id="4" pos="3886" userDrawn="1">
          <p15:clr>
            <a:srgbClr val="FBAE40"/>
          </p15:clr>
        </p15:guide>
        <p15:guide id="5" orient="horz" pos="402" userDrawn="1">
          <p15:clr>
            <a:srgbClr val="FBAE40"/>
          </p15:clr>
        </p15:guide>
        <p15:guide id="6" orient="horz" pos="892" userDrawn="1">
          <p15:clr>
            <a:srgbClr val="FBAE40"/>
          </p15:clr>
        </p15:guide>
        <p15:guide id="7" orient="horz" pos="808" userDrawn="1">
          <p15:clr>
            <a:srgbClr val="FBAE40"/>
          </p15:clr>
        </p15:guide>
        <p15:guide id="8" orient="horz" pos="29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49F51EA-7190-7747-950C-E60F32FD5A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640080"/>
            <a:ext cx="8318754" cy="64008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83941-3469-4946-BCE6-FA84F7323A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480" y="1417321"/>
            <a:ext cx="5440680" cy="3246754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A127C-C71C-410F-8BEA-B1AA4E4DB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9914" y="1417321"/>
            <a:ext cx="2560320" cy="3246754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99E07BA-A10D-BC4F-976C-2D3F4A491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[Presentation title]</a:t>
            </a:r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67FB1D32-3E1C-554A-A887-047CEBF6A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73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3" pos="3688" userDrawn="1">
          <p15:clr>
            <a:srgbClr val="FBAE40"/>
          </p15:clr>
        </p15:guide>
        <p15:guide id="4" pos="3886" userDrawn="1">
          <p15:clr>
            <a:srgbClr val="FBAE40"/>
          </p15:clr>
        </p15:guide>
        <p15:guide id="5" orient="horz" pos="402" userDrawn="1">
          <p15:clr>
            <a:srgbClr val="FBAE40"/>
          </p15:clr>
        </p15:guide>
        <p15:guide id="6" orient="horz" pos="892" userDrawn="1">
          <p15:clr>
            <a:srgbClr val="FBAE40"/>
          </p15:clr>
        </p15:guide>
        <p15:guide id="7" orient="horz" pos="808" userDrawn="1">
          <p15:clr>
            <a:srgbClr val="FBAE40"/>
          </p15:clr>
        </p15:guide>
        <p15:guide id="8" orient="horz" pos="29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7265B6A6-5588-A371-AC24-571E051E4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hidden">
          <a:xfrm>
            <a:off x="1" y="5006340"/>
            <a:ext cx="9143998" cy="137160"/>
          </a:xfrm>
          <a:prstGeom prst="rect">
            <a:avLst/>
          </a:prstGeom>
          <a:solidFill>
            <a:srgbClr val="0ED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rewell Health" descr="Corewell Health">
            <a:extLst>
              <a:ext uri="{FF2B5EF4-FFF2-40B4-BE49-F238E27FC236}">
                <a16:creationId xmlns:a16="http://schemas.microsoft.com/office/drawing/2014/main" id="{E1F2480D-D4BC-C0E8-AEF2-EF022C9582EB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7117531" y="226695"/>
            <a:ext cx="1679787" cy="36576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0C88FF-867A-4400-B205-E69EFB354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640080"/>
            <a:ext cx="8318754" cy="6400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[Slide 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E4FC5-C208-4061-8E32-8B795BC19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480" y="1417320"/>
            <a:ext cx="8318754" cy="3246120"/>
          </a:xfrm>
          <a:prstGeom prst="rect">
            <a:avLst/>
          </a:prstGeom>
        </p:spPr>
        <p:txBody>
          <a:bodyPr vert="horz" lIns="0" tIns="0" rIns="0" bIns="0" spcCol="36576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149E2E3-DDD2-4884-B20C-8C7AE6FDE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1480" y="320040"/>
            <a:ext cx="3977640" cy="18288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12A93-F35D-41B8-A960-2FAFDF3C47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5914" y="4754880"/>
            <a:ext cx="274320" cy="13716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750" b="0">
                <a:solidFill>
                  <a:schemeClr val="tx1"/>
                </a:solidFill>
              </a:defRPr>
            </a:lvl1pPr>
          </a:lstStyle>
          <a:p>
            <a:fld id="{B58DE5F1-E0F9-4CCA-92B7-7A6FC4DFE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20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1" r:id="rId2"/>
    <p:sldLayoutId id="2147483663" r:id="rId3"/>
    <p:sldLayoutId id="2147483696" r:id="rId4"/>
    <p:sldLayoutId id="2147483650" r:id="rId5"/>
    <p:sldLayoutId id="2147483701" r:id="rId6"/>
    <p:sldLayoutId id="2147483652" r:id="rId7"/>
    <p:sldLayoutId id="2147483656" r:id="rId8"/>
    <p:sldLayoutId id="2147483661" r:id="rId9"/>
    <p:sldLayoutId id="2147483660" r:id="rId10"/>
    <p:sldLayoutId id="2147483699" r:id="rId11"/>
    <p:sldLayoutId id="2147483700" r:id="rId12"/>
    <p:sldLayoutId id="2147483697" r:id="rId13"/>
    <p:sldLayoutId id="2147483698" r:id="rId14"/>
    <p:sldLayoutId id="2147483704" r:id="rId15"/>
    <p:sldLayoutId id="2147483703" r:id="rId16"/>
    <p:sldLayoutId id="2147483702" r:id="rId17"/>
    <p:sldLayoutId id="2147483705" r:id="rId18"/>
    <p:sldLayoutId id="2147483651" r:id="rId19"/>
    <p:sldLayoutId id="2147483694" r:id="rId20"/>
    <p:sldLayoutId id="2147483690" r:id="rId21"/>
    <p:sldLayoutId id="2147483689" r:id="rId22"/>
    <p:sldLayoutId id="2147483693" r:id="rId23"/>
    <p:sldLayoutId id="2147483692" r:id="rId24"/>
    <p:sldLayoutId id="2147483680" r:id="rId25"/>
    <p:sldLayoutId id="2147483695" r:id="rId26"/>
    <p:sldLayoutId id="2147483706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96012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3444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0" userDrawn="1">
          <p15:clr>
            <a:srgbClr val="F26B43"/>
          </p15:clr>
        </p15:guide>
        <p15:guide id="2" pos="258" userDrawn="1">
          <p15:clr>
            <a:srgbClr val="F26B43"/>
          </p15:clr>
        </p15:guide>
        <p15:guide id="3" pos="5501" userDrawn="1">
          <p15:clr>
            <a:srgbClr val="F26B43"/>
          </p15:clr>
        </p15:guide>
        <p15:guide id="7" orient="horz" pos="308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A4CA6-2D5F-582C-AE32-4C9598AC66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SafeTraceTX</a:t>
            </a:r>
            <a:r>
              <a:rPr lang="en-US" dirty="0"/>
              <a:t> 4.6 </a:t>
            </a:r>
            <a:br>
              <a:rPr lang="en-US" dirty="0"/>
            </a:br>
            <a:r>
              <a:rPr lang="en-US" dirty="0"/>
              <a:t>Product Issue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74A61C-6778-F567-F7A6-11CE0AB1BB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Melissa Krygsman MLS(ASCP)</a:t>
            </a:r>
            <a:r>
              <a:rPr lang="en-US" baseline="30000" dirty="0"/>
              <a:t>CM</a:t>
            </a:r>
            <a:r>
              <a:rPr lang="en-US" dirty="0"/>
              <a:t> SBB</a:t>
            </a:r>
            <a:r>
              <a:rPr lang="en-US" baseline="30000" dirty="0"/>
              <a:t>CM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74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BF59D-D9C1-88C5-1FD1-EF7B4D85D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“Visual Inspection” and Click Accept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874B51-CD8F-BFEA-C6B3-37B03414F6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7857" y="1369219"/>
            <a:ext cx="4008286" cy="3263504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B1002D-F920-67F6-6139-7D574DB64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48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D0AE5-C7BF-2CCE-563D-C8E43E36B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Accepted Components will Drop into Components Grid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FA89E0-E732-9928-3319-EB2C6DF0C3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242" y="1369219"/>
            <a:ext cx="4001516" cy="3263504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F9AA53-2FB6-8B9E-5FE6-89291F6B2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76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2213E-4231-30E7-28EF-0456809BA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 for Each Component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CEA38-6643-38F6-2374-0A7F00DA0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Scan Unit Number and Product Code</a:t>
            </a:r>
          </a:p>
          <a:p>
            <a:r>
              <a:rPr lang="en-US" dirty="0"/>
              <a:t>Scan </a:t>
            </a:r>
            <a:r>
              <a:rPr lang="en-US" dirty="0" err="1"/>
              <a:t>PTag</a:t>
            </a:r>
            <a:r>
              <a:rPr lang="en-US" dirty="0"/>
              <a:t> Barcode</a:t>
            </a:r>
          </a:p>
          <a:p>
            <a:r>
              <a:rPr lang="en-US" dirty="0"/>
              <a:t>Check “Visual Inspection” box and Click Accept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901A68-39EA-D2E1-D7AF-6A9DB7391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68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9A932-8EAF-2B9B-6498-57622F871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components have been scanned, click Issue Details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48FFF5-D765-5924-5E11-181DF668CB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0161" y="1369219"/>
            <a:ext cx="4003679" cy="326350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D16E9C-40D7-19BF-F17F-24666BA6193A}"/>
              </a:ext>
            </a:extLst>
          </p:cNvPr>
          <p:cNvSpPr txBox="1"/>
          <p:nvPr/>
        </p:nvSpPr>
        <p:spPr>
          <a:xfrm>
            <a:off x="148472" y="4722830"/>
            <a:ext cx="8830559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13" b="1" dirty="0">
                <a:solidFill>
                  <a:srgbClr val="FF0000"/>
                </a:solidFill>
              </a:rPr>
              <a:t>***Ensure that ALL components being issued are in the Components grid prior to moving into Issue Details***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7709AA-BA1E-DBF4-3320-376683E86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07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9F4E2-8A91-750B-C52C-AD6A70EC8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 in Required Fields (including Sublocation </a:t>
            </a:r>
            <a:r>
              <a:rPr lang="en-US"/>
              <a:t>and Container, </a:t>
            </a:r>
            <a:r>
              <a:rPr lang="en-US" dirty="0"/>
              <a:t>if applicable)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D3F319-3258-C0F2-68AB-18DFC6ADF6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7089" y="1369219"/>
            <a:ext cx="7229822" cy="3263504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22D43F-3B78-D192-E3F0-9C461205F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74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DF13B-FDE1-7F9E-2F82-F4ED27FAF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Issue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3F6911-7F61-5590-D16C-A83B2C9A5C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7089" y="1369219"/>
            <a:ext cx="7229822" cy="3263504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D898B1-C720-0391-C104-B505D51C2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83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9DB25-B031-6D76-5014-3B8F15BA2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If Prohibiting Factors Exist, review each one by clicking the hyperlink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E4055D2-3B9A-4AA5-9F56-C9FF7DC5A2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0717" y="1369219"/>
            <a:ext cx="5262566" cy="326350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94225C-B602-00E9-BC4B-3C8D3ED3FE27}"/>
              </a:ext>
            </a:extLst>
          </p:cNvPr>
          <p:cNvSpPr txBox="1"/>
          <p:nvPr/>
        </p:nvSpPr>
        <p:spPr>
          <a:xfrm>
            <a:off x="151980" y="2277970"/>
            <a:ext cx="1788737" cy="1183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3" dirty="0"/>
              <a:t>Important to Note:</a:t>
            </a:r>
          </a:p>
          <a:p>
            <a:r>
              <a:rPr lang="en-US" sz="1013" dirty="0"/>
              <a:t>Unit number and product code will display for each unit that is affected by a prohibiting factor. There may be multiple pop-ups if multiple units have a factor.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72794C58-E200-62E6-F4B8-811C11BD554A}"/>
              </a:ext>
            </a:extLst>
          </p:cNvPr>
          <p:cNvSpPr/>
          <p:nvPr/>
        </p:nvSpPr>
        <p:spPr>
          <a:xfrm>
            <a:off x="1293827" y="3436070"/>
            <a:ext cx="608029" cy="25452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FDEFC4-A5EE-3ABC-C437-8C45B8FC9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38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6AA4E-2F8F-A6AB-7EC1-419D02423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VS antigen type on product is unknown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4F8926E-A56E-C90C-340C-16B96BE719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7489" y="1369219"/>
            <a:ext cx="5249023" cy="3263504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0C758B-3C81-59A2-9AE8-651C299F4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88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43FE7-B756-1598-1FA2-CC50C0FF6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Perform Override if not completed and deemed appropriate and Click Ok after Reviewing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168E30-2250-0425-D2F4-27DE98D102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0435" y="1369219"/>
            <a:ext cx="5283131" cy="3263504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BBBAA7-CE95-8681-3B8F-2143FD471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18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2213E-4231-30E7-28EF-0456809BA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 for Each Component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CEA38-6643-38F6-2374-0A7F00DA0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500438"/>
          </a:xfrm>
        </p:spPr>
        <p:txBody>
          <a:bodyPr>
            <a:normAutofit/>
          </a:bodyPr>
          <a:lstStyle/>
          <a:p>
            <a:r>
              <a:rPr lang="en-US" dirty="0"/>
              <a:t>Click Hyperlink for each Prohibiting Factor and review the details for the prohibiting factor </a:t>
            </a:r>
          </a:p>
          <a:p>
            <a:r>
              <a:rPr lang="en-US" dirty="0"/>
              <a:t>If override not previously performed and it is deemed appropriate to override, perform override and document in the comment why the override was performed</a:t>
            </a:r>
          </a:p>
          <a:p>
            <a:r>
              <a:rPr lang="en-US" dirty="0"/>
              <a:t>Click “Ok”</a:t>
            </a:r>
          </a:p>
          <a:p>
            <a:r>
              <a:rPr lang="en-US" b="1" dirty="0">
                <a:solidFill>
                  <a:srgbClr val="FF0000"/>
                </a:solidFill>
              </a:rPr>
              <a:t>ALWAYS</a:t>
            </a: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click on the hyperlink of the factor to review the reason for the prohibiting factor. The system is designed to indicate the reasoning why.</a:t>
            </a:r>
          </a:p>
          <a:p>
            <a:r>
              <a:rPr lang="en-US" b="1" dirty="0">
                <a:solidFill>
                  <a:srgbClr val="FF0000"/>
                </a:solidFill>
              </a:rPr>
              <a:t>If you do not understand the reason for the prohibiting factor, reach out to another tech or lead for consultation prior to completing the product issue process.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87ADE6-DB6C-DFC3-3CF0-2EFDA1561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72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CF144-48F8-05AB-1E8A-CABAB59C6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F002D-E12A-B6B4-0288-F2DF8A5DC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instruction on how to properly issue blood products within the Blood Bank Information System (</a:t>
            </a:r>
            <a:r>
              <a:rPr lang="en-US" dirty="0" err="1"/>
              <a:t>SafeTraceTX</a:t>
            </a:r>
            <a:r>
              <a:rPr lang="en-US" dirty="0"/>
              <a:t> v.4.6)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FC8331-23B4-9566-BABE-C9B4969CB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58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FBC9E-265C-B1B1-D7F7-B40C5B2CA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Pop-ups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20A4F4-92ED-C0A8-76AB-A7935AE5D2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0653" y="1369219"/>
            <a:ext cx="5702695" cy="326350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E48972-EB08-C8B9-C7A3-58A4A1EBB226}"/>
              </a:ext>
            </a:extLst>
          </p:cNvPr>
          <p:cNvSpPr txBox="1"/>
          <p:nvPr/>
        </p:nvSpPr>
        <p:spPr>
          <a:xfrm>
            <a:off x="171030" y="1503270"/>
            <a:ext cx="1499020" cy="1027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3" dirty="0"/>
              <a:t>Additional Pop-ups may display. Be sure to review each one to have an understanding of what may be occurring.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DF9912-A3CA-2C48-D665-55CE9A5AABB3}"/>
              </a:ext>
            </a:extLst>
          </p:cNvPr>
          <p:cNvSpPr txBox="1"/>
          <p:nvPr/>
        </p:nvSpPr>
        <p:spPr>
          <a:xfrm>
            <a:off x="7520380" y="2975804"/>
            <a:ext cx="1483804" cy="871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3" dirty="0"/>
              <a:t>A common pop-up is this notification concerning </a:t>
            </a:r>
            <a:r>
              <a:rPr lang="en-US" sz="1013" dirty="0" err="1"/>
              <a:t>PTags</a:t>
            </a:r>
            <a:r>
              <a:rPr lang="en-US" sz="1013" dirty="0"/>
              <a:t> that were not selected for printing.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62034-6F69-FFA8-3480-D19EB0F58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5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F0AEE-432F-B632-CF45-13025C3C5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Green Banner will Show Successful Product Issue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5B74BD-0423-5F93-66F3-8F2D48AE35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9765" y="1369219"/>
            <a:ext cx="7424471" cy="3263504"/>
          </a:xfr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5CF2EEC9-FA8E-6E76-DA3B-330E6258F0A1}"/>
              </a:ext>
            </a:extLst>
          </p:cNvPr>
          <p:cNvSpPr/>
          <p:nvPr/>
        </p:nvSpPr>
        <p:spPr>
          <a:xfrm>
            <a:off x="169683" y="2919953"/>
            <a:ext cx="608029" cy="25452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F28B5A-FDD1-F8AC-12E4-989D2BCA5124}"/>
              </a:ext>
            </a:extLst>
          </p:cNvPr>
          <p:cNvSpPr txBox="1"/>
          <p:nvPr/>
        </p:nvSpPr>
        <p:spPr>
          <a:xfrm>
            <a:off x="0" y="4637987"/>
            <a:ext cx="9144000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13" b="1" dirty="0">
                <a:solidFill>
                  <a:srgbClr val="FF0000"/>
                </a:solidFill>
              </a:rPr>
              <a:t>***Verify that the number of components and component types match what is being released prior to physically releasing product(s)***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8159A-C429-D9E4-B83C-E3838F6A4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89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93FCC-2950-967C-E59B-340CBFFAA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SOPs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3BE67-B6B6-869F-1DEC-9B59EC423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Issue Blood and Blood Component from the Blood Bank (Reference # 6475)</a:t>
            </a:r>
          </a:p>
          <a:p>
            <a:r>
              <a:rPr lang="en-US" dirty="0" err="1"/>
              <a:t>SafeTrace</a:t>
            </a:r>
            <a:r>
              <a:rPr lang="en-US" dirty="0"/>
              <a:t> (Blood Bank) Application (Reference # 22328)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FB150-2FBD-3BE8-E439-849DFCCA6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5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256E2-7AAD-38B2-BEB2-4A15AF7A8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to Patient/Order Module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5F3F6B-1259-A1DC-730D-F3CEC73F48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2928" y="1369219"/>
            <a:ext cx="5978145" cy="3263504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6C995C-3393-F6DC-D43A-B71AAF27A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56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153B1-3B0D-4027-4904-D25827041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“Product Issue”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A6D4F5B-0924-1B93-34F5-58C5E8A6D98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650" y="1744444"/>
            <a:ext cx="3886200" cy="2513054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B6B14C3-FAA0-45B4-F2A4-60A816A547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29150" y="2015692"/>
            <a:ext cx="3886200" cy="1970558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DBBA3E-8611-52AB-B94E-C09EAA11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4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77A21-3408-57DF-EEEA-CAC069CDA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 Patient MRN and Search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43AE9E7-5CB4-2288-A26E-86085DF951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0395" y="1369219"/>
            <a:ext cx="6863211" cy="3263504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268599-3D7C-8A79-5540-9A4DD2332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8E3A63-6889-C04A-3231-2A5B55A995E7}"/>
              </a:ext>
            </a:extLst>
          </p:cNvPr>
          <p:cNvSpPr txBox="1"/>
          <p:nvPr/>
        </p:nvSpPr>
        <p:spPr>
          <a:xfrm>
            <a:off x="0" y="4637987"/>
            <a:ext cx="9144000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13" b="1" dirty="0">
                <a:solidFill>
                  <a:srgbClr val="FF0000"/>
                </a:solidFill>
              </a:rPr>
              <a:t>***Use the information provided on the pick-up slip***</a:t>
            </a:r>
          </a:p>
        </p:txBody>
      </p:sp>
    </p:spTree>
    <p:extLst>
      <p:ext uri="{BB962C8B-B14F-4D97-AF65-F5344CB8AC3E}">
        <p14:creationId xmlns:p14="http://schemas.microsoft.com/office/powerpoint/2010/main" val="412415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76D6D-4641-0C08-C68F-D37D26787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Current, Active Status Patient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3C90D2-BB1B-1A21-6056-CD812BD11B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1588" y="1369219"/>
            <a:ext cx="5360825" cy="3263504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856622-8FA7-79DE-AF55-2080FE9E3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15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A9427-FF36-396F-AC9A-774347EB3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 Component Information (Unit Number and Product Code)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56DE941-614B-17B4-D9DE-7A1A3F36E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5387" y="1369219"/>
            <a:ext cx="4013227" cy="3263504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7FC034-D52E-3135-F9D9-911E1AE7D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10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E2738-C3C7-F744-E407-28A3EC2F4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 </a:t>
            </a:r>
            <a:r>
              <a:rPr lang="en-US" dirty="0" err="1"/>
              <a:t>PTag</a:t>
            </a:r>
            <a:r>
              <a:rPr lang="en-US" dirty="0"/>
              <a:t> Barcode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4A666B-BACD-EAF4-1048-9C3F03C37E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4075" y="1369219"/>
            <a:ext cx="3995851" cy="3263504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A6E692-E044-A00B-0BA5-063ED6C5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56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rewell Health">
  <a:themeElements>
    <a:clrScheme name="Corewell Health Colors">
      <a:dk1>
        <a:srgbClr val="002855"/>
      </a:dk1>
      <a:lt1>
        <a:srgbClr val="FFFFFF"/>
      </a:lt1>
      <a:dk2>
        <a:srgbClr val="002855"/>
      </a:dk2>
      <a:lt2>
        <a:srgbClr val="FFFFFF"/>
      </a:lt2>
      <a:accent1>
        <a:srgbClr val="002855"/>
      </a:accent1>
      <a:accent2>
        <a:srgbClr val="0ED7E5"/>
      </a:accent2>
      <a:accent3>
        <a:srgbClr val="67F48C"/>
      </a:accent3>
      <a:accent4>
        <a:srgbClr val="7F93AA"/>
      </a:accent4>
      <a:accent5>
        <a:srgbClr val="86EBF2"/>
      </a:accent5>
      <a:accent6>
        <a:srgbClr val="B3F9C5"/>
      </a:accent6>
      <a:hlink>
        <a:srgbClr val="002855"/>
      </a:hlink>
      <a:folHlink>
        <a:srgbClr val="002855"/>
      </a:folHlink>
    </a:clrScheme>
    <a:fontScheme name="Corewell Health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rewell Health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200"/>
        </a:defPPr>
      </a:lstStyle>
      <a:style>
        <a:lnRef idx="0">
          <a:schemeClr val="accent1"/>
        </a:lnRef>
        <a:fillRef idx="1">
          <a:schemeClr val="accent1"/>
        </a:fillRef>
        <a:effectRef idx="0">
          <a:srgbClr val="000000"/>
        </a:effectRef>
        <a:fontRef idx="minor">
          <a:schemeClr val="tx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rgbClr val="000000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37160" indent="-137160">
          <a:lnSpc>
            <a:spcPct val="100000"/>
          </a:lnSpc>
          <a:spcBef>
            <a:spcPts val="900"/>
          </a:spcBef>
          <a:buSzPct val="100000"/>
          <a:buFont typeface="Arial"/>
          <a:buChar char="•"/>
          <a:defRPr sz="1200"/>
        </a:defPPr>
      </a:lstStyle>
    </a:txDef>
  </a:objectDefaults>
  <a:extraClrSchemeLst/>
  <a:custClrLst>
    <a:custClr name="Dark Blue">
      <a:srgbClr val="002855"/>
    </a:custClr>
    <a:custClr name="Light Blue">
      <a:srgbClr val="0ED7E5"/>
    </a:custClr>
    <a:custClr name="Light Green">
      <a:srgbClr val="67F48C"/>
    </a:custClr>
    <a:custClr name="Dark Blue 50% Tint">
      <a:srgbClr val="7F93AA"/>
    </a:custClr>
    <a:custClr name="Light Blue 50% Tint">
      <a:srgbClr val="86EBF2"/>
    </a:custClr>
    <a:custClr name="Light Green 50% Tint">
      <a:srgbClr val="B3F9C5"/>
    </a:custClr>
    <a:custClr name="Dark Blue 30% Tint">
      <a:srgbClr val="B2BECC"/>
    </a:custClr>
    <a:custClr name="15% Black">
      <a:srgbClr val="DCDDDE"/>
    </a:custClr>
    <a:custClr name="5% Black">
      <a:srgbClr val="F1F2F2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Corewell Health PowerPoint 16x9 19Oct2022" id="{1F3E1A84-BC8E-42BF-AF30-4468B27E6434}" vid="{5912C137-385A-493D-8421-E4ADF6880CB8}"/>
    </a:ext>
  </a:extLst>
</a:theme>
</file>

<file path=ppt/theme/theme2.xml><?xml version="1.0" encoding="utf-8"?>
<a:theme xmlns:a="http://schemas.openxmlformats.org/drawingml/2006/main" name="Corewell Health">
  <a:themeElements>
    <a:clrScheme name="Corewell Health Colors">
      <a:dk1>
        <a:srgbClr val="002855"/>
      </a:dk1>
      <a:lt1>
        <a:srgbClr val="FFFFFF"/>
      </a:lt1>
      <a:dk2>
        <a:srgbClr val="002855"/>
      </a:dk2>
      <a:lt2>
        <a:srgbClr val="FFFFFF"/>
      </a:lt2>
      <a:accent1>
        <a:srgbClr val="002855"/>
      </a:accent1>
      <a:accent2>
        <a:srgbClr val="0ED7E5"/>
      </a:accent2>
      <a:accent3>
        <a:srgbClr val="67F48C"/>
      </a:accent3>
      <a:accent4>
        <a:srgbClr val="7F93AA"/>
      </a:accent4>
      <a:accent5>
        <a:srgbClr val="86EBF2"/>
      </a:accent5>
      <a:accent6>
        <a:srgbClr val="B3F9C5"/>
      </a:accent6>
      <a:hlink>
        <a:srgbClr val="002855"/>
      </a:hlink>
      <a:folHlink>
        <a:srgbClr val="002855"/>
      </a:folHlink>
    </a:clrScheme>
    <a:fontScheme name="Corewell Health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rewell Health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200"/>
        </a:defPPr>
      </a:lstStyle>
      <a:style>
        <a:lnRef idx="0">
          <a:schemeClr val="accent1"/>
        </a:lnRef>
        <a:fillRef idx="1">
          <a:schemeClr val="accent1"/>
        </a:fillRef>
        <a:effectRef idx="0">
          <a:srgbClr val="000000"/>
        </a:effectRef>
        <a:fontRef idx="minor">
          <a:schemeClr val="tx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rgbClr val="000000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37160" indent="-137160">
          <a:lnSpc>
            <a:spcPct val="100000"/>
          </a:lnSpc>
          <a:spcBef>
            <a:spcPts val="900"/>
          </a:spcBef>
          <a:buSzPct val="100000"/>
          <a:buFont typeface="Arial"/>
          <a:buChar char="•"/>
          <a:defRPr sz="1200"/>
        </a:defPPr>
      </a:lstStyle>
    </a:txDef>
  </a:objectDefaults>
  <a:extraClrSchemeLst/>
  <a:custClrLst>
    <a:custClr name="Dark Blue">
      <a:srgbClr val="002855"/>
    </a:custClr>
    <a:custClr name="Light Blue">
      <a:srgbClr val="0ED7E5"/>
    </a:custClr>
    <a:custClr name="Light Green">
      <a:srgbClr val="67F48C"/>
    </a:custClr>
    <a:custClr name="Dark Blue 50% Tint">
      <a:srgbClr val="7F93AA"/>
    </a:custClr>
    <a:custClr name="Light Blue 50% Tint">
      <a:srgbClr val="86EBF2"/>
    </a:custClr>
    <a:custClr name="Light Green 50% Tint">
      <a:srgbClr val="B3F9C5"/>
    </a:custClr>
    <a:custClr name="Dark Blue 30% Tint">
      <a:srgbClr val="B2BECC"/>
    </a:custClr>
    <a:custClr name="15% Black">
      <a:srgbClr val="DCDDDE"/>
    </a:custClr>
    <a:custClr name="5% Black">
      <a:srgbClr val="F1F2F2"/>
    </a:custClr>
    <a:custClr name="White">
      <a:srgbClr val="FFFFFF"/>
    </a:custClr>
  </a:custClrLst>
</a:theme>
</file>

<file path=ppt/theme/theme3.xml><?xml version="1.0" encoding="utf-8"?>
<a:theme xmlns:a="http://schemas.openxmlformats.org/drawingml/2006/main" name="Corewell Health">
  <a:themeElements>
    <a:clrScheme name="Corewell Health Colors">
      <a:dk1>
        <a:srgbClr val="002855"/>
      </a:dk1>
      <a:lt1>
        <a:srgbClr val="FFFFFF"/>
      </a:lt1>
      <a:dk2>
        <a:srgbClr val="002855"/>
      </a:dk2>
      <a:lt2>
        <a:srgbClr val="FFFFFF"/>
      </a:lt2>
      <a:accent1>
        <a:srgbClr val="002855"/>
      </a:accent1>
      <a:accent2>
        <a:srgbClr val="0ED7E5"/>
      </a:accent2>
      <a:accent3>
        <a:srgbClr val="67F48C"/>
      </a:accent3>
      <a:accent4>
        <a:srgbClr val="7F93AA"/>
      </a:accent4>
      <a:accent5>
        <a:srgbClr val="86EBF2"/>
      </a:accent5>
      <a:accent6>
        <a:srgbClr val="B3F9C5"/>
      </a:accent6>
      <a:hlink>
        <a:srgbClr val="002855"/>
      </a:hlink>
      <a:folHlink>
        <a:srgbClr val="002855"/>
      </a:folHlink>
    </a:clrScheme>
    <a:fontScheme name="Corewell Health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rewell Health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200"/>
        </a:defPPr>
      </a:lstStyle>
      <a:style>
        <a:lnRef idx="0">
          <a:schemeClr val="accent1"/>
        </a:lnRef>
        <a:fillRef idx="1">
          <a:schemeClr val="accent1"/>
        </a:fillRef>
        <a:effectRef idx="0">
          <a:srgbClr val="000000"/>
        </a:effectRef>
        <a:fontRef idx="minor">
          <a:schemeClr val="tx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rgbClr val="000000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37160" indent="-137160">
          <a:lnSpc>
            <a:spcPct val="100000"/>
          </a:lnSpc>
          <a:spcBef>
            <a:spcPts val="900"/>
          </a:spcBef>
          <a:buSzPct val="100000"/>
          <a:buFont typeface="Arial"/>
          <a:buChar char="•"/>
          <a:defRPr sz="1200"/>
        </a:defPPr>
      </a:lstStyle>
    </a:txDef>
  </a:objectDefaults>
  <a:extraClrSchemeLst/>
  <a:custClrLst>
    <a:custClr name="Dark Blue">
      <a:srgbClr val="002855"/>
    </a:custClr>
    <a:custClr name="Light Blue">
      <a:srgbClr val="0ED7E5"/>
    </a:custClr>
    <a:custClr name="Light Green">
      <a:srgbClr val="67F48C"/>
    </a:custClr>
    <a:custClr name="Dark Blue 50% Tint">
      <a:srgbClr val="7F93AA"/>
    </a:custClr>
    <a:custClr name="Light Blue 50% Tint">
      <a:srgbClr val="86EBF2"/>
    </a:custClr>
    <a:custClr name="Light Green 50% Tint">
      <a:srgbClr val="B3F9C5"/>
    </a:custClr>
    <a:custClr name="Dark Blue 30% Tint">
      <a:srgbClr val="B2BECC"/>
    </a:custClr>
    <a:custClr name="15% Black">
      <a:srgbClr val="DCDDDE"/>
    </a:custClr>
    <a:custClr name="5% Black">
      <a:srgbClr val="F1F2F2"/>
    </a:custClr>
    <a:custClr name="White">
      <a:srgbClr val="FFFFFF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131e3d9-a93c-475d-8874-a1b3afa9f60f" xsi:nil="true"/>
    <lcf76f155ced4ddcb4097134ff3c332f xmlns="fd537149-6cc3-40a8-8d4c-258f21dd0dc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3DF8DE479E09419BCEFE14A1365B70" ma:contentTypeVersion="11" ma:contentTypeDescription="Create a new document." ma:contentTypeScope="" ma:versionID="0b283840ed0b9618c961c687b8882ab6">
  <xsd:schema xmlns:xsd="http://www.w3.org/2001/XMLSchema" xmlns:xs="http://www.w3.org/2001/XMLSchema" xmlns:p="http://schemas.microsoft.com/office/2006/metadata/properties" xmlns:ns2="fd537149-6cc3-40a8-8d4c-258f21dd0dc9" xmlns:ns3="f131e3d9-a93c-475d-8874-a1b3afa9f60f" targetNamespace="http://schemas.microsoft.com/office/2006/metadata/properties" ma:root="true" ma:fieldsID="485443a8053d06d625f5bf8395f0c0f0" ns2:_="" ns3:_="">
    <xsd:import namespace="fd537149-6cc3-40a8-8d4c-258f21dd0dc9"/>
    <xsd:import namespace="f131e3d9-a93c-475d-8874-a1b3afa9f6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537149-6cc3-40a8-8d4c-258f21dd0d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04275c31-9518-478a-b11a-f774d7cb7d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31e3d9-a93c-475d-8874-a1b3afa9f60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70f3bdb-58e1-4e37-928f-61faa09de332}" ma:internalName="TaxCatchAll" ma:showField="CatchAllData" ma:web="f131e3d9-a93c-475d-8874-a1b3afa9f6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D5F3A6-24DC-49FF-A380-69CED377F0D9}">
  <ds:schemaRefs>
    <ds:schemaRef ds:uri="http://schemas.microsoft.com/office/2006/metadata/properties"/>
    <ds:schemaRef ds:uri="http://schemas.microsoft.com/office/infopath/2007/PartnerControls"/>
    <ds:schemaRef ds:uri="f131e3d9-a93c-475d-8874-a1b3afa9f60f"/>
    <ds:schemaRef ds:uri="fd537149-6cc3-40a8-8d4c-258f21dd0dc9"/>
  </ds:schemaRefs>
</ds:datastoreItem>
</file>

<file path=customXml/itemProps2.xml><?xml version="1.0" encoding="utf-8"?>
<ds:datastoreItem xmlns:ds="http://schemas.openxmlformats.org/officeDocument/2006/customXml" ds:itemID="{7DB16ED5-028F-46BC-BF63-1C2F20306B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537149-6cc3-40a8-8d4c-258f21dd0dc9"/>
    <ds:schemaRef ds:uri="f131e3d9-a93c-475d-8874-a1b3afa9f6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FC5E67B-E22E-48CC-B107-328D0DBCFB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MASTER_CH_PPT Template_TM</Template>
  <TotalTime>31</TotalTime>
  <Words>447</Words>
  <Application>Microsoft Office PowerPoint</Application>
  <PresentationFormat>On-screen Show (16:9)</PresentationFormat>
  <Paragraphs>60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Arial</vt:lpstr>
      <vt:lpstr>Corewell Health</vt:lpstr>
      <vt:lpstr>SafeTraceTX 4.6  Product Issue Training</vt:lpstr>
      <vt:lpstr>Objective</vt:lpstr>
      <vt:lpstr>Related SOPs</vt:lpstr>
      <vt:lpstr>Go to Patient/Order Module</vt:lpstr>
      <vt:lpstr>Select “Product Issue”</vt:lpstr>
      <vt:lpstr>Enter Patient MRN and Search</vt:lpstr>
      <vt:lpstr>Select Current, Active Status Patient</vt:lpstr>
      <vt:lpstr>Scan Component Information (Unit Number and Product Code)</vt:lpstr>
      <vt:lpstr>Scan PTag Barcode</vt:lpstr>
      <vt:lpstr>Check “Visual Inspection” and Click Accept</vt:lpstr>
      <vt:lpstr>Accepted Components will Drop into Components Grid</vt:lpstr>
      <vt:lpstr>Repeat for Each Component</vt:lpstr>
      <vt:lpstr>After components have been scanned, click Issue Details</vt:lpstr>
      <vt:lpstr>Fill in Required Fields (including Sublocation and Container, if applicable)</vt:lpstr>
      <vt:lpstr>Click Issue</vt:lpstr>
      <vt:lpstr>If Prohibiting Factors Exist, review each one by clicking the hyperlink </vt:lpstr>
      <vt:lpstr>Example: VS antigen type on product is unknown</vt:lpstr>
      <vt:lpstr>Perform Override if not completed and deemed appropriate and Click Ok after Reviewing</vt:lpstr>
      <vt:lpstr>Repeat for Each Component</vt:lpstr>
      <vt:lpstr>Additional Pop-ups</vt:lpstr>
      <vt:lpstr>Green Banner will Show Successful Product Issue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Corewell Health  16x9 PowerPoint template</dc:title>
  <dc:subject/>
  <dc:creator>Krygsman, Melissa R.</dc:creator>
  <cp:keywords/>
  <dc:description/>
  <cp:lastModifiedBy>Krygsman, Melissa R.</cp:lastModifiedBy>
  <cp:revision>1</cp:revision>
  <cp:lastPrinted>2019-10-06T00:46:52Z</cp:lastPrinted>
  <dcterms:created xsi:type="dcterms:W3CDTF">2023-03-01T12:47:24Z</dcterms:created>
  <dcterms:modified xsi:type="dcterms:W3CDTF">2023-03-03T15:29:47Z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0x010100DD3DF8DE479E09419BCEFE14A1365B70</vt:lpwstr>
  </property>
  <property fmtid="{D5CDD505-2E9C-101B-9397-08002B2CF9AE}" pid="3" name="MediaServiceImageTags">
    <vt:lpwstr/>
  </property>
</Properties>
</file>