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5579-79E0-0553-2572-C5E07AE44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EF00E-A042-00A4-E81D-C997A81D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BA521-554C-7C8D-F65F-C2539918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4F091-4461-0FAC-66CD-19C4FD08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B840-BC6F-BADA-CD4C-6A5A4A65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2DC6-C73B-1EA4-D3BE-41A2ECD3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81603-0136-CC25-4966-A48B9AD0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1FDF4-56AB-9999-D194-9E0BCD76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BA49B-DDCE-2E9A-A55A-885CE24D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E57A-0020-8D56-E508-8B1A97C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BA24F-78AD-5121-3A0E-DB024E427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FE7E9-38B8-5B45-FC48-CE96849D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6948-B4EE-F040-4461-5C426DFA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D4DA2-DCB5-5806-7055-2B35074C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6F58-FD1E-A65A-AF68-AE9646F4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7088-C768-5437-EB59-4938A756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ACB1-48DE-40BB-B11D-9435E04B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B649-30C0-9217-A092-2DC4BE5F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FD96-6008-D491-163D-BCB64A0F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04E8-9478-B41A-5FF2-B7D354EB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9EC3-744A-CAB7-BFCF-58C8A698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FEE4B-1443-6272-8C01-41F80EB7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3904D-13CC-2F93-FDF5-44F52E2F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900F-FBE0-1431-4501-B213DAB7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E502-5783-EAD2-4C51-4021DF16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BD6C-37A7-3A1F-6FA6-9B82CF8F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DE88-DA7B-56D3-B5D2-F95F01D6C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01CA0-191A-7EF9-39F5-8415CFA4B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B8E23-29B0-4C27-F4D8-B29B1638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DE3E4-F0B2-D3B3-F95E-7F4DA220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31C1-2BE1-BAB6-DFA1-B5C163CB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3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98B9-574F-9128-EC7B-D9C77252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4AC2-FB18-916A-6290-2F25C1E9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0656F-9F75-A734-B791-3CE17292D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D7567-FF0E-1A51-011D-17F7D89DB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CD203-9FA1-8C3F-0E07-4DF47E4F7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2C7ED-91E9-370E-3CFF-8797A7AB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6E355-A825-0F5B-5347-5BC7237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97A39-6153-DB99-96B6-FE5144AC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FCD5-EB89-1B00-D3C0-A59B7B1B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2C2FB-21B1-65E4-57C9-084C8FC9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41684-8F04-BFED-5F57-B3FDFB23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46A35-9BDE-B9E7-8082-C4A29C93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62C7B-5877-721F-6E89-9B847560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3738C-12E9-A6BD-4BD5-4C62472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7B3A-EDA4-62B3-948C-1FD55A1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7BDE-089F-B5A7-7EF0-3DE36BE7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C3E9-5818-ACA2-86B9-EAF27DD5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A489C-567E-5FA3-7786-B3C52EB4B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88178-3499-EFE9-3DA5-95756CF1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3D50D-6EFD-EF82-2256-D100891C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C5561-2F61-21CE-9033-CEE99EA6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B1EB-5777-CAA0-79B3-36CD6416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FF0FF-B320-6822-0DF2-9C0D3AED5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B0E32-CE65-55DC-C280-D0B5EAAB0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FE503-4E93-A62D-9CDF-80E3314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3B4F6-5CB3-19FC-08EB-F75FB67E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8E934-DC22-C498-EE3C-8BBB336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6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BAF4E-B3E5-1D0E-1218-2D1C105E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3732E-DF51-6500-CDA8-F679D397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78F0-50B7-2638-192C-46B9E5C32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36A8-5A2F-456A-AB0E-D261E530396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7895-2241-89DE-F3AA-E45D97BE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6E09-A002-9D52-128D-E426F03CB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D935-A488-45B6-A67E-9D223F58D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7D703-DB89-C444-EF7D-0D6CB45E1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485" y="1600200"/>
            <a:ext cx="8201552" cy="2295748"/>
          </a:xfrm>
        </p:spPr>
        <p:txBody>
          <a:bodyPr anchor="b">
            <a:normAutofit/>
          </a:bodyPr>
          <a:lstStyle/>
          <a:p>
            <a:r>
              <a:rPr lang="en-US" sz="4800"/>
              <a:t>2025 Wet Prep Competency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955BF-BC24-39E3-9AF2-2E4C29B0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485" y="4067661"/>
            <a:ext cx="8201552" cy="111876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Companion Images for Wet Prep MTS Quiz</a:t>
            </a:r>
          </a:p>
        </p:txBody>
      </p:sp>
    </p:spTree>
    <p:extLst>
      <p:ext uri="{BB962C8B-B14F-4D97-AF65-F5344CB8AC3E}">
        <p14:creationId xmlns:p14="http://schemas.microsoft.com/office/powerpoint/2010/main" val="12421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27AD2-7A1A-A5EC-1478-DE0BA1DD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2837AE-8862-604B-684B-B39C0DB87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159" y="961812"/>
            <a:ext cx="403108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B0E93-AECB-2641-579F-E4530CEB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10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EF9871-0E7E-7452-73C3-55B5A862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895" y="1106225"/>
            <a:ext cx="5542341" cy="44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81969-42EF-72D6-5004-F8909345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01E8F-C59A-01EA-F71D-B9E09D78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81729"/>
            <a:ext cx="6780700" cy="44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93457F-9866-125F-E6D1-A78678AB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Slide 2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" name="AutoShape 8" descr="Yeast">
            <a:extLst>
              <a:ext uri="{FF2B5EF4-FFF2-40B4-BE49-F238E27FC236}">
                <a16:creationId xmlns:a16="http://schemas.microsoft.com/office/drawing/2014/main" id="{84434A75-6799-BB1F-3A39-B81DC7A49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3D6D5-5486-1CC1-6562-B031746F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796" y="1021569"/>
            <a:ext cx="58293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8D4FE-D274-1D70-8B01-48DCC08E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3</a:t>
            </a:r>
          </a:p>
        </p:txBody>
      </p:sp>
      <p:pic>
        <p:nvPicPr>
          <p:cNvPr id="2050" name="Picture 2" descr="T. vaginalis (arrow) in saline wet mount preparation. 400x | Download  Scientific Diagram">
            <a:extLst>
              <a:ext uri="{FF2B5EF4-FFF2-40B4-BE49-F238E27FC236}">
                <a16:creationId xmlns:a16="http://schemas.microsoft.com/office/drawing/2014/main" id="{C44DE23E-0BF6-67B2-4F68-13B1F809E7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10715"/>
            <a:ext cx="6780700" cy="48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6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FC770-B97A-42DD-CD3C-6201C849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DC179-BFA6-E687-59D6-692921B6E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03" y="601485"/>
            <a:ext cx="4318121" cy="511817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0DBF8D-A6B9-C7B0-F5A8-A4D0034C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6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A6611-FA76-B756-6E08-AE159B44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88BCAA-2395-3C1B-8B18-5319B4CDB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209" y="643466"/>
            <a:ext cx="446891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7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042AD-2BA9-C9BC-47AD-B25590F8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953AE-3910-4F80-6B39-0BA1FFB6B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969985"/>
            <a:ext cx="6780700" cy="29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D78C1-6597-BE82-6699-261C055F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0221E1-1B24-D34E-3F76-2E516DAC2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6849D-F64D-1AF2-6722-6A05DA37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Slide 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F4481C-FD6A-BEBF-3581-192AA0C51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977" y="961812"/>
            <a:ext cx="396944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2025 Wet Prep Competency </vt:lpstr>
      <vt:lpstr>Slide 1</vt:lpstr>
      <vt:lpstr>Slide 2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Wet Prep Competency </dc:title>
  <dc:creator>Chawan-Martinez, Edgar E.</dc:creator>
  <cp:lastModifiedBy>Chawan-Martinez, Edgar E.</cp:lastModifiedBy>
  <cp:revision>2</cp:revision>
  <dcterms:created xsi:type="dcterms:W3CDTF">2024-02-29T15:37:45Z</dcterms:created>
  <dcterms:modified xsi:type="dcterms:W3CDTF">2025-01-23T15:51:54Z</dcterms:modified>
</cp:coreProperties>
</file>