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34"/>
  </p:notesMasterIdLst>
  <p:handoutMasterIdLst>
    <p:handoutMasterId r:id="rId35"/>
  </p:handoutMasterIdLst>
  <p:sldIdLst>
    <p:sldId id="370" r:id="rId4"/>
    <p:sldId id="427" r:id="rId5"/>
    <p:sldId id="463" r:id="rId6"/>
    <p:sldId id="441" r:id="rId7"/>
    <p:sldId id="458" r:id="rId8"/>
    <p:sldId id="465" r:id="rId9"/>
    <p:sldId id="464" r:id="rId10"/>
    <p:sldId id="468" r:id="rId11"/>
    <p:sldId id="467" r:id="rId12"/>
    <p:sldId id="321" r:id="rId13"/>
    <p:sldId id="438" r:id="rId14"/>
    <p:sldId id="439" r:id="rId15"/>
    <p:sldId id="440" r:id="rId16"/>
    <p:sldId id="425" r:id="rId17"/>
    <p:sldId id="442" r:id="rId18"/>
    <p:sldId id="455" r:id="rId19"/>
    <p:sldId id="443" r:id="rId20"/>
    <p:sldId id="444" r:id="rId21"/>
    <p:sldId id="445" r:id="rId22"/>
    <p:sldId id="456" r:id="rId23"/>
    <p:sldId id="446" r:id="rId24"/>
    <p:sldId id="461" r:id="rId25"/>
    <p:sldId id="449" r:id="rId26"/>
    <p:sldId id="450" r:id="rId27"/>
    <p:sldId id="457" r:id="rId28"/>
    <p:sldId id="462" r:id="rId29"/>
    <p:sldId id="451" r:id="rId30"/>
    <p:sldId id="452" r:id="rId31"/>
    <p:sldId id="448" r:id="rId32"/>
    <p:sldId id="460" r:id="rId3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D130507-CFFE-A849-BB8D-03E106707D66}">
          <p14:sldIdLst>
            <p14:sldId id="370"/>
            <p14:sldId id="427"/>
            <p14:sldId id="463"/>
            <p14:sldId id="441"/>
            <p14:sldId id="458"/>
            <p14:sldId id="465"/>
            <p14:sldId id="464"/>
            <p14:sldId id="468"/>
            <p14:sldId id="467"/>
            <p14:sldId id="321"/>
          </p14:sldIdLst>
        </p14:section>
        <p14:section name="Process Slides" id="{E8C726D4-4212-F146-A263-4CEEAE9B00C3}">
          <p14:sldIdLst>
            <p14:sldId id="438"/>
            <p14:sldId id="439"/>
            <p14:sldId id="440"/>
            <p14:sldId id="425"/>
            <p14:sldId id="442"/>
            <p14:sldId id="455"/>
            <p14:sldId id="443"/>
            <p14:sldId id="444"/>
            <p14:sldId id="445"/>
            <p14:sldId id="456"/>
            <p14:sldId id="446"/>
            <p14:sldId id="461"/>
            <p14:sldId id="449"/>
            <p14:sldId id="450"/>
            <p14:sldId id="457"/>
            <p14:sldId id="462"/>
            <p14:sldId id="451"/>
            <p14:sldId id="452"/>
            <p14:sldId id="448"/>
            <p14:sldId id="4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F48C"/>
    <a:srgbClr val="080E1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29C47-DF4B-49D1-A0B3-C4E25D9E13E7}" v="139" dt="2025-10-06T15:25:24.188"/>
    <p1510:client id="{A7C11426-0B4F-4935-A6B8-31F919CD8BCA}" v="2" dt="2025-10-07T19:16:16.635"/>
  </p1510:revLst>
</p1510:revInfo>
</file>

<file path=ppt/tableStyles.xml><?xml version="1.0" encoding="utf-8"?>
<a:tblStyleLst xmlns:a="http://schemas.openxmlformats.org/drawingml/2006/main" def="{5D55C30B-4C4D-4EBA-A361-D4C6F333F31B}">
  <a:tblStyle styleId="{5D55C30B-4C4D-4EBA-A361-D4C6F333F31B}" styleName="Corewell Health">
    <a:wholeTbl>
      <a:tcTxStyle>
        <a:fontRef idx="minor"/>
        <a:schemeClr val="tx1"/>
      </a:tcTxStyle>
      <a:tcStyle>
        <a:tcBdr>
          <a:left>
            <a:ln>
              <a:noFill/>
            </a:ln>
          </a:left>
          <a:right>
            <a:ln>
              <a:noFill/>
            </a:ln>
          </a:right>
          <a:top>
            <a:ln w="6350">
              <a:solidFill>
                <a:schemeClr val="tx1"/>
              </a:solidFill>
            </a:ln>
          </a:top>
          <a:bottom>
            <a:ln w="6350">
              <a:solidFill>
                <a:schemeClr val="tx1"/>
              </a:solidFill>
            </a:ln>
          </a:bottom>
          <a:insideH>
            <a:ln w="6350">
              <a:solidFill>
                <a:schemeClr val="tx1"/>
              </a:solidFill>
            </a:ln>
          </a:insideH>
          <a:insideV>
            <a:ln w="12700">
              <a:solidFill>
                <a:schemeClr val="bg1"/>
              </a:solidFill>
            </a:ln>
          </a:insideV>
        </a:tcBdr>
        <a:fill>
          <a:noFill/>
        </a:fill>
      </a:tcStyle>
    </a:wholeTbl>
    <a:band1H>
      <a:tcStyle>
        <a:tcBdr>
          <a:top>
            <a:ln>
              <a:noFill/>
            </a:ln>
          </a:top>
          <a:bottom>
            <a:ln>
              <a:noFill/>
            </a:ln>
          </a:bottom>
        </a:tcBdr>
        <a:fill>
          <a:solidFill>
            <a:srgbClr val="F1F2F2"/>
          </a:solidFill>
        </a:fill>
      </a:tcStyle>
    </a:band1H>
    <a:band2H>
      <a:tcStyle>
        <a:tcBdr>
          <a:top>
            <a:ln>
              <a:noFill/>
            </a:ln>
          </a:top>
          <a:bottom>
            <a:ln>
              <a:noFill/>
            </a:ln>
          </a:bottom>
        </a:tcBdr>
        <a:fill>
          <a:solidFill>
            <a:srgbClr val="DCDDDE"/>
          </a:solidFill>
        </a:fill>
      </a:tcStyle>
    </a:band2H>
    <a:lastCol>
      <a:tcTxStyle b="on"/>
      <a:tcStyle>
        <a:tcBdr/>
      </a:tcStyle>
    </a:lastCol>
    <a:firstCol>
      <a:tcTxStyle b="on"/>
      <a:tcStyle>
        <a:tcBdr/>
      </a:tcStyle>
    </a:firstCol>
    <a:lastRow>
      <a:tcTxStyle b="on"/>
      <a:tcStyle>
        <a:tcBdr>
          <a:top>
            <a:ln w="19050">
              <a:solidFill>
                <a:schemeClr val="tx1"/>
              </a:solidFill>
            </a:ln>
          </a:top>
          <a:bottom>
            <a:ln>
              <a:noFill/>
            </a:ln>
          </a:bottom>
          <a:insideV>
            <a:ln>
              <a:noFill/>
            </a:ln>
          </a:insideV>
        </a:tcBdr>
        <a:fill>
          <a:noFill/>
        </a:fill>
      </a:tcStyle>
    </a:lastRow>
    <a:firstRow>
      <a:tcTxStyle b="on">
        <a:schemeClr val="bg1"/>
      </a:tcTxStyle>
      <a:tcStyle>
        <a:tcBdr>
          <a:top>
            <a:ln>
              <a:noFill/>
            </a:ln>
          </a:top>
          <a:bottom>
            <a:ln>
              <a:noFill/>
            </a:ln>
          </a:bottom>
        </a:tcBdr>
        <a:fill>
          <a:solidFill>
            <a:schemeClr val="tx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tz, Katie A." userId="S::katie.holtz@corewellhealth.org::5bad1dbb-dea8-429f-b1bf-b37a67fbf7c8" providerId="AD" clId="Web-{90131057-17C5-FCF5-685C-DE24E4E7E0F1}"/>
    <pc:docChg chg="addSld modSld sldOrd delSection modSection">
      <pc:chgData name="Holtz, Katie A." userId="S::katie.holtz@corewellhealth.org::5bad1dbb-dea8-429f-b1bf-b37a67fbf7c8" providerId="AD" clId="Web-{90131057-17C5-FCF5-685C-DE24E4E7E0F1}" dt="2025-10-02T20:23:46.305" v="50"/>
      <pc:docMkLst>
        <pc:docMk/>
      </pc:docMkLst>
      <pc:sldChg chg="ord">
        <pc:chgData name="Holtz, Katie A." userId="S::katie.holtz@corewellhealth.org::5bad1dbb-dea8-429f-b1bf-b37a67fbf7c8" providerId="AD" clId="Web-{90131057-17C5-FCF5-685C-DE24E4E7E0F1}" dt="2025-10-02T20:20:57.440" v="30"/>
        <pc:sldMkLst>
          <pc:docMk/>
          <pc:sldMk cId="565312562" sldId="427"/>
        </pc:sldMkLst>
      </pc:sldChg>
      <pc:sldChg chg="ord">
        <pc:chgData name="Holtz, Katie A." userId="S::katie.holtz@corewellhealth.org::5bad1dbb-dea8-429f-b1bf-b37a67fbf7c8" providerId="AD" clId="Web-{90131057-17C5-FCF5-685C-DE24E4E7E0F1}" dt="2025-10-02T20:21:01.425" v="32"/>
        <pc:sldMkLst>
          <pc:docMk/>
          <pc:sldMk cId="1826132977" sldId="441"/>
        </pc:sldMkLst>
      </pc:sldChg>
      <pc:sldChg chg="ord">
        <pc:chgData name="Holtz, Katie A." userId="S::katie.holtz@corewellhealth.org::5bad1dbb-dea8-429f-b1bf-b37a67fbf7c8" providerId="AD" clId="Web-{90131057-17C5-FCF5-685C-DE24E4E7E0F1}" dt="2025-10-02T20:16:49.669" v="0"/>
        <pc:sldMkLst>
          <pc:docMk/>
          <pc:sldMk cId="3361015783" sldId="457"/>
        </pc:sldMkLst>
      </pc:sldChg>
      <pc:sldChg chg="modSp ord">
        <pc:chgData name="Holtz, Katie A." userId="S::katie.holtz@corewellhealth.org::5bad1dbb-dea8-429f-b1bf-b37a67fbf7c8" providerId="AD" clId="Web-{90131057-17C5-FCF5-685C-DE24E4E7E0F1}" dt="2025-10-02T20:21:05.409" v="33"/>
        <pc:sldMkLst>
          <pc:docMk/>
          <pc:sldMk cId="764970535" sldId="458"/>
        </pc:sldMkLst>
        <pc:spChg chg="mod">
          <ac:chgData name="Holtz, Katie A." userId="S::katie.holtz@corewellhealth.org::5bad1dbb-dea8-429f-b1bf-b37a67fbf7c8" providerId="AD" clId="Web-{90131057-17C5-FCF5-685C-DE24E4E7E0F1}" dt="2025-10-02T20:17:20.670" v="2" actId="20577"/>
          <ac:spMkLst>
            <pc:docMk/>
            <pc:sldMk cId="764970535" sldId="458"/>
            <ac:spMk id="2" creationId="{623D56AB-239C-64DF-80FF-F36CCD8AE384}"/>
          </ac:spMkLst>
        </pc:spChg>
      </pc:sldChg>
      <pc:sldChg chg="ord">
        <pc:chgData name="Holtz, Katie A." userId="S::katie.holtz@corewellhealth.org::5bad1dbb-dea8-429f-b1bf-b37a67fbf7c8" providerId="AD" clId="Web-{90131057-17C5-FCF5-685C-DE24E4E7E0F1}" dt="2025-10-02T20:20:59.315" v="31"/>
        <pc:sldMkLst>
          <pc:docMk/>
          <pc:sldMk cId="3318727382" sldId="463"/>
        </pc:sldMkLst>
      </pc:sldChg>
      <pc:sldChg chg="modSp new ord">
        <pc:chgData name="Holtz, Katie A." userId="S::katie.holtz@corewellhealth.org::5bad1dbb-dea8-429f-b1bf-b37a67fbf7c8" providerId="AD" clId="Web-{90131057-17C5-FCF5-685C-DE24E4E7E0F1}" dt="2025-10-02T20:22:56.507" v="47" actId="20577"/>
        <pc:sldMkLst>
          <pc:docMk/>
          <pc:sldMk cId="709935378" sldId="464"/>
        </pc:sldMkLst>
        <pc:spChg chg="mod">
          <ac:chgData name="Holtz, Katie A." userId="S::katie.holtz@corewellhealth.org::5bad1dbb-dea8-429f-b1bf-b37a67fbf7c8" providerId="AD" clId="Web-{90131057-17C5-FCF5-685C-DE24E4E7E0F1}" dt="2025-10-02T20:22:56.507" v="47" actId="20577"/>
          <ac:spMkLst>
            <pc:docMk/>
            <pc:sldMk cId="709935378" sldId="464"/>
            <ac:spMk id="2" creationId="{C67B0C7E-096A-E25C-0CC2-E99D6FF54FE7}"/>
          </ac:spMkLst>
        </pc:spChg>
      </pc:sldChg>
      <pc:sldChg chg="addSp delSp modSp new mod setBg modClrScheme chgLayout">
        <pc:chgData name="Holtz, Katie A." userId="S::katie.holtz@corewellhealth.org::5bad1dbb-dea8-429f-b1bf-b37a67fbf7c8" providerId="AD" clId="Web-{90131057-17C5-FCF5-685C-DE24E4E7E0F1}" dt="2025-10-02T20:23:46.305" v="50"/>
        <pc:sldMkLst>
          <pc:docMk/>
          <pc:sldMk cId="1148300149" sldId="465"/>
        </pc:sldMkLst>
        <pc:spChg chg="mod ord">
          <ac:chgData name="Holtz, Katie A." userId="S::katie.holtz@corewellhealth.org::5bad1dbb-dea8-429f-b1bf-b37a67fbf7c8" providerId="AD" clId="Web-{90131057-17C5-FCF5-685C-DE24E4E7E0F1}" dt="2025-10-02T20:21:29.207" v="36"/>
          <ac:spMkLst>
            <pc:docMk/>
            <pc:sldMk cId="1148300149" sldId="465"/>
            <ac:spMk id="5" creationId="{A5BEF8E0-16F4-4E4C-2DFC-6E98A1F691E9}"/>
          </ac:spMkLst>
        </pc:spChg>
        <pc:spChg chg="mod ord">
          <ac:chgData name="Holtz, Katie A." userId="S::katie.holtz@corewellhealth.org::5bad1dbb-dea8-429f-b1bf-b37a67fbf7c8" providerId="AD" clId="Web-{90131057-17C5-FCF5-685C-DE24E4E7E0F1}" dt="2025-10-02T20:21:29.207" v="36"/>
          <ac:spMkLst>
            <pc:docMk/>
            <pc:sldMk cId="1148300149" sldId="465"/>
            <ac:spMk id="6" creationId="{E1B52154-4A6C-8C9B-7DC5-EA7BE4F42266}"/>
          </ac:spMkLst>
        </pc:spChg>
      </pc:sldChg>
    </pc:docChg>
  </pc:docChgLst>
  <pc:docChgLst>
    <pc:chgData name="Essenburg, Stephen J." userId="b04ba37f-c480-412e-9964-fbca064e482c" providerId="ADAL" clId="{5E629C47-DF4B-49D1-A0B3-C4E25D9E13E7}"/>
    <pc:docChg chg="undo redo custSel addSld delSld modSld sldOrd modSection">
      <pc:chgData name="Essenburg, Stephen J." userId="b04ba37f-c480-412e-9964-fbca064e482c" providerId="ADAL" clId="{5E629C47-DF4B-49D1-A0B3-C4E25D9E13E7}" dt="2025-10-06T20:41:58.526" v="4033" actId="5793"/>
      <pc:docMkLst>
        <pc:docMk/>
      </pc:docMkLst>
      <pc:sldChg chg="del">
        <pc:chgData name="Essenburg, Stephen J." userId="b04ba37f-c480-412e-9964-fbca064e482c" providerId="ADAL" clId="{5E629C47-DF4B-49D1-A0B3-C4E25D9E13E7}" dt="2025-10-01T19:33:45.124" v="3144" actId="47"/>
        <pc:sldMkLst>
          <pc:docMk/>
          <pc:sldMk cId="2458547348" sldId="267"/>
        </pc:sldMkLst>
      </pc:sldChg>
      <pc:sldChg chg="add">
        <pc:chgData name="Essenburg, Stephen J." userId="b04ba37f-c480-412e-9964-fbca064e482c" providerId="ADAL" clId="{5E629C47-DF4B-49D1-A0B3-C4E25D9E13E7}" dt="2025-10-03T12:50:34.748" v="3838"/>
        <pc:sldMkLst>
          <pc:docMk/>
          <pc:sldMk cId="776161017" sldId="321"/>
        </pc:sldMkLst>
      </pc:sldChg>
      <pc:sldChg chg="del">
        <pc:chgData name="Essenburg, Stephen J." userId="b04ba37f-c480-412e-9964-fbca064e482c" providerId="ADAL" clId="{5E629C47-DF4B-49D1-A0B3-C4E25D9E13E7}" dt="2025-10-01T19:33:45.124" v="3144" actId="47"/>
        <pc:sldMkLst>
          <pc:docMk/>
          <pc:sldMk cId="1560456916" sldId="333"/>
        </pc:sldMkLst>
      </pc:sldChg>
      <pc:sldChg chg="del">
        <pc:chgData name="Essenburg, Stephen J." userId="b04ba37f-c480-412e-9964-fbca064e482c" providerId="ADAL" clId="{5E629C47-DF4B-49D1-A0B3-C4E25D9E13E7}" dt="2025-10-01T19:33:45.124" v="3144" actId="47"/>
        <pc:sldMkLst>
          <pc:docMk/>
          <pc:sldMk cId="1612789318" sldId="334"/>
        </pc:sldMkLst>
      </pc:sldChg>
      <pc:sldChg chg="del">
        <pc:chgData name="Essenburg, Stephen J." userId="b04ba37f-c480-412e-9964-fbca064e482c" providerId="ADAL" clId="{5E629C47-DF4B-49D1-A0B3-C4E25D9E13E7}" dt="2025-10-01T19:34:05.043" v="3145" actId="2696"/>
        <pc:sldMkLst>
          <pc:docMk/>
          <pc:sldMk cId="2851775690" sldId="356"/>
        </pc:sldMkLst>
      </pc:sldChg>
      <pc:sldChg chg="del">
        <pc:chgData name="Essenburg, Stephen J." userId="b04ba37f-c480-412e-9964-fbca064e482c" providerId="ADAL" clId="{5E629C47-DF4B-49D1-A0B3-C4E25D9E13E7}" dt="2025-10-01T19:34:05.043" v="3145" actId="2696"/>
        <pc:sldMkLst>
          <pc:docMk/>
          <pc:sldMk cId="627604278" sldId="357"/>
        </pc:sldMkLst>
      </pc:sldChg>
      <pc:sldChg chg="add del mod modShow">
        <pc:chgData name="Essenburg, Stephen J." userId="b04ba37f-c480-412e-9964-fbca064e482c" providerId="ADAL" clId="{5E629C47-DF4B-49D1-A0B3-C4E25D9E13E7}" dt="2025-10-02T17:56:36.782" v="3708" actId="2696"/>
        <pc:sldMkLst>
          <pc:docMk/>
          <pc:sldMk cId="369426828" sldId="358"/>
        </pc:sldMkLst>
      </pc:sldChg>
      <pc:sldChg chg="del">
        <pc:chgData name="Essenburg, Stephen J." userId="b04ba37f-c480-412e-9964-fbca064e482c" providerId="ADAL" clId="{5E629C47-DF4B-49D1-A0B3-C4E25D9E13E7}" dt="2025-10-01T19:33:45.124" v="3144" actId="47"/>
        <pc:sldMkLst>
          <pc:docMk/>
          <pc:sldMk cId="1765307934" sldId="359"/>
        </pc:sldMkLst>
      </pc:sldChg>
      <pc:sldChg chg="del">
        <pc:chgData name="Essenburg, Stephen J." userId="b04ba37f-c480-412e-9964-fbca064e482c" providerId="ADAL" clId="{5E629C47-DF4B-49D1-A0B3-C4E25D9E13E7}" dt="2025-10-01T19:33:45.124" v="3144" actId="47"/>
        <pc:sldMkLst>
          <pc:docMk/>
          <pc:sldMk cId="3538272056" sldId="360"/>
        </pc:sldMkLst>
      </pc:sldChg>
      <pc:sldChg chg="add del mod modShow">
        <pc:chgData name="Essenburg, Stephen J." userId="b04ba37f-c480-412e-9964-fbca064e482c" providerId="ADAL" clId="{5E629C47-DF4B-49D1-A0B3-C4E25D9E13E7}" dt="2025-10-02T17:56:36.782" v="3708" actId="2696"/>
        <pc:sldMkLst>
          <pc:docMk/>
          <pc:sldMk cId="2670935587" sldId="361"/>
        </pc:sldMkLst>
      </pc:sldChg>
      <pc:sldChg chg="del">
        <pc:chgData name="Essenburg, Stephen J." userId="b04ba37f-c480-412e-9964-fbca064e482c" providerId="ADAL" clId="{5E629C47-DF4B-49D1-A0B3-C4E25D9E13E7}" dt="2025-10-01T19:33:45.124" v="3144" actId="47"/>
        <pc:sldMkLst>
          <pc:docMk/>
          <pc:sldMk cId="3713827967" sldId="365"/>
        </pc:sldMkLst>
      </pc:sldChg>
      <pc:sldChg chg="del">
        <pc:chgData name="Essenburg, Stephen J." userId="b04ba37f-c480-412e-9964-fbca064e482c" providerId="ADAL" clId="{5E629C47-DF4B-49D1-A0B3-C4E25D9E13E7}" dt="2025-10-01T19:33:45.124" v="3144" actId="47"/>
        <pc:sldMkLst>
          <pc:docMk/>
          <pc:sldMk cId="2932470820" sldId="367"/>
        </pc:sldMkLst>
      </pc:sldChg>
      <pc:sldChg chg="del">
        <pc:chgData name="Essenburg, Stephen J." userId="b04ba37f-c480-412e-9964-fbca064e482c" providerId="ADAL" clId="{5E629C47-DF4B-49D1-A0B3-C4E25D9E13E7}" dt="2025-10-01T19:33:45.124" v="3144" actId="47"/>
        <pc:sldMkLst>
          <pc:docMk/>
          <pc:sldMk cId="1978490381" sldId="368"/>
        </pc:sldMkLst>
      </pc:sldChg>
      <pc:sldChg chg="modSp mod">
        <pc:chgData name="Essenburg, Stephen J." userId="b04ba37f-c480-412e-9964-fbca064e482c" providerId="ADAL" clId="{5E629C47-DF4B-49D1-A0B3-C4E25D9E13E7}" dt="2025-10-06T15:11:44.334" v="4029" actId="20578"/>
        <pc:sldMkLst>
          <pc:docMk/>
          <pc:sldMk cId="3116703105" sldId="370"/>
        </pc:sldMkLst>
        <pc:spChg chg="mod">
          <ac:chgData name="Essenburg, Stephen J." userId="b04ba37f-c480-412e-9964-fbca064e482c" providerId="ADAL" clId="{5E629C47-DF4B-49D1-A0B3-C4E25D9E13E7}" dt="2025-10-02T15:15:56.742" v="3518" actId="1076"/>
          <ac:spMkLst>
            <pc:docMk/>
            <pc:sldMk cId="3116703105" sldId="370"/>
            <ac:spMk id="2" creationId="{48331FCA-F7E2-494C-E50E-11B55A55933E}"/>
          </ac:spMkLst>
        </pc:spChg>
        <pc:spChg chg="mod">
          <ac:chgData name="Essenburg, Stephen J." userId="b04ba37f-c480-412e-9964-fbca064e482c" providerId="ADAL" clId="{5E629C47-DF4B-49D1-A0B3-C4E25D9E13E7}" dt="2025-10-06T15:11:44.334" v="4029" actId="20578"/>
          <ac:spMkLst>
            <pc:docMk/>
            <pc:sldMk cId="3116703105" sldId="370"/>
            <ac:spMk id="3" creationId="{95543551-FA47-6D22-E1E9-78C667BA9EDF}"/>
          </ac:spMkLst>
        </pc:spChg>
        <pc:spChg chg="mod">
          <ac:chgData name="Essenburg, Stephen J." userId="b04ba37f-c480-412e-9964-fbca064e482c" providerId="ADAL" clId="{5E629C47-DF4B-49D1-A0B3-C4E25D9E13E7}" dt="2025-10-02T15:16:30.238" v="3522" actId="1076"/>
          <ac:spMkLst>
            <pc:docMk/>
            <pc:sldMk cId="3116703105" sldId="370"/>
            <ac:spMk id="4" creationId="{A80CB0ED-E8B7-0104-30AF-0CF1D6D1105B}"/>
          </ac:spMkLst>
        </pc:spChg>
        <pc:spChg chg="mod">
          <ac:chgData name="Essenburg, Stephen J." userId="b04ba37f-c480-412e-9964-fbca064e482c" providerId="ADAL" clId="{5E629C47-DF4B-49D1-A0B3-C4E25D9E13E7}" dt="2025-10-06T13:26:48.001" v="3868" actId="1076"/>
          <ac:spMkLst>
            <pc:docMk/>
            <pc:sldMk cId="3116703105" sldId="370"/>
            <ac:spMk id="5" creationId="{B277A791-F154-9F72-CC67-13CE3DF2F2A6}"/>
          </ac:spMkLst>
        </pc:spChg>
      </pc:sldChg>
      <pc:sldChg chg="del">
        <pc:chgData name="Essenburg, Stephen J." userId="b04ba37f-c480-412e-9964-fbca064e482c" providerId="ADAL" clId="{5E629C47-DF4B-49D1-A0B3-C4E25D9E13E7}" dt="2025-10-01T19:34:05.043" v="3145" actId="2696"/>
        <pc:sldMkLst>
          <pc:docMk/>
          <pc:sldMk cId="1423542129" sldId="371"/>
        </pc:sldMkLst>
      </pc:sldChg>
      <pc:sldChg chg="del">
        <pc:chgData name="Essenburg, Stephen J." userId="b04ba37f-c480-412e-9964-fbca064e482c" providerId="ADAL" clId="{5E629C47-DF4B-49D1-A0B3-C4E25D9E13E7}" dt="2025-10-01T19:33:45.124" v="3144" actId="47"/>
        <pc:sldMkLst>
          <pc:docMk/>
          <pc:sldMk cId="2760373355" sldId="373"/>
        </pc:sldMkLst>
      </pc:sldChg>
      <pc:sldChg chg="del">
        <pc:chgData name="Essenburg, Stephen J." userId="b04ba37f-c480-412e-9964-fbca064e482c" providerId="ADAL" clId="{5E629C47-DF4B-49D1-A0B3-C4E25D9E13E7}" dt="2025-10-01T19:33:45.124" v="3144" actId="47"/>
        <pc:sldMkLst>
          <pc:docMk/>
          <pc:sldMk cId="1128560733" sldId="378"/>
        </pc:sldMkLst>
      </pc:sldChg>
      <pc:sldChg chg="del">
        <pc:chgData name="Essenburg, Stephen J." userId="b04ba37f-c480-412e-9964-fbca064e482c" providerId="ADAL" clId="{5E629C47-DF4B-49D1-A0B3-C4E25D9E13E7}" dt="2025-10-01T19:33:45.124" v="3144" actId="47"/>
        <pc:sldMkLst>
          <pc:docMk/>
          <pc:sldMk cId="2141068174" sldId="379"/>
        </pc:sldMkLst>
      </pc:sldChg>
      <pc:sldChg chg="del">
        <pc:chgData name="Essenburg, Stephen J." userId="b04ba37f-c480-412e-9964-fbca064e482c" providerId="ADAL" clId="{5E629C47-DF4B-49D1-A0B3-C4E25D9E13E7}" dt="2025-10-01T19:33:45.124" v="3144" actId="47"/>
        <pc:sldMkLst>
          <pc:docMk/>
          <pc:sldMk cId="2767472731" sldId="382"/>
        </pc:sldMkLst>
      </pc:sldChg>
      <pc:sldChg chg="del">
        <pc:chgData name="Essenburg, Stephen J." userId="b04ba37f-c480-412e-9964-fbca064e482c" providerId="ADAL" clId="{5E629C47-DF4B-49D1-A0B3-C4E25D9E13E7}" dt="2025-10-01T19:33:45.124" v="3144" actId="47"/>
        <pc:sldMkLst>
          <pc:docMk/>
          <pc:sldMk cId="3916823366" sldId="383"/>
        </pc:sldMkLst>
      </pc:sldChg>
      <pc:sldChg chg="del">
        <pc:chgData name="Essenburg, Stephen J." userId="b04ba37f-c480-412e-9964-fbca064e482c" providerId="ADAL" clId="{5E629C47-DF4B-49D1-A0B3-C4E25D9E13E7}" dt="2025-10-01T19:33:45.124" v="3144" actId="47"/>
        <pc:sldMkLst>
          <pc:docMk/>
          <pc:sldMk cId="1541978547" sldId="384"/>
        </pc:sldMkLst>
      </pc:sldChg>
      <pc:sldChg chg="del">
        <pc:chgData name="Essenburg, Stephen J." userId="b04ba37f-c480-412e-9964-fbca064e482c" providerId="ADAL" clId="{5E629C47-DF4B-49D1-A0B3-C4E25D9E13E7}" dt="2025-10-01T19:33:45.124" v="3144" actId="47"/>
        <pc:sldMkLst>
          <pc:docMk/>
          <pc:sldMk cId="2225956288" sldId="385"/>
        </pc:sldMkLst>
      </pc:sldChg>
      <pc:sldChg chg="del">
        <pc:chgData name="Essenburg, Stephen J." userId="b04ba37f-c480-412e-9964-fbca064e482c" providerId="ADAL" clId="{5E629C47-DF4B-49D1-A0B3-C4E25D9E13E7}" dt="2025-10-01T19:33:45.124" v="3144" actId="47"/>
        <pc:sldMkLst>
          <pc:docMk/>
          <pc:sldMk cId="4213213915" sldId="386"/>
        </pc:sldMkLst>
      </pc:sldChg>
      <pc:sldChg chg="del">
        <pc:chgData name="Essenburg, Stephen J." userId="b04ba37f-c480-412e-9964-fbca064e482c" providerId="ADAL" clId="{5E629C47-DF4B-49D1-A0B3-C4E25D9E13E7}" dt="2025-10-01T19:33:45.124" v="3144" actId="47"/>
        <pc:sldMkLst>
          <pc:docMk/>
          <pc:sldMk cId="545910341" sldId="387"/>
        </pc:sldMkLst>
      </pc:sldChg>
      <pc:sldChg chg="del">
        <pc:chgData name="Essenburg, Stephen J." userId="b04ba37f-c480-412e-9964-fbca064e482c" providerId="ADAL" clId="{5E629C47-DF4B-49D1-A0B3-C4E25D9E13E7}" dt="2025-10-01T19:33:45.124" v="3144" actId="47"/>
        <pc:sldMkLst>
          <pc:docMk/>
          <pc:sldMk cId="275887232" sldId="388"/>
        </pc:sldMkLst>
      </pc:sldChg>
      <pc:sldChg chg="del">
        <pc:chgData name="Essenburg, Stephen J." userId="b04ba37f-c480-412e-9964-fbca064e482c" providerId="ADAL" clId="{5E629C47-DF4B-49D1-A0B3-C4E25D9E13E7}" dt="2025-10-01T19:33:45.124" v="3144" actId="47"/>
        <pc:sldMkLst>
          <pc:docMk/>
          <pc:sldMk cId="4048182262" sldId="391"/>
        </pc:sldMkLst>
      </pc:sldChg>
      <pc:sldChg chg="del">
        <pc:chgData name="Essenburg, Stephen J." userId="b04ba37f-c480-412e-9964-fbca064e482c" providerId="ADAL" clId="{5E629C47-DF4B-49D1-A0B3-C4E25D9E13E7}" dt="2025-10-01T19:33:45.124" v="3144" actId="47"/>
        <pc:sldMkLst>
          <pc:docMk/>
          <pc:sldMk cId="2931849107" sldId="393"/>
        </pc:sldMkLst>
      </pc:sldChg>
      <pc:sldChg chg="del">
        <pc:chgData name="Essenburg, Stephen J." userId="b04ba37f-c480-412e-9964-fbca064e482c" providerId="ADAL" clId="{5E629C47-DF4B-49D1-A0B3-C4E25D9E13E7}" dt="2025-10-01T19:33:45.124" v="3144" actId="47"/>
        <pc:sldMkLst>
          <pc:docMk/>
          <pc:sldMk cId="460775385" sldId="394"/>
        </pc:sldMkLst>
      </pc:sldChg>
      <pc:sldChg chg="del">
        <pc:chgData name="Essenburg, Stephen J." userId="b04ba37f-c480-412e-9964-fbca064e482c" providerId="ADAL" clId="{5E629C47-DF4B-49D1-A0B3-C4E25D9E13E7}" dt="2025-10-01T19:33:45.124" v="3144" actId="47"/>
        <pc:sldMkLst>
          <pc:docMk/>
          <pc:sldMk cId="2219293545" sldId="395"/>
        </pc:sldMkLst>
      </pc:sldChg>
      <pc:sldChg chg="del">
        <pc:chgData name="Essenburg, Stephen J." userId="b04ba37f-c480-412e-9964-fbca064e482c" providerId="ADAL" clId="{5E629C47-DF4B-49D1-A0B3-C4E25D9E13E7}" dt="2025-10-01T19:33:45.124" v="3144" actId="47"/>
        <pc:sldMkLst>
          <pc:docMk/>
          <pc:sldMk cId="3576692753" sldId="396"/>
        </pc:sldMkLst>
      </pc:sldChg>
      <pc:sldChg chg="del">
        <pc:chgData name="Essenburg, Stephen J." userId="b04ba37f-c480-412e-9964-fbca064e482c" providerId="ADAL" clId="{5E629C47-DF4B-49D1-A0B3-C4E25D9E13E7}" dt="2025-10-01T19:33:45.124" v="3144" actId="47"/>
        <pc:sldMkLst>
          <pc:docMk/>
          <pc:sldMk cId="830146116" sldId="403"/>
        </pc:sldMkLst>
      </pc:sldChg>
      <pc:sldChg chg="del">
        <pc:chgData name="Essenburg, Stephen J." userId="b04ba37f-c480-412e-9964-fbca064e482c" providerId="ADAL" clId="{5E629C47-DF4B-49D1-A0B3-C4E25D9E13E7}" dt="2025-10-01T19:34:05.043" v="3145" actId="2696"/>
        <pc:sldMkLst>
          <pc:docMk/>
          <pc:sldMk cId="2013883155" sldId="405"/>
        </pc:sldMkLst>
      </pc:sldChg>
      <pc:sldChg chg="del">
        <pc:chgData name="Essenburg, Stephen J." userId="b04ba37f-c480-412e-9964-fbca064e482c" providerId="ADAL" clId="{5E629C47-DF4B-49D1-A0B3-C4E25D9E13E7}" dt="2025-10-01T19:34:05.043" v="3145" actId="2696"/>
        <pc:sldMkLst>
          <pc:docMk/>
          <pc:sldMk cId="3264172847" sldId="406"/>
        </pc:sldMkLst>
      </pc:sldChg>
      <pc:sldChg chg="del">
        <pc:chgData name="Essenburg, Stephen J." userId="b04ba37f-c480-412e-9964-fbca064e482c" providerId="ADAL" clId="{5E629C47-DF4B-49D1-A0B3-C4E25D9E13E7}" dt="2025-10-01T19:34:05.043" v="3145" actId="2696"/>
        <pc:sldMkLst>
          <pc:docMk/>
          <pc:sldMk cId="553729463" sldId="407"/>
        </pc:sldMkLst>
      </pc:sldChg>
      <pc:sldChg chg="del">
        <pc:chgData name="Essenburg, Stephen J." userId="b04ba37f-c480-412e-9964-fbca064e482c" providerId="ADAL" clId="{5E629C47-DF4B-49D1-A0B3-C4E25D9E13E7}" dt="2025-10-01T19:34:05.043" v="3145" actId="2696"/>
        <pc:sldMkLst>
          <pc:docMk/>
          <pc:sldMk cId="3356475355" sldId="408"/>
        </pc:sldMkLst>
      </pc:sldChg>
      <pc:sldChg chg="del">
        <pc:chgData name="Essenburg, Stephen J." userId="b04ba37f-c480-412e-9964-fbca064e482c" providerId="ADAL" clId="{5E629C47-DF4B-49D1-A0B3-C4E25D9E13E7}" dt="2025-10-01T19:34:05.043" v="3145" actId="2696"/>
        <pc:sldMkLst>
          <pc:docMk/>
          <pc:sldMk cId="54607587" sldId="409"/>
        </pc:sldMkLst>
      </pc:sldChg>
      <pc:sldChg chg="del">
        <pc:chgData name="Essenburg, Stephen J." userId="b04ba37f-c480-412e-9964-fbca064e482c" providerId="ADAL" clId="{5E629C47-DF4B-49D1-A0B3-C4E25D9E13E7}" dt="2025-10-01T19:34:05.043" v="3145" actId="2696"/>
        <pc:sldMkLst>
          <pc:docMk/>
          <pc:sldMk cId="3901626357" sldId="410"/>
        </pc:sldMkLst>
      </pc:sldChg>
      <pc:sldChg chg="del">
        <pc:chgData name="Essenburg, Stephen J." userId="b04ba37f-c480-412e-9964-fbca064e482c" providerId="ADAL" clId="{5E629C47-DF4B-49D1-A0B3-C4E25D9E13E7}" dt="2025-10-01T19:34:05.043" v="3145" actId="2696"/>
        <pc:sldMkLst>
          <pc:docMk/>
          <pc:sldMk cId="773013772" sldId="411"/>
        </pc:sldMkLst>
      </pc:sldChg>
      <pc:sldChg chg="del">
        <pc:chgData name="Essenburg, Stephen J." userId="b04ba37f-c480-412e-9964-fbca064e482c" providerId="ADAL" clId="{5E629C47-DF4B-49D1-A0B3-C4E25D9E13E7}" dt="2025-10-01T19:34:05.043" v="3145" actId="2696"/>
        <pc:sldMkLst>
          <pc:docMk/>
          <pc:sldMk cId="3601153674" sldId="412"/>
        </pc:sldMkLst>
      </pc:sldChg>
      <pc:sldChg chg="del">
        <pc:chgData name="Essenburg, Stephen J." userId="b04ba37f-c480-412e-9964-fbca064e482c" providerId="ADAL" clId="{5E629C47-DF4B-49D1-A0B3-C4E25D9E13E7}" dt="2025-10-01T19:34:05.043" v="3145" actId="2696"/>
        <pc:sldMkLst>
          <pc:docMk/>
          <pc:sldMk cId="2202464454" sldId="413"/>
        </pc:sldMkLst>
      </pc:sldChg>
      <pc:sldChg chg="del">
        <pc:chgData name="Essenburg, Stephen J." userId="b04ba37f-c480-412e-9964-fbca064e482c" providerId="ADAL" clId="{5E629C47-DF4B-49D1-A0B3-C4E25D9E13E7}" dt="2025-10-01T19:34:05.043" v="3145" actId="2696"/>
        <pc:sldMkLst>
          <pc:docMk/>
          <pc:sldMk cId="652612620" sldId="414"/>
        </pc:sldMkLst>
      </pc:sldChg>
      <pc:sldChg chg="del">
        <pc:chgData name="Essenburg, Stephen J." userId="b04ba37f-c480-412e-9964-fbca064e482c" providerId="ADAL" clId="{5E629C47-DF4B-49D1-A0B3-C4E25D9E13E7}" dt="2025-10-01T19:34:05.043" v="3145" actId="2696"/>
        <pc:sldMkLst>
          <pc:docMk/>
          <pc:sldMk cId="715486118" sldId="415"/>
        </pc:sldMkLst>
      </pc:sldChg>
      <pc:sldChg chg="del">
        <pc:chgData name="Essenburg, Stephen J." userId="b04ba37f-c480-412e-9964-fbca064e482c" providerId="ADAL" clId="{5E629C47-DF4B-49D1-A0B3-C4E25D9E13E7}" dt="2025-10-01T19:34:05.043" v="3145" actId="2696"/>
        <pc:sldMkLst>
          <pc:docMk/>
          <pc:sldMk cId="1039994333" sldId="416"/>
        </pc:sldMkLst>
      </pc:sldChg>
      <pc:sldChg chg="del">
        <pc:chgData name="Essenburg, Stephen J." userId="b04ba37f-c480-412e-9964-fbca064e482c" providerId="ADAL" clId="{5E629C47-DF4B-49D1-A0B3-C4E25D9E13E7}" dt="2025-10-01T19:33:45.124" v="3144" actId="47"/>
        <pc:sldMkLst>
          <pc:docMk/>
          <pc:sldMk cId="2911642012" sldId="417"/>
        </pc:sldMkLst>
      </pc:sldChg>
      <pc:sldChg chg="del">
        <pc:chgData name="Essenburg, Stephen J." userId="b04ba37f-c480-412e-9964-fbca064e482c" providerId="ADAL" clId="{5E629C47-DF4B-49D1-A0B3-C4E25D9E13E7}" dt="2025-10-01T19:33:45.124" v="3144" actId="47"/>
        <pc:sldMkLst>
          <pc:docMk/>
          <pc:sldMk cId="757478368" sldId="418"/>
        </pc:sldMkLst>
      </pc:sldChg>
      <pc:sldChg chg="del">
        <pc:chgData name="Essenburg, Stephen J." userId="b04ba37f-c480-412e-9964-fbca064e482c" providerId="ADAL" clId="{5E629C47-DF4B-49D1-A0B3-C4E25D9E13E7}" dt="2025-10-01T19:33:45.124" v="3144" actId="47"/>
        <pc:sldMkLst>
          <pc:docMk/>
          <pc:sldMk cId="2317002663" sldId="419"/>
        </pc:sldMkLst>
      </pc:sldChg>
      <pc:sldChg chg="del">
        <pc:chgData name="Essenburg, Stephen J." userId="b04ba37f-c480-412e-9964-fbca064e482c" providerId="ADAL" clId="{5E629C47-DF4B-49D1-A0B3-C4E25D9E13E7}" dt="2025-10-01T19:33:45.124" v="3144" actId="47"/>
        <pc:sldMkLst>
          <pc:docMk/>
          <pc:sldMk cId="3760191735" sldId="420"/>
        </pc:sldMkLst>
      </pc:sldChg>
      <pc:sldChg chg="del">
        <pc:chgData name="Essenburg, Stephen J." userId="b04ba37f-c480-412e-9964-fbca064e482c" providerId="ADAL" clId="{5E629C47-DF4B-49D1-A0B3-C4E25D9E13E7}" dt="2025-10-01T19:33:45.124" v="3144" actId="47"/>
        <pc:sldMkLst>
          <pc:docMk/>
          <pc:sldMk cId="270167676" sldId="421"/>
        </pc:sldMkLst>
      </pc:sldChg>
      <pc:sldChg chg="del">
        <pc:chgData name="Essenburg, Stephen J." userId="b04ba37f-c480-412e-9964-fbca064e482c" providerId="ADAL" clId="{5E629C47-DF4B-49D1-A0B3-C4E25D9E13E7}" dt="2025-10-01T19:33:45.124" v="3144" actId="47"/>
        <pc:sldMkLst>
          <pc:docMk/>
          <pc:sldMk cId="1795844013" sldId="422"/>
        </pc:sldMkLst>
      </pc:sldChg>
      <pc:sldChg chg="add del mod modShow">
        <pc:chgData name="Essenburg, Stephen J." userId="b04ba37f-c480-412e-9964-fbca064e482c" providerId="ADAL" clId="{5E629C47-DF4B-49D1-A0B3-C4E25D9E13E7}" dt="2025-10-02T17:56:26.012" v="3707" actId="2696"/>
        <pc:sldMkLst>
          <pc:docMk/>
          <pc:sldMk cId="2841266811" sldId="423"/>
        </pc:sldMkLst>
      </pc:sldChg>
      <pc:sldChg chg="addSp delSp modSp add del mod ord modClrScheme modShow chgLayout">
        <pc:chgData name="Essenburg, Stephen J." userId="b04ba37f-c480-412e-9964-fbca064e482c" providerId="ADAL" clId="{5E629C47-DF4B-49D1-A0B3-C4E25D9E13E7}" dt="2025-10-06T15:04:54.881" v="3893" actId="729"/>
        <pc:sldMkLst>
          <pc:docMk/>
          <pc:sldMk cId="3905092313" sldId="425"/>
        </pc:sldMkLst>
        <pc:spChg chg="add mod">
          <ac:chgData name="Essenburg, Stephen J." userId="b04ba37f-c480-412e-9964-fbca064e482c" providerId="ADAL" clId="{5E629C47-DF4B-49D1-A0B3-C4E25D9E13E7}" dt="2025-10-01T19:32:54.210" v="3142" actId="1076"/>
          <ac:spMkLst>
            <pc:docMk/>
            <pc:sldMk cId="3905092313" sldId="425"/>
            <ac:spMk id="2" creationId="{DF538BF4-C9D9-3EB4-28BA-8AC353621D86}"/>
          </ac:spMkLst>
        </pc:spChg>
        <pc:spChg chg="add mod">
          <ac:chgData name="Essenburg, Stephen J." userId="b04ba37f-c480-412e-9964-fbca064e482c" providerId="ADAL" clId="{5E629C47-DF4B-49D1-A0B3-C4E25D9E13E7}" dt="2025-10-01T18:21:56.382" v="2247" actId="1582"/>
          <ac:spMkLst>
            <pc:docMk/>
            <pc:sldMk cId="3905092313" sldId="425"/>
            <ac:spMk id="3" creationId="{626B1D23-FB19-5926-87E2-3F333657D21E}"/>
          </ac:spMkLst>
        </pc:spChg>
      </pc:sldChg>
      <pc:sldChg chg="addSp delSp modSp add del mod">
        <pc:chgData name="Essenburg, Stephen J." userId="b04ba37f-c480-412e-9964-fbca064e482c" providerId="ADAL" clId="{5E629C47-DF4B-49D1-A0B3-C4E25D9E13E7}" dt="2025-10-02T17:56:10.393" v="3706" actId="2696"/>
        <pc:sldMkLst>
          <pc:docMk/>
          <pc:sldMk cId="565312562" sldId="427"/>
        </pc:sldMkLst>
        <pc:spChg chg="add mod">
          <ac:chgData name="Essenburg, Stephen J." userId="b04ba37f-c480-412e-9964-fbca064e482c" providerId="ADAL" clId="{5E629C47-DF4B-49D1-A0B3-C4E25D9E13E7}" dt="2025-10-01T18:37:37.699" v="2650"/>
          <ac:spMkLst>
            <pc:docMk/>
            <pc:sldMk cId="565312562" sldId="427"/>
            <ac:spMk id="8" creationId="{9EF73263-605B-7E58-6243-AF358EFC6712}"/>
          </ac:spMkLst>
        </pc:spChg>
        <pc:spChg chg="add del mod">
          <ac:chgData name="Essenburg, Stephen J." userId="b04ba37f-c480-412e-9964-fbca064e482c" providerId="ADAL" clId="{5E629C47-DF4B-49D1-A0B3-C4E25D9E13E7}" dt="2025-10-01T19:56:50.691" v="3210" actId="20577"/>
          <ac:spMkLst>
            <pc:docMk/>
            <pc:sldMk cId="565312562" sldId="427"/>
            <ac:spMk id="9" creationId="{6BDFAAB7-224C-E5F8-CD93-676CE2179672}"/>
          </ac:spMkLst>
        </pc:spChg>
        <pc:picChg chg="add mod">
          <ac:chgData name="Essenburg, Stephen J." userId="b04ba37f-c480-412e-9964-fbca064e482c" providerId="ADAL" clId="{5E629C47-DF4B-49D1-A0B3-C4E25D9E13E7}" dt="2025-10-01T19:55:28.852" v="3158" actId="14861"/>
          <ac:picMkLst>
            <pc:docMk/>
            <pc:sldMk cId="565312562" sldId="427"/>
            <ac:picMk id="14" creationId="{FEB1D89C-54F9-7765-09F0-7EA0ECBD359A}"/>
          </ac:picMkLst>
        </pc:picChg>
      </pc:sldChg>
      <pc:sldChg chg="del">
        <pc:chgData name="Essenburg, Stephen J." userId="b04ba37f-c480-412e-9964-fbca064e482c" providerId="ADAL" clId="{5E629C47-DF4B-49D1-A0B3-C4E25D9E13E7}" dt="2025-10-01T19:33:45.124" v="3144" actId="47"/>
        <pc:sldMkLst>
          <pc:docMk/>
          <pc:sldMk cId="919122346" sldId="428"/>
        </pc:sldMkLst>
      </pc:sldChg>
      <pc:sldChg chg="add del mod modShow">
        <pc:chgData name="Essenburg, Stephen J." userId="b04ba37f-c480-412e-9964-fbca064e482c" providerId="ADAL" clId="{5E629C47-DF4B-49D1-A0B3-C4E25D9E13E7}" dt="2025-10-02T17:56:26.012" v="3707" actId="2696"/>
        <pc:sldMkLst>
          <pc:docMk/>
          <pc:sldMk cId="2672016199" sldId="429"/>
        </pc:sldMkLst>
      </pc:sldChg>
      <pc:sldChg chg="add del mod modShow">
        <pc:chgData name="Essenburg, Stephen J." userId="b04ba37f-c480-412e-9964-fbca064e482c" providerId="ADAL" clId="{5E629C47-DF4B-49D1-A0B3-C4E25D9E13E7}" dt="2025-10-02T17:56:36.782" v="3708" actId="2696"/>
        <pc:sldMkLst>
          <pc:docMk/>
          <pc:sldMk cId="1992907070" sldId="430"/>
        </pc:sldMkLst>
      </pc:sldChg>
      <pc:sldChg chg="add del mod modShow">
        <pc:chgData name="Essenburg, Stephen J." userId="b04ba37f-c480-412e-9964-fbca064e482c" providerId="ADAL" clId="{5E629C47-DF4B-49D1-A0B3-C4E25D9E13E7}" dt="2025-10-02T17:56:36.782" v="3708" actId="2696"/>
        <pc:sldMkLst>
          <pc:docMk/>
          <pc:sldMk cId="717697399" sldId="431"/>
        </pc:sldMkLst>
      </pc:sldChg>
      <pc:sldChg chg="del">
        <pc:chgData name="Essenburg, Stephen J." userId="b04ba37f-c480-412e-9964-fbca064e482c" providerId="ADAL" clId="{5E629C47-DF4B-49D1-A0B3-C4E25D9E13E7}" dt="2025-10-01T19:33:45.124" v="3144" actId="47"/>
        <pc:sldMkLst>
          <pc:docMk/>
          <pc:sldMk cId="1190161466" sldId="432"/>
        </pc:sldMkLst>
      </pc:sldChg>
      <pc:sldChg chg="del">
        <pc:chgData name="Essenburg, Stephen J." userId="b04ba37f-c480-412e-9964-fbca064e482c" providerId="ADAL" clId="{5E629C47-DF4B-49D1-A0B3-C4E25D9E13E7}" dt="2025-10-01T19:33:45.124" v="3144" actId="47"/>
        <pc:sldMkLst>
          <pc:docMk/>
          <pc:sldMk cId="314554451" sldId="433"/>
        </pc:sldMkLst>
      </pc:sldChg>
      <pc:sldChg chg="del">
        <pc:chgData name="Essenburg, Stephen J." userId="b04ba37f-c480-412e-9964-fbca064e482c" providerId="ADAL" clId="{5E629C47-DF4B-49D1-A0B3-C4E25D9E13E7}" dt="2025-10-01T19:33:45.124" v="3144" actId="47"/>
        <pc:sldMkLst>
          <pc:docMk/>
          <pc:sldMk cId="3505776226" sldId="434"/>
        </pc:sldMkLst>
      </pc:sldChg>
      <pc:sldChg chg="del">
        <pc:chgData name="Essenburg, Stephen J." userId="b04ba37f-c480-412e-9964-fbca064e482c" providerId="ADAL" clId="{5E629C47-DF4B-49D1-A0B3-C4E25D9E13E7}" dt="2025-10-01T19:33:45.124" v="3144" actId="47"/>
        <pc:sldMkLst>
          <pc:docMk/>
          <pc:sldMk cId="1073589908" sldId="435"/>
        </pc:sldMkLst>
      </pc:sldChg>
      <pc:sldChg chg="add del mod modShow">
        <pc:chgData name="Essenburg, Stephen J." userId="b04ba37f-c480-412e-9964-fbca064e482c" providerId="ADAL" clId="{5E629C47-DF4B-49D1-A0B3-C4E25D9E13E7}" dt="2025-10-02T17:56:26.012" v="3707" actId="2696"/>
        <pc:sldMkLst>
          <pc:docMk/>
          <pc:sldMk cId="2441517939" sldId="436"/>
        </pc:sldMkLst>
      </pc:sldChg>
      <pc:sldChg chg="del">
        <pc:chgData name="Essenburg, Stephen J." userId="b04ba37f-c480-412e-9964-fbca064e482c" providerId="ADAL" clId="{5E629C47-DF4B-49D1-A0B3-C4E25D9E13E7}" dt="2025-10-01T19:33:45.124" v="3144" actId="47"/>
        <pc:sldMkLst>
          <pc:docMk/>
          <pc:sldMk cId="317972230" sldId="437"/>
        </pc:sldMkLst>
      </pc:sldChg>
      <pc:sldChg chg="addSp delSp modSp add del mod modShow">
        <pc:chgData name="Essenburg, Stephen J." userId="b04ba37f-c480-412e-9964-fbca064e482c" providerId="ADAL" clId="{5E629C47-DF4B-49D1-A0B3-C4E25D9E13E7}" dt="2025-10-06T15:04:54.881" v="3893" actId="729"/>
        <pc:sldMkLst>
          <pc:docMk/>
          <pc:sldMk cId="1810887471" sldId="438"/>
        </pc:sldMkLst>
        <pc:spChg chg="mod">
          <ac:chgData name="Essenburg, Stephen J." userId="b04ba37f-c480-412e-9964-fbca064e482c" providerId="ADAL" clId="{5E629C47-DF4B-49D1-A0B3-C4E25D9E13E7}" dt="2025-10-01T18:39:56.774" v="2707" actId="20577"/>
          <ac:spMkLst>
            <pc:docMk/>
            <pc:sldMk cId="1810887471" sldId="438"/>
            <ac:spMk id="2" creationId="{5B46FE2C-8D57-7E2F-D87F-894EEA9B7C7A}"/>
          </ac:spMkLst>
        </pc:spChg>
      </pc:sldChg>
      <pc:sldChg chg="addSp delSp modSp add del mod modShow">
        <pc:chgData name="Essenburg, Stephen J." userId="b04ba37f-c480-412e-9964-fbca064e482c" providerId="ADAL" clId="{5E629C47-DF4B-49D1-A0B3-C4E25D9E13E7}" dt="2025-10-02T17:56:10.393" v="3706" actId="2696"/>
        <pc:sldMkLst>
          <pc:docMk/>
          <pc:sldMk cId="3379729795" sldId="439"/>
        </pc:sldMkLst>
        <pc:spChg chg="add mod">
          <ac:chgData name="Essenburg, Stephen J." userId="b04ba37f-c480-412e-9964-fbca064e482c" providerId="ADAL" clId="{5E629C47-DF4B-49D1-A0B3-C4E25D9E13E7}" dt="2025-10-01T18:22:52.914" v="2253" actId="1076"/>
          <ac:spMkLst>
            <pc:docMk/>
            <pc:sldMk cId="3379729795" sldId="439"/>
            <ac:spMk id="4" creationId="{D1C6BE06-B92F-9507-E147-B9CF1F79F283}"/>
          </ac:spMkLst>
        </pc:spChg>
      </pc:sldChg>
      <pc:sldChg chg="addSp delSp modSp add del mod modShow">
        <pc:chgData name="Essenburg, Stephen J." userId="b04ba37f-c480-412e-9964-fbca064e482c" providerId="ADAL" clId="{5E629C47-DF4B-49D1-A0B3-C4E25D9E13E7}" dt="2025-10-06T15:04:54.881" v="3893" actId="729"/>
        <pc:sldMkLst>
          <pc:docMk/>
          <pc:sldMk cId="1013979828" sldId="440"/>
        </pc:sldMkLst>
        <pc:spChg chg="mod ord">
          <ac:chgData name="Essenburg, Stephen J." userId="b04ba37f-c480-412e-9964-fbca064e482c" providerId="ADAL" clId="{5E629C47-DF4B-49D1-A0B3-C4E25D9E13E7}" dt="2025-10-01T18:22:21.646" v="2250" actId="1076"/>
          <ac:spMkLst>
            <pc:docMk/>
            <pc:sldMk cId="1013979828" sldId="440"/>
            <ac:spMk id="4" creationId="{34CE6C27-14EB-265C-C906-8A084F4E9F34}"/>
          </ac:spMkLst>
        </pc:spChg>
      </pc:sldChg>
      <pc:sldChg chg="addSp delSp modSp add del mod">
        <pc:chgData name="Essenburg, Stephen J." userId="b04ba37f-c480-412e-9964-fbca064e482c" providerId="ADAL" clId="{5E629C47-DF4B-49D1-A0B3-C4E25D9E13E7}" dt="2025-10-06T20:41:58.526" v="4033" actId="5793"/>
        <pc:sldMkLst>
          <pc:docMk/>
          <pc:sldMk cId="1826132977" sldId="441"/>
        </pc:sldMkLst>
        <pc:spChg chg="mod">
          <ac:chgData name="Essenburg, Stephen J." userId="b04ba37f-c480-412e-9964-fbca064e482c" providerId="ADAL" clId="{5E629C47-DF4B-49D1-A0B3-C4E25D9E13E7}" dt="2025-10-01T18:28:06.872" v="2292" actId="20577"/>
          <ac:spMkLst>
            <pc:docMk/>
            <pc:sldMk cId="1826132977" sldId="441"/>
            <ac:spMk id="2" creationId="{E84A7DDD-E73B-8B65-73E2-708F2C25DA96}"/>
          </ac:spMkLst>
        </pc:spChg>
        <pc:spChg chg="mod">
          <ac:chgData name="Essenburg, Stephen J." userId="b04ba37f-c480-412e-9964-fbca064e482c" providerId="ADAL" clId="{5E629C47-DF4B-49D1-A0B3-C4E25D9E13E7}" dt="2025-10-06T20:41:58.526" v="4033" actId="5793"/>
          <ac:spMkLst>
            <pc:docMk/>
            <pc:sldMk cId="1826132977" sldId="441"/>
            <ac:spMk id="3" creationId="{FB22FF36-42A2-6ABB-9746-70BA8BD6A0B6}"/>
          </ac:spMkLst>
        </pc:spChg>
        <pc:spChg chg="add mod">
          <ac:chgData name="Essenburg, Stephen J." userId="b04ba37f-c480-412e-9964-fbca064e482c" providerId="ADAL" clId="{5E629C47-DF4B-49D1-A0B3-C4E25D9E13E7}" dt="2025-10-02T18:08:52.644" v="3717" actId="14100"/>
          <ac:spMkLst>
            <pc:docMk/>
            <pc:sldMk cId="1826132977" sldId="441"/>
            <ac:spMk id="7" creationId="{11632B8F-F4EF-B63F-7568-747AAF7469A8}"/>
          </ac:spMkLst>
        </pc:spChg>
        <pc:picChg chg="add mod">
          <ac:chgData name="Essenburg, Stephen J." userId="b04ba37f-c480-412e-9964-fbca064e482c" providerId="ADAL" clId="{5E629C47-DF4B-49D1-A0B3-C4E25D9E13E7}" dt="2025-10-01T18:32:35.343" v="2646" actId="1076"/>
          <ac:picMkLst>
            <pc:docMk/>
            <pc:sldMk cId="1826132977" sldId="441"/>
            <ac:picMk id="8" creationId="{1F22D6FA-DA51-D175-A20A-1C373CD854DB}"/>
          </ac:picMkLst>
        </pc:picChg>
      </pc:sldChg>
      <pc:sldChg chg="addSp delSp modSp add del mod modShow">
        <pc:chgData name="Essenburg, Stephen J." userId="b04ba37f-c480-412e-9964-fbca064e482c" providerId="ADAL" clId="{5E629C47-DF4B-49D1-A0B3-C4E25D9E13E7}" dt="2025-10-06T15:04:54.881" v="3893" actId="729"/>
        <pc:sldMkLst>
          <pc:docMk/>
          <pc:sldMk cId="3816161938" sldId="442"/>
        </pc:sldMkLst>
        <pc:spChg chg="add del mod">
          <ac:chgData name="Essenburg, Stephen J." userId="b04ba37f-c480-412e-9964-fbca064e482c" providerId="ADAL" clId="{5E629C47-DF4B-49D1-A0B3-C4E25D9E13E7}" dt="2025-10-01T18:55:06.681" v="2737" actId="3626"/>
          <ac:spMkLst>
            <pc:docMk/>
            <pc:sldMk cId="3816161938" sldId="442"/>
            <ac:spMk id="2" creationId="{46029FBE-B767-CE73-B3A9-BC1648D430B2}"/>
          </ac:spMkLst>
        </pc:spChg>
        <pc:spChg chg="add mod">
          <ac:chgData name="Essenburg, Stephen J." userId="b04ba37f-c480-412e-9964-fbca064e482c" providerId="ADAL" clId="{5E629C47-DF4B-49D1-A0B3-C4E25D9E13E7}" dt="2025-10-01T18:21:34.844" v="2245" actId="1582"/>
          <ac:spMkLst>
            <pc:docMk/>
            <pc:sldMk cId="3816161938" sldId="442"/>
            <ac:spMk id="3" creationId="{446074B7-DAAD-C78E-1CD7-90B1C95E25D5}"/>
          </ac:spMkLst>
        </pc:spChg>
        <pc:spChg chg="add mod">
          <ac:chgData name="Essenburg, Stephen J." userId="b04ba37f-c480-412e-9964-fbca064e482c" providerId="ADAL" clId="{5E629C47-DF4B-49D1-A0B3-C4E25D9E13E7}" dt="2025-10-01T18:41:54.509" v="2723" actId="14100"/>
          <ac:spMkLst>
            <pc:docMk/>
            <pc:sldMk cId="3816161938" sldId="442"/>
            <ac:spMk id="7" creationId="{7AF53610-2F09-FDCA-07A6-596F940E12CF}"/>
          </ac:spMkLst>
        </pc:spChg>
        <pc:spChg chg="add mod">
          <ac:chgData name="Essenburg, Stephen J." userId="b04ba37f-c480-412e-9964-fbca064e482c" providerId="ADAL" clId="{5E629C47-DF4B-49D1-A0B3-C4E25D9E13E7}" dt="2025-10-01T18:59:07.256" v="2827" actId="1076"/>
          <ac:spMkLst>
            <pc:docMk/>
            <pc:sldMk cId="3816161938" sldId="442"/>
            <ac:spMk id="11" creationId="{907898E4-89B6-9571-21AF-D59E50F05CB1}"/>
          </ac:spMkLst>
        </pc:spChg>
        <pc:picChg chg="add mod">
          <ac:chgData name="Essenburg, Stephen J." userId="b04ba37f-c480-412e-9964-fbca064e482c" providerId="ADAL" clId="{5E629C47-DF4B-49D1-A0B3-C4E25D9E13E7}" dt="2025-10-01T19:13:54.010" v="3081"/>
          <ac:picMkLst>
            <pc:docMk/>
            <pc:sldMk cId="3816161938" sldId="442"/>
            <ac:picMk id="4" creationId="{3DE41380-28EB-2DEA-EFFA-E756EE0BA27B}"/>
          </ac:picMkLst>
        </pc:picChg>
        <pc:picChg chg="add mod">
          <ac:chgData name="Essenburg, Stephen J." userId="b04ba37f-c480-412e-9964-fbca064e482c" providerId="ADAL" clId="{5E629C47-DF4B-49D1-A0B3-C4E25D9E13E7}" dt="2025-10-01T19:12:29.073" v="3080"/>
          <ac:picMkLst>
            <pc:docMk/>
            <pc:sldMk cId="3816161938" sldId="442"/>
            <ac:picMk id="10" creationId="{F9A71D03-2F3D-A2D0-2B5B-6A8C9390036A}"/>
          </ac:picMkLst>
        </pc:picChg>
        <pc:cxnChg chg="add mod">
          <ac:chgData name="Essenburg, Stephen J." userId="b04ba37f-c480-412e-9964-fbca064e482c" providerId="ADAL" clId="{5E629C47-DF4B-49D1-A0B3-C4E25D9E13E7}" dt="2025-10-01T18:59:04.096" v="2826" actId="14100"/>
          <ac:cxnSpMkLst>
            <pc:docMk/>
            <pc:sldMk cId="3816161938" sldId="442"/>
            <ac:cxnSpMk id="12" creationId="{6B937E5D-FB19-906D-A74F-FF0C57A073CB}"/>
          </ac:cxnSpMkLst>
        </pc:cxnChg>
      </pc:sldChg>
      <pc:sldChg chg="addSp delSp modSp add del mod modShow">
        <pc:chgData name="Essenburg, Stephen J." userId="b04ba37f-c480-412e-9964-fbca064e482c" providerId="ADAL" clId="{5E629C47-DF4B-49D1-A0B3-C4E25D9E13E7}" dt="2025-10-06T15:04:54.881" v="3893" actId="729"/>
        <pc:sldMkLst>
          <pc:docMk/>
          <pc:sldMk cId="1402087497" sldId="443"/>
        </pc:sldMkLst>
        <pc:spChg chg="add mod">
          <ac:chgData name="Essenburg, Stephen J." userId="b04ba37f-c480-412e-9964-fbca064e482c" providerId="ADAL" clId="{5E629C47-DF4B-49D1-A0B3-C4E25D9E13E7}" dt="2025-10-01T17:20:43.554" v="1188" actId="207"/>
          <ac:spMkLst>
            <pc:docMk/>
            <pc:sldMk cId="1402087497" sldId="443"/>
            <ac:spMk id="3" creationId="{25EC1380-D776-958B-7095-A9760D2A46C7}"/>
          </ac:spMkLst>
        </pc:spChg>
        <pc:spChg chg="add del mod">
          <ac:chgData name="Essenburg, Stephen J." userId="b04ba37f-c480-412e-9964-fbca064e482c" providerId="ADAL" clId="{5E629C47-DF4B-49D1-A0B3-C4E25D9E13E7}" dt="2025-10-01T17:23:11.647" v="1202" actId="14100"/>
          <ac:spMkLst>
            <pc:docMk/>
            <pc:sldMk cId="1402087497" sldId="443"/>
            <ac:spMk id="4" creationId="{C667C562-61E5-71CA-884B-4E88259C122E}"/>
          </ac:spMkLst>
        </pc:spChg>
        <pc:spChg chg="add mod">
          <ac:chgData name="Essenburg, Stephen J." userId="b04ba37f-c480-412e-9964-fbca064e482c" providerId="ADAL" clId="{5E629C47-DF4B-49D1-A0B3-C4E25D9E13E7}" dt="2025-10-01T18:20:53.713" v="2243" actId="1582"/>
          <ac:spMkLst>
            <pc:docMk/>
            <pc:sldMk cId="1402087497" sldId="443"/>
            <ac:spMk id="12" creationId="{3E3D58D8-2502-91E5-F251-6CAE68B5DA36}"/>
          </ac:spMkLst>
        </pc:spChg>
        <pc:spChg chg="add mod">
          <ac:chgData name="Essenburg, Stephen J." userId="b04ba37f-c480-412e-9964-fbca064e482c" providerId="ADAL" clId="{5E629C47-DF4B-49D1-A0B3-C4E25D9E13E7}" dt="2025-10-01T18:20:53.713" v="2243" actId="1582"/>
          <ac:spMkLst>
            <pc:docMk/>
            <pc:sldMk cId="1402087497" sldId="443"/>
            <ac:spMk id="13" creationId="{5E548EDD-D157-925F-12A7-40A74525ABDD}"/>
          </ac:spMkLst>
        </pc:spChg>
        <pc:picChg chg="add del mod ord">
          <ac:chgData name="Essenburg, Stephen J." userId="b04ba37f-c480-412e-9964-fbca064e482c" providerId="ADAL" clId="{5E629C47-DF4B-49D1-A0B3-C4E25D9E13E7}" dt="2025-10-01T17:26:31.506" v="1279" actId="1076"/>
          <ac:picMkLst>
            <pc:docMk/>
            <pc:sldMk cId="1402087497" sldId="443"/>
            <ac:picMk id="8" creationId="{98A82A16-0923-4D39-01CB-3B9508AABE00}"/>
          </ac:picMkLst>
        </pc:picChg>
      </pc:sldChg>
      <pc:sldChg chg="addSp delSp modSp add del mod modShow">
        <pc:chgData name="Essenburg, Stephen J." userId="b04ba37f-c480-412e-9964-fbca064e482c" providerId="ADAL" clId="{5E629C47-DF4B-49D1-A0B3-C4E25D9E13E7}" dt="2025-10-06T15:04:54.881" v="3893" actId="729"/>
        <pc:sldMkLst>
          <pc:docMk/>
          <pc:sldMk cId="1849454" sldId="444"/>
        </pc:sldMkLst>
        <pc:spChg chg="add mod">
          <ac:chgData name="Essenburg, Stephen J." userId="b04ba37f-c480-412e-9964-fbca064e482c" providerId="ADAL" clId="{5E629C47-DF4B-49D1-A0B3-C4E25D9E13E7}" dt="2025-10-01T18:20:26.457" v="2242" actId="20577"/>
          <ac:spMkLst>
            <pc:docMk/>
            <pc:sldMk cId="1849454" sldId="444"/>
            <ac:spMk id="7" creationId="{2835CC8F-E4F4-55B5-E7D6-674787D258B3}"/>
          </ac:spMkLst>
        </pc:spChg>
        <pc:spChg chg="add mod">
          <ac:chgData name="Essenburg, Stephen J." userId="b04ba37f-c480-412e-9964-fbca064e482c" providerId="ADAL" clId="{5E629C47-DF4B-49D1-A0B3-C4E25D9E13E7}" dt="2025-10-01T18:19:50.318" v="2234" actId="1582"/>
          <ac:spMkLst>
            <pc:docMk/>
            <pc:sldMk cId="1849454" sldId="444"/>
            <ac:spMk id="9" creationId="{9D0E5FAF-8325-4154-8F4C-E8D22B7E53DE}"/>
          </ac:spMkLst>
        </pc:spChg>
        <pc:spChg chg="add mod">
          <ac:chgData name="Essenburg, Stephen J." userId="b04ba37f-c480-412e-9964-fbca064e482c" providerId="ADAL" clId="{5E629C47-DF4B-49D1-A0B3-C4E25D9E13E7}" dt="2025-10-01T18:19:50.318" v="2234" actId="1582"/>
          <ac:spMkLst>
            <pc:docMk/>
            <pc:sldMk cId="1849454" sldId="444"/>
            <ac:spMk id="10" creationId="{4A2D4EDD-34AA-28CB-C577-829D2B738ABF}"/>
          </ac:spMkLst>
        </pc:spChg>
        <pc:picChg chg="add mod">
          <ac:chgData name="Essenburg, Stephen J." userId="b04ba37f-c480-412e-9964-fbca064e482c" providerId="ADAL" clId="{5E629C47-DF4B-49D1-A0B3-C4E25D9E13E7}" dt="2025-10-01T17:30:19.948" v="1384" actId="571"/>
          <ac:picMkLst>
            <pc:docMk/>
            <pc:sldMk cId="1849454" sldId="444"/>
            <ac:picMk id="3" creationId="{B7CDBC9F-50B3-AF04-85F4-494156C5552D}"/>
          </ac:picMkLst>
        </pc:picChg>
      </pc:sldChg>
      <pc:sldChg chg="addSp delSp modSp add del mod modShow">
        <pc:chgData name="Essenburg, Stephen J." userId="b04ba37f-c480-412e-9964-fbca064e482c" providerId="ADAL" clId="{5E629C47-DF4B-49D1-A0B3-C4E25D9E13E7}" dt="2025-10-06T15:04:54.881" v="3893" actId="729"/>
        <pc:sldMkLst>
          <pc:docMk/>
          <pc:sldMk cId="2510370075" sldId="445"/>
        </pc:sldMkLst>
        <pc:spChg chg="add mod">
          <ac:chgData name="Essenburg, Stephen J." userId="b04ba37f-c480-412e-9964-fbca064e482c" providerId="ADAL" clId="{5E629C47-DF4B-49D1-A0B3-C4E25D9E13E7}" dt="2025-10-01T17:46:11.334" v="1624" actId="207"/>
          <ac:spMkLst>
            <pc:docMk/>
            <pc:sldMk cId="2510370075" sldId="445"/>
            <ac:spMk id="3" creationId="{758E294F-F4A8-511D-1205-CBDDCB62F059}"/>
          </ac:spMkLst>
        </pc:spChg>
        <pc:spChg chg="add mod">
          <ac:chgData name="Essenburg, Stephen J." userId="b04ba37f-c480-412e-9964-fbca064e482c" providerId="ADAL" clId="{5E629C47-DF4B-49D1-A0B3-C4E25D9E13E7}" dt="2025-10-01T18:19:27.010" v="2233" actId="1582"/>
          <ac:spMkLst>
            <pc:docMk/>
            <pc:sldMk cId="2510370075" sldId="445"/>
            <ac:spMk id="4" creationId="{DDA8C8D4-EB4F-91AE-3C51-1E46333F9E51}"/>
          </ac:spMkLst>
        </pc:spChg>
        <pc:picChg chg="add mod">
          <ac:chgData name="Essenburg, Stephen J." userId="b04ba37f-c480-412e-9964-fbca064e482c" providerId="ADAL" clId="{5E629C47-DF4B-49D1-A0B3-C4E25D9E13E7}" dt="2025-10-01T17:41:30.104" v="1612" actId="1076"/>
          <ac:picMkLst>
            <pc:docMk/>
            <pc:sldMk cId="2510370075" sldId="445"/>
            <ac:picMk id="8" creationId="{9E18AFEF-4EEA-FA8E-8437-8563426EDA4C}"/>
          </ac:picMkLst>
        </pc:picChg>
      </pc:sldChg>
      <pc:sldChg chg="addSp delSp modSp add del mod modShow">
        <pc:chgData name="Essenburg, Stephen J." userId="b04ba37f-c480-412e-9964-fbca064e482c" providerId="ADAL" clId="{5E629C47-DF4B-49D1-A0B3-C4E25D9E13E7}" dt="2025-10-06T15:04:54.881" v="3893" actId="729"/>
        <pc:sldMkLst>
          <pc:docMk/>
          <pc:sldMk cId="3999270168" sldId="446"/>
        </pc:sldMkLst>
        <pc:spChg chg="add mod">
          <ac:chgData name="Essenburg, Stephen J." userId="b04ba37f-c480-412e-9964-fbca064e482c" providerId="ADAL" clId="{5E629C47-DF4B-49D1-A0B3-C4E25D9E13E7}" dt="2025-10-01T18:19:02.543" v="2231" actId="1582"/>
          <ac:spMkLst>
            <pc:docMk/>
            <pc:sldMk cId="3999270168" sldId="446"/>
            <ac:spMk id="2" creationId="{BB3B099E-19CD-55F3-ED9F-46CA1FC230EF}"/>
          </ac:spMkLst>
        </pc:spChg>
        <pc:spChg chg="add mod">
          <ac:chgData name="Essenburg, Stephen J." userId="b04ba37f-c480-412e-9964-fbca064e482c" providerId="ADAL" clId="{5E629C47-DF4B-49D1-A0B3-C4E25D9E13E7}" dt="2025-10-01T17:53:44.525" v="1822" actId="1076"/>
          <ac:spMkLst>
            <pc:docMk/>
            <pc:sldMk cId="3999270168" sldId="446"/>
            <ac:spMk id="7" creationId="{4B753543-003D-68FF-08F2-483C5DECEC33}"/>
          </ac:spMkLst>
        </pc:spChg>
        <pc:spChg chg="add mod">
          <ac:chgData name="Essenburg, Stephen J." userId="b04ba37f-c480-412e-9964-fbca064e482c" providerId="ADAL" clId="{5E629C47-DF4B-49D1-A0B3-C4E25D9E13E7}" dt="2025-10-01T18:18:49.442" v="2230" actId="1582"/>
          <ac:spMkLst>
            <pc:docMk/>
            <pc:sldMk cId="3999270168" sldId="446"/>
            <ac:spMk id="9" creationId="{AA0B6691-212C-BE59-230D-70C212783663}"/>
          </ac:spMkLst>
        </pc:spChg>
        <pc:picChg chg="add mod">
          <ac:chgData name="Essenburg, Stephen J." userId="b04ba37f-c480-412e-9964-fbca064e482c" providerId="ADAL" clId="{5E629C47-DF4B-49D1-A0B3-C4E25D9E13E7}" dt="2025-10-01T17:52:19.375" v="1755" actId="1076"/>
          <ac:picMkLst>
            <pc:docMk/>
            <pc:sldMk cId="3999270168" sldId="446"/>
            <ac:picMk id="4" creationId="{39428015-DDDE-D73B-6ECE-FBA57FB95597}"/>
          </ac:picMkLst>
        </pc:picChg>
      </pc:sldChg>
      <pc:sldChg chg="add del">
        <pc:chgData name="Essenburg, Stephen J." userId="b04ba37f-c480-412e-9964-fbca064e482c" providerId="ADAL" clId="{5E629C47-DF4B-49D1-A0B3-C4E25D9E13E7}" dt="2025-10-06T13:33:47.270" v="3892" actId="2696"/>
        <pc:sldMkLst>
          <pc:docMk/>
          <pc:sldMk cId="452993914" sldId="447"/>
        </pc:sldMkLst>
      </pc:sldChg>
      <pc:sldChg chg="addSp delSp modSp add mod modClrScheme chgLayout">
        <pc:chgData name="Essenburg, Stephen J." userId="b04ba37f-c480-412e-9964-fbca064e482c" providerId="ADAL" clId="{5E629C47-DF4B-49D1-A0B3-C4E25D9E13E7}" dt="2025-10-06T15:25:12.366" v="4031"/>
        <pc:sldMkLst>
          <pc:docMk/>
          <pc:sldMk cId="409702920" sldId="448"/>
        </pc:sldMkLst>
        <pc:spChg chg="mod">
          <ac:chgData name="Essenburg, Stephen J." userId="b04ba37f-c480-412e-9964-fbca064e482c" providerId="ADAL" clId="{5E629C47-DF4B-49D1-A0B3-C4E25D9E13E7}" dt="2025-09-30T17:45:03.853" v="1173" actId="20577"/>
          <ac:spMkLst>
            <pc:docMk/>
            <pc:sldMk cId="409702920" sldId="448"/>
            <ac:spMk id="2" creationId="{ED1AD5D1-961C-A1A4-53AB-3A7BAB89E5EF}"/>
          </ac:spMkLst>
        </pc:spChg>
        <pc:spChg chg="mod">
          <ac:chgData name="Essenburg, Stephen J." userId="b04ba37f-c480-412e-9964-fbca064e482c" providerId="ADAL" clId="{5E629C47-DF4B-49D1-A0B3-C4E25D9E13E7}" dt="2025-09-30T17:41:05.947" v="1097" actId="26606"/>
          <ac:spMkLst>
            <pc:docMk/>
            <pc:sldMk cId="409702920" sldId="448"/>
            <ac:spMk id="5" creationId="{630219FB-3795-2561-7497-F5B5FF0CB251}"/>
          </ac:spMkLst>
        </pc:spChg>
        <pc:spChg chg="mod">
          <ac:chgData name="Essenburg, Stephen J." userId="b04ba37f-c480-412e-9964-fbca064e482c" providerId="ADAL" clId="{5E629C47-DF4B-49D1-A0B3-C4E25D9E13E7}" dt="2025-09-30T17:41:05.947" v="1097" actId="26606"/>
          <ac:spMkLst>
            <pc:docMk/>
            <pc:sldMk cId="409702920" sldId="448"/>
            <ac:spMk id="6" creationId="{0B0B47B2-1424-E13F-ABDD-F7E33F5F72D9}"/>
          </ac:spMkLst>
        </pc:spChg>
        <pc:spChg chg="add mod">
          <ac:chgData name="Essenburg, Stephen J." userId="b04ba37f-c480-412e-9964-fbca064e482c" providerId="ADAL" clId="{5E629C47-DF4B-49D1-A0B3-C4E25D9E13E7}" dt="2025-10-01T19:31:12.663" v="3140" actId="20577"/>
          <ac:spMkLst>
            <pc:docMk/>
            <pc:sldMk cId="409702920" sldId="448"/>
            <ac:spMk id="11" creationId="{19336DFC-000E-635E-6E52-742925B5C859}"/>
          </ac:spMkLst>
        </pc:spChg>
        <pc:spChg chg="add mod">
          <ac:chgData name="Essenburg, Stephen J." userId="b04ba37f-c480-412e-9964-fbca064e482c" providerId="ADAL" clId="{5E629C47-DF4B-49D1-A0B3-C4E25D9E13E7}" dt="2025-10-06T15:25:12.366" v="4031"/>
          <ac:spMkLst>
            <pc:docMk/>
            <pc:sldMk cId="409702920" sldId="448"/>
            <ac:spMk id="12" creationId="{5FD72141-8F0D-4A9D-EC68-ECBF64176189}"/>
          </ac:spMkLst>
        </pc:spChg>
        <pc:picChg chg="add mod">
          <ac:chgData name="Essenburg, Stephen J." userId="b04ba37f-c480-412e-9964-fbca064e482c" providerId="ADAL" clId="{5E629C47-DF4B-49D1-A0B3-C4E25D9E13E7}" dt="2025-09-30T17:43:20.274" v="1164" actId="1076"/>
          <ac:picMkLst>
            <pc:docMk/>
            <pc:sldMk cId="409702920" sldId="448"/>
            <ac:picMk id="8" creationId="{68FA3C81-F403-632C-802F-6E52C8FF0310}"/>
          </ac:picMkLst>
        </pc:picChg>
      </pc:sldChg>
      <pc:sldChg chg="addSp delSp modSp add del mod modShow">
        <pc:chgData name="Essenburg, Stephen J." userId="b04ba37f-c480-412e-9964-fbca064e482c" providerId="ADAL" clId="{5E629C47-DF4B-49D1-A0B3-C4E25D9E13E7}" dt="2025-10-06T15:04:54.881" v="3893" actId="729"/>
        <pc:sldMkLst>
          <pc:docMk/>
          <pc:sldMk cId="2390989864" sldId="449"/>
        </pc:sldMkLst>
        <pc:spChg chg="mod">
          <ac:chgData name="Essenburg, Stephen J." userId="b04ba37f-c480-412e-9964-fbca064e482c" providerId="ADAL" clId="{5E629C47-DF4B-49D1-A0B3-C4E25D9E13E7}" dt="2025-10-01T18:02:22.994" v="1982" actId="20577"/>
          <ac:spMkLst>
            <pc:docMk/>
            <pc:sldMk cId="2390989864" sldId="449"/>
            <ac:spMk id="2" creationId="{BD41C655-F9E8-C010-EFDB-1A807AA6BDAA}"/>
          </ac:spMkLst>
        </pc:spChg>
        <pc:spChg chg="add mod">
          <ac:chgData name="Essenburg, Stephen J." userId="b04ba37f-c480-412e-9964-fbca064e482c" providerId="ADAL" clId="{5E629C47-DF4B-49D1-A0B3-C4E25D9E13E7}" dt="2025-10-01T18:06:37.785" v="1996" actId="1582"/>
          <ac:spMkLst>
            <pc:docMk/>
            <pc:sldMk cId="2390989864" sldId="449"/>
            <ac:spMk id="9" creationId="{335E6F50-F869-79EA-FBA6-619BE1CF59AB}"/>
          </ac:spMkLst>
        </pc:spChg>
        <pc:spChg chg="mod">
          <ac:chgData name="Essenburg, Stephen J." userId="b04ba37f-c480-412e-9964-fbca064e482c" providerId="ADAL" clId="{5E629C47-DF4B-49D1-A0B3-C4E25D9E13E7}" dt="2025-10-01T18:03:12.742" v="1985" actId="2711"/>
          <ac:spMkLst>
            <pc:docMk/>
            <pc:sldMk cId="2390989864" sldId="449"/>
            <ac:spMk id="16" creationId="{612C1ACA-76FE-691B-A51C-99A28AB58685}"/>
          </ac:spMkLst>
        </pc:spChg>
        <pc:picChg chg="add mod">
          <ac:chgData name="Essenburg, Stephen J." userId="b04ba37f-c480-412e-9964-fbca064e482c" providerId="ADAL" clId="{5E629C47-DF4B-49D1-A0B3-C4E25D9E13E7}" dt="2025-10-01T20:13:37.890" v="3307" actId="1076"/>
          <ac:picMkLst>
            <pc:docMk/>
            <pc:sldMk cId="2390989864" sldId="449"/>
            <ac:picMk id="4" creationId="{8313A921-CC92-0BED-2AC8-D609F0094DE6}"/>
          </ac:picMkLst>
        </pc:picChg>
      </pc:sldChg>
      <pc:sldChg chg="addSp modSp add del mod modShow">
        <pc:chgData name="Essenburg, Stephen J." userId="b04ba37f-c480-412e-9964-fbca064e482c" providerId="ADAL" clId="{5E629C47-DF4B-49D1-A0B3-C4E25D9E13E7}" dt="2025-10-06T15:04:54.881" v="3893" actId="729"/>
        <pc:sldMkLst>
          <pc:docMk/>
          <pc:sldMk cId="940759871" sldId="450"/>
        </pc:sldMkLst>
        <pc:spChg chg="mod">
          <ac:chgData name="Essenburg, Stephen J." userId="b04ba37f-c480-412e-9964-fbca064e482c" providerId="ADAL" clId="{5E629C47-DF4B-49D1-A0B3-C4E25D9E13E7}" dt="2025-10-01T18:10:12.539" v="1998"/>
          <ac:spMkLst>
            <pc:docMk/>
            <pc:sldMk cId="940759871" sldId="450"/>
            <ac:spMk id="2" creationId="{81BDB392-5D46-AA56-1074-C9E42CF5CE51}"/>
          </ac:spMkLst>
        </pc:spChg>
        <pc:spChg chg="add mod">
          <ac:chgData name="Essenburg, Stephen J." userId="b04ba37f-c480-412e-9964-fbca064e482c" providerId="ADAL" clId="{5E629C47-DF4B-49D1-A0B3-C4E25D9E13E7}" dt="2025-10-01T20:36:05.339" v="3366" actId="14100"/>
          <ac:spMkLst>
            <pc:docMk/>
            <pc:sldMk cId="940759871" sldId="450"/>
            <ac:spMk id="7" creationId="{FF18D13C-D5E3-1168-50D7-49774A4A2A61}"/>
          </ac:spMkLst>
        </pc:spChg>
        <pc:spChg chg="mod">
          <ac:chgData name="Essenburg, Stephen J." userId="b04ba37f-c480-412e-9964-fbca064e482c" providerId="ADAL" clId="{5E629C47-DF4B-49D1-A0B3-C4E25D9E13E7}" dt="2025-10-01T20:26:18.326" v="3351" actId="20577"/>
          <ac:spMkLst>
            <pc:docMk/>
            <pc:sldMk cId="940759871" sldId="450"/>
            <ac:spMk id="16" creationId="{6F6E4749-0885-4D6C-BBD8-270E0767F571}"/>
          </ac:spMkLst>
        </pc:spChg>
        <pc:picChg chg="add mod">
          <ac:chgData name="Essenburg, Stephen J." userId="b04ba37f-c480-412e-9964-fbca064e482c" providerId="ADAL" clId="{5E629C47-DF4B-49D1-A0B3-C4E25D9E13E7}" dt="2025-10-01T20:35:48.712" v="3364" actId="1076"/>
          <ac:picMkLst>
            <pc:docMk/>
            <pc:sldMk cId="940759871" sldId="450"/>
            <ac:picMk id="4" creationId="{6CB51FBB-4756-3C5C-35F2-C5B0FA449DFD}"/>
          </ac:picMkLst>
        </pc:picChg>
      </pc:sldChg>
      <pc:sldChg chg="addSp delSp modSp add del mod modAnim modShow">
        <pc:chgData name="Essenburg, Stephen J." userId="b04ba37f-c480-412e-9964-fbca064e482c" providerId="ADAL" clId="{5E629C47-DF4B-49D1-A0B3-C4E25D9E13E7}" dt="2025-10-06T15:04:54.881" v="3893" actId="729"/>
        <pc:sldMkLst>
          <pc:docMk/>
          <pc:sldMk cId="2028890349" sldId="451"/>
        </pc:sldMkLst>
        <pc:spChg chg="add mod">
          <ac:chgData name="Essenburg, Stephen J." userId="b04ba37f-c480-412e-9964-fbca064e482c" providerId="ADAL" clId="{5E629C47-DF4B-49D1-A0B3-C4E25D9E13E7}" dt="2025-10-02T15:43:19.837" v="3682" actId="1076"/>
          <ac:spMkLst>
            <pc:docMk/>
            <pc:sldMk cId="2028890349" sldId="451"/>
            <ac:spMk id="11" creationId="{DC09796F-29D8-AC3C-1AB7-0DB6D8ACB9C0}"/>
          </ac:spMkLst>
        </pc:spChg>
        <pc:spChg chg="add mod">
          <ac:chgData name="Essenburg, Stephen J." userId="b04ba37f-c480-412e-9964-fbca064e482c" providerId="ADAL" clId="{5E629C47-DF4B-49D1-A0B3-C4E25D9E13E7}" dt="2025-10-02T15:43:48.748" v="3686" actId="688"/>
          <ac:spMkLst>
            <pc:docMk/>
            <pc:sldMk cId="2028890349" sldId="451"/>
            <ac:spMk id="12" creationId="{ED45D117-9ABC-CC0E-BDE1-C3CD5D553839}"/>
          </ac:spMkLst>
        </pc:spChg>
        <pc:spChg chg="mod">
          <ac:chgData name="Essenburg, Stephen J." userId="b04ba37f-c480-412e-9964-fbca064e482c" providerId="ADAL" clId="{5E629C47-DF4B-49D1-A0B3-C4E25D9E13E7}" dt="2025-10-02T15:42:33.700" v="3676" actId="20577"/>
          <ac:spMkLst>
            <pc:docMk/>
            <pc:sldMk cId="2028890349" sldId="451"/>
            <ac:spMk id="16" creationId="{075BA03E-C547-BE2D-B11F-EDAF885626A0}"/>
          </ac:spMkLst>
        </pc:spChg>
        <pc:picChg chg="add mod">
          <ac:chgData name="Essenburg, Stephen J." userId="b04ba37f-c480-412e-9964-fbca064e482c" providerId="ADAL" clId="{5E629C47-DF4B-49D1-A0B3-C4E25D9E13E7}" dt="2025-10-01T20:48:07.234" v="3464" actId="1076"/>
          <ac:picMkLst>
            <pc:docMk/>
            <pc:sldMk cId="2028890349" sldId="451"/>
            <ac:picMk id="4" creationId="{651DD69B-1221-9F61-D83F-C0B28E9ADF1B}"/>
          </ac:picMkLst>
        </pc:picChg>
        <pc:picChg chg="add mod">
          <ac:chgData name="Essenburg, Stephen J." userId="b04ba37f-c480-412e-9964-fbca064e482c" providerId="ADAL" clId="{5E629C47-DF4B-49D1-A0B3-C4E25D9E13E7}" dt="2025-10-01T20:49:02.564" v="3469" actId="1076"/>
          <ac:picMkLst>
            <pc:docMk/>
            <pc:sldMk cId="2028890349" sldId="451"/>
            <ac:picMk id="10" creationId="{F1EBC9EE-6E5B-CAE5-F799-7E2162095510}"/>
          </ac:picMkLst>
        </pc:picChg>
      </pc:sldChg>
      <pc:sldChg chg="addSp add del mod modShow">
        <pc:chgData name="Essenburg, Stephen J." userId="b04ba37f-c480-412e-9964-fbca064e482c" providerId="ADAL" clId="{5E629C47-DF4B-49D1-A0B3-C4E25D9E13E7}" dt="2025-10-06T15:04:54.881" v="3893" actId="729"/>
        <pc:sldMkLst>
          <pc:docMk/>
          <pc:sldMk cId="688941639" sldId="452"/>
        </pc:sldMkLst>
        <pc:picChg chg="add">
          <ac:chgData name="Essenburg, Stephen J." userId="b04ba37f-c480-412e-9964-fbca064e482c" providerId="ADAL" clId="{5E629C47-DF4B-49D1-A0B3-C4E25D9E13E7}" dt="2025-10-02T16:12:44.939" v="3704" actId="22"/>
          <ac:picMkLst>
            <pc:docMk/>
            <pc:sldMk cId="688941639" sldId="452"/>
            <ac:picMk id="4" creationId="{91188072-B86C-46C1-6B63-9B232F3FFCDB}"/>
          </ac:picMkLst>
        </pc:picChg>
      </pc:sldChg>
      <pc:sldChg chg="add del">
        <pc:chgData name="Essenburg, Stephen J." userId="b04ba37f-c480-412e-9964-fbca064e482c" providerId="ADAL" clId="{5E629C47-DF4B-49D1-A0B3-C4E25D9E13E7}" dt="2025-10-06T13:33:47.270" v="3892" actId="2696"/>
        <pc:sldMkLst>
          <pc:docMk/>
          <pc:sldMk cId="3585014830" sldId="453"/>
        </pc:sldMkLst>
      </pc:sldChg>
      <pc:sldChg chg="add del">
        <pc:chgData name="Essenburg, Stephen J." userId="b04ba37f-c480-412e-9964-fbca064e482c" providerId="ADAL" clId="{5E629C47-DF4B-49D1-A0B3-C4E25D9E13E7}" dt="2025-10-06T13:33:47.270" v="3892" actId="2696"/>
        <pc:sldMkLst>
          <pc:docMk/>
          <pc:sldMk cId="3455644816" sldId="454"/>
        </pc:sldMkLst>
      </pc:sldChg>
      <pc:sldChg chg="addSp modSp add del mod modShow">
        <pc:chgData name="Essenburg, Stephen J." userId="b04ba37f-c480-412e-9964-fbca064e482c" providerId="ADAL" clId="{5E629C47-DF4B-49D1-A0B3-C4E25D9E13E7}" dt="2025-10-06T15:04:54.881" v="3893" actId="729"/>
        <pc:sldMkLst>
          <pc:docMk/>
          <pc:sldMk cId="835759097" sldId="455"/>
        </pc:sldMkLst>
        <pc:spChg chg="mod">
          <ac:chgData name="Essenburg, Stephen J." userId="b04ba37f-c480-412e-9964-fbca064e482c" providerId="ADAL" clId="{5E629C47-DF4B-49D1-A0B3-C4E25D9E13E7}" dt="2025-10-01T19:33:17.198" v="3143" actId="1076"/>
          <ac:spMkLst>
            <pc:docMk/>
            <pc:sldMk cId="835759097" sldId="455"/>
            <ac:spMk id="2" creationId="{C6C9B6DD-F266-BB80-D0DB-00DB44D01727}"/>
          </ac:spMkLst>
        </pc:spChg>
        <pc:spChg chg="mod">
          <ac:chgData name="Essenburg, Stephen J." userId="b04ba37f-c480-412e-9964-fbca064e482c" providerId="ADAL" clId="{5E629C47-DF4B-49D1-A0B3-C4E25D9E13E7}" dt="2025-10-01T19:28:49.813" v="3093" actId="1582"/>
          <ac:spMkLst>
            <pc:docMk/>
            <pc:sldMk cId="835759097" sldId="455"/>
            <ac:spMk id="3" creationId="{32B7E7A2-B72F-D48C-16B7-A3C460EEF8D8}"/>
          </ac:spMkLst>
        </pc:spChg>
        <pc:spChg chg="add mod">
          <ac:chgData name="Essenburg, Stephen J." userId="b04ba37f-c480-412e-9964-fbca064e482c" providerId="ADAL" clId="{5E629C47-DF4B-49D1-A0B3-C4E25D9E13E7}" dt="2025-10-01T19:10:26.117" v="3077" actId="20577"/>
          <ac:spMkLst>
            <pc:docMk/>
            <pc:sldMk cId="835759097" sldId="455"/>
            <ac:spMk id="8" creationId="{2972E09F-2572-BABF-ED43-EF1C84A91710}"/>
          </ac:spMkLst>
        </pc:spChg>
        <pc:picChg chg="mod">
          <ac:chgData name="Essenburg, Stephen J." userId="b04ba37f-c480-412e-9964-fbca064e482c" providerId="ADAL" clId="{5E629C47-DF4B-49D1-A0B3-C4E25D9E13E7}" dt="2025-10-01T19:10:40.415" v="3078" actId="14100"/>
          <ac:picMkLst>
            <pc:docMk/>
            <pc:sldMk cId="835759097" sldId="455"/>
            <ac:picMk id="4" creationId="{B3BD22A5-DCC6-D87C-8218-462E848F8D1F}"/>
          </ac:picMkLst>
        </pc:picChg>
        <pc:picChg chg="add mod">
          <ac:chgData name="Essenburg, Stephen J." userId="b04ba37f-c480-412e-9964-fbca064e482c" providerId="ADAL" clId="{5E629C47-DF4B-49D1-A0B3-C4E25D9E13E7}" dt="2025-10-01T19:27:35.694" v="3085"/>
          <ac:picMkLst>
            <pc:docMk/>
            <pc:sldMk cId="835759097" sldId="455"/>
            <ac:picMk id="7" creationId="{FF5649C0-0790-3AEE-969A-54A5B2302BE9}"/>
          </ac:picMkLst>
        </pc:picChg>
        <pc:cxnChg chg="add mod">
          <ac:chgData name="Essenburg, Stephen J." userId="b04ba37f-c480-412e-9964-fbca064e482c" providerId="ADAL" clId="{5E629C47-DF4B-49D1-A0B3-C4E25D9E13E7}" dt="2025-10-01T19:10:03.068" v="3042"/>
          <ac:cxnSpMkLst>
            <pc:docMk/>
            <pc:sldMk cId="835759097" sldId="455"/>
            <ac:cxnSpMk id="9" creationId="{63897460-8C84-7A0C-B2D8-1AA1AA1826E7}"/>
          </ac:cxnSpMkLst>
        </pc:cxnChg>
      </pc:sldChg>
      <pc:sldChg chg="add del">
        <pc:chgData name="Essenburg, Stephen J." userId="b04ba37f-c480-412e-9964-fbca064e482c" providerId="ADAL" clId="{5E629C47-DF4B-49D1-A0B3-C4E25D9E13E7}" dt="2025-09-30T17:41:05.871" v="1096" actId="2890"/>
        <pc:sldMkLst>
          <pc:docMk/>
          <pc:sldMk cId="1824027026" sldId="456"/>
        </pc:sldMkLst>
      </pc:sldChg>
      <pc:sldChg chg="modSp add del mod modShow">
        <pc:chgData name="Essenburg, Stephen J." userId="b04ba37f-c480-412e-9964-fbca064e482c" providerId="ADAL" clId="{5E629C47-DF4B-49D1-A0B3-C4E25D9E13E7}" dt="2025-10-06T15:04:54.881" v="3893" actId="729"/>
        <pc:sldMkLst>
          <pc:docMk/>
          <pc:sldMk cId="2025044508" sldId="456"/>
        </pc:sldMkLst>
        <pc:spChg chg="mod">
          <ac:chgData name="Essenburg, Stephen J." userId="b04ba37f-c480-412e-9964-fbca064e482c" providerId="ADAL" clId="{5E629C47-DF4B-49D1-A0B3-C4E25D9E13E7}" dt="2025-10-01T17:51:14.040" v="1689" actId="1035"/>
          <ac:spMkLst>
            <pc:docMk/>
            <pc:sldMk cId="2025044508" sldId="456"/>
            <ac:spMk id="3" creationId="{73E0DCB1-1B79-4231-03E4-C583CB415A05}"/>
          </ac:spMkLst>
        </pc:spChg>
        <pc:spChg chg="mod">
          <ac:chgData name="Essenburg, Stephen J." userId="b04ba37f-c480-412e-9964-fbca064e482c" providerId="ADAL" clId="{5E629C47-DF4B-49D1-A0B3-C4E25D9E13E7}" dt="2025-10-01T18:19:15.419" v="2232" actId="1582"/>
          <ac:spMkLst>
            <pc:docMk/>
            <pc:sldMk cId="2025044508" sldId="456"/>
            <ac:spMk id="4" creationId="{D02B0DBA-CCDD-5BCB-ECD0-DDC67CA5C423}"/>
          </ac:spMkLst>
        </pc:spChg>
      </pc:sldChg>
      <pc:sldChg chg="addSp delSp modSp add del mod modShow">
        <pc:chgData name="Essenburg, Stephen J." userId="b04ba37f-c480-412e-9964-fbca064e482c" providerId="ADAL" clId="{5E629C47-DF4B-49D1-A0B3-C4E25D9E13E7}" dt="2025-10-06T15:04:54.881" v="3893" actId="729"/>
        <pc:sldMkLst>
          <pc:docMk/>
          <pc:sldMk cId="3361015783" sldId="457"/>
        </pc:sldMkLst>
        <pc:spChg chg="add mod">
          <ac:chgData name="Essenburg, Stephen J." userId="b04ba37f-c480-412e-9964-fbca064e482c" providerId="ADAL" clId="{5E629C47-DF4B-49D1-A0B3-C4E25D9E13E7}" dt="2025-10-01T20:47:15.790" v="3455" actId="1036"/>
          <ac:spMkLst>
            <pc:docMk/>
            <pc:sldMk cId="3361015783" sldId="457"/>
            <ac:spMk id="7" creationId="{503040F7-1107-3095-B2BD-DD8FB35DF826}"/>
          </ac:spMkLst>
        </pc:spChg>
        <pc:spChg chg="mod">
          <ac:chgData name="Essenburg, Stephen J." userId="b04ba37f-c480-412e-9964-fbca064e482c" providerId="ADAL" clId="{5E629C47-DF4B-49D1-A0B3-C4E25D9E13E7}" dt="2025-10-02T15:41:42.955" v="3596" actId="20577"/>
          <ac:spMkLst>
            <pc:docMk/>
            <pc:sldMk cId="3361015783" sldId="457"/>
            <ac:spMk id="16" creationId="{3CC77CD0-07BC-A981-9EBC-6D37613A8908}"/>
          </ac:spMkLst>
        </pc:spChg>
        <pc:picChg chg="mod">
          <ac:chgData name="Essenburg, Stephen J." userId="b04ba37f-c480-412e-9964-fbca064e482c" providerId="ADAL" clId="{5E629C47-DF4B-49D1-A0B3-C4E25D9E13E7}" dt="2025-10-01T20:46:58.336" v="3451" actId="1076"/>
          <ac:picMkLst>
            <pc:docMk/>
            <pc:sldMk cId="3361015783" sldId="457"/>
            <ac:picMk id="4" creationId="{21F2AE4E-B665-8620-F6F1-909721FB68AC}"/>
          </ac:picMkLst>
        </pc:picChg>
      </pc:sldChg>
      <pc:sldChg chg="add del">
        <pc:chgData name="Essenburg, Stephen J." userId="b04ba37f-c480-412e-9964-fbca064e482c" providerId="ADAL" clId="{5E629C47-DF4B-49D1-A0B3-C4E25D9E13E7}" dt="2025-10-02T17:56:10.393" v="3706" actId="2696"/>
        <pc:sldMkLst>
          <pc:docMk/>
          <pc:sldMk cId="764970535" sldId="458"/>
        </pc:sldMkLst>
      </pc:sldChg>
      <pc:sldChg chg="delSp add del mod modShow">
        <pc:chgData name="Essenburg, Stephen J." userId="b04ba37f-c480-412e-9964-fbca064e482c" providerId="ADAL" clId="{5E629C47-DF4B-49D1-A0B3-C4E25D9E13E7}" dt="2025-10-01T19:16:30.356" v="3083" actId="2696"/>
        <pc:sldMkLst>
          <pc:docMk/>
          <pc:sldMk cId="765581249" sldId="459"/>
        </pc:sldMkLst>
      </pc:sldChg>
      <pc:sldChg chg="addSp delSp modSp add del mod">
        <pc:chgData name="Essenburg, Stephen J." userId="b04ba37f-c480-412e-9964-fbca064e482c" providerId="ADAL" clId="{5E629C47-DF4B-49D1-A0B3-C4E25D9E13E7}" dt="2025-10-01T18:37:45.678" v="2651" actId="2696"/>
        <pc:sldMkLst>
          <pc:docMk/>
          <pc:sldMk cId="841707784" sldId="459"/>
        </pc:sldMkLst>
      </pc:sldChg>
      <pc:sldChg chg="delSp modSp add mod">
        <pc:chgData name="Essenburg, Stephen J." userId="b04ba37f-c480-412e-9964-fbca064e482c" providerId="ADAL" clId="{5E629C47-DF4B-49D1-A0B3-C4E25D9E13E7}" dt="2025-10-06T15:25:24.187" v="4032"/>
        <pc:sldMkLst>
          <pc:docMk/>
          <pc:sldMk cId="2579795359" sldId="460"/>
        </pc:sldMkLst>
        <pc:spChg chg="mod">
          <ac:chgData name="Essenburg, Stephen J." userId="b04ba37f-c480-412e-9964-fbca064e482c" providerId="ADAL" clId="{5E629C47-DF4B-49D1-A0B3-C4E25D9E13E7}" dt="2025-10-01T19:29:43.445" v="3115" actId="20577"/>
          <ac:spMkLst>
            <pc:docMk/>
            <pc:sldMk cId="2579795359" sldId="460"/>
            <ac:spMk id="2" creationId="{87E7613C-5330-C023-9DED-D92B91971ABE}"/>
          </ac:spMkLst>
        </pc:spChg>
        <pc:spChg chg="mod">
          <ac:chgData name="Essenburg, Stephen J." userId="b04ba37f-c480-412e-9964-fbca064e482c" providerId="ADAL" clId="{5E629C47-DF4B-49D1-A0B3-C4E25D9E13E7}" dt="2025-10-01T19:30:30.303" v="3133" actId="20577"/>
          <ac:spMkLst>
            <pc:docMk/>
            <pc:sldMk cId="2579795359" sldId="460"/>
            <ac:spMk id="11" creationId="{889DA7A9-E49E-7F70-5B89-C666A17AC4CD}"/>
          </ac:spMkLst>
        </pc:spChg>
        <pc:spChg chg="mod">
          <ac:chgData name="Essenburg, Stephen J." userId="b04ba37f-c480-412e-9964-fbca064e482c" providerId="ADAL" clId="{5E629C47-DF4B-49D1-A0B3-C4E25D9E13E7}" dt="2025-10-06T15:25:24.187" v="4032"/>
          <ac:spMkLst>
            <pc:docMk/>
            <pc:sldMk cId="2579795359" sldId="460"/>
            <ac:spMk id="12" creationId="{5BDA7C49-D14C-5856-7F7C-6740F97DE1A8}"/>
          </ac:spMkLst>
        </pc:spChg>
        <pc:picChg chg="mod">
          <ac:chgData name="Essenburg, Stephen J." userId="b04ba37f-c480-412e-9964-fbca064e482c" providerId="ADAL" clId="{5E629C47-DF4B-49D1-A0B3-C4E25D9E13E7}" dt="2025-10-01T19:30:14.799" v="3122" actId="1076"/>
          <ac:picMkLst>
            <pc:docMk/>
            <pc:sldMk cId="2579795359" sldId="460"/>
            <ac:picMk id="10" creationId="{03769C4B-FDE0-4A6D-CA27-5BC53A3140A6}"/>
          </ac:picMkLst>
        </pc:picChg>
      </pc:sldChg>
      <pc:sldChg chg="addSp delSp modSp add del mod ord modShow">
        <pc:chgData name="Essenburg, Stephen J." userId="b04ba37f-c480-412e-9964-fbca064e482c" providerId="ADAL" clId="{5E629C47-DF4B-49D1-A0B3-C4E25D9E13E7}" dt="2025-10-06T15:04:54.881" v="3893" actId="729"/>
        <pc:sldMkLst>
          <pc:docMk/>
          <pc:sldMk cId="2440416651" sldId="461"/>
        </pc:sldMkLst>
        <pc:spChg chg="mod">
          <ac:chgData name="Essenburg, Stephen J." userId="b04ba37f-c480-412e-9964-fbca064e482c" providerId="ADAL" clId="{5E629C47-DF4B-49D1-A0B3-C4E25D9E13E7}" dt="2025-10-01T20:16:26.737" v="3335" actId="14100"/>
          <ac:spMkLst>
            <pc:docMk/>
            <pc:sldMk cId="2440416651" sldId="461"/>
            <ac:spMk id="2" creationId="{CEBFB22D-06FC-E775-BCA8-6C78287E591F}"/>
          </ac:spMkLst>
        </pc:spChg>
        <pc:spChg chg="mod">
          <ac:chgData name="Essenburg, Stephen J." userId="b04ba37f-c480-412e-9964-fbca064e482c" providerId="ADAL" clId="{5E629C47-DF4B-49D1-A0B3-C4E25D9E13E7}" dt="2025-10-01T20:11:37.805" v="3296" actId="14100"/>
          <ac:spMkLst>
            <pc:docMk/>
            <pc:sldMk cId="2440416651" sldId="461"/>
            <ac:spMk id="16" creationId="{FAE35F25-FC61-8B92-BA39-DB1859FDF17E}"/>
          </ac:spMkLst>
        </pc:spChg>
        <pc:picChg chg="add mod">
          <ac:chgData name="Essenburg, Stephen J." userId="b04ba37f-c480-412e-9964-fbca064e482c" providerId="ADAL" clId="{5E629C47-DF4B-49D1-A0B3-C4E25D9E13E7}" dt="2025-10-01T20:15:41.712" v="3320" actId="14861"/>
          <ac:picMkLst>
            <pc:docMk/>
            <pc:sldMk cId="2440416651" sldId="461"/>
            <ac:picMk id="13" creationId="{EE327269-8DB5-917D-CC60-BB7D95B54780}"/>
          </ac:picMkLst>
        </pc:picChg>
        <pc:picChg chg="add mod">
          <ac:chgData name="Essenburg, Stephen J." userId="b04ba37f-c480-412e-9964-fbca064e482c" providerId="ADAL" clId="{5E629C47-DF4B-49D1-A0B3-C4E25D9E13E7}" dt="2025-10-01T20:15:49.824" v="3321" actId="14861"/>
          <ac:picMkLst>
            <pc:docMk/>
            <pc:sldMk cId="2440416651" sldId="461"/>
            <ac:picMk id="15" creationId="{D32B4773-1AB8-21E3-6DCB-E2D668F26262}"/>
          </ac:picMkLst>
        </pc:picChg>
      </pc:sldChg>
      <pc:sldChg chg="addSp delSp modSp add del mod modShow">
        <pc:chgData name="Essenburg, Stephen J." userId="b04ba37f-c480-412e-9964-fbca064e482c" providerId="ADAL" clId="{5E629C47-DF4B-49D1-A0B3-C4E25D9E13E7}" dt="2025-10-06T15:04:54.881" v="3893" actId="729"/>
        <pc:sldMkLst>
          <pc:docMk/>
          <pc:sldMk cId="2161849968" sldId="462"/>
        </pc:sldMkLst>
        <pc:spChg chg="mod ord">
          <ac:chgData name="Essenburg, Stephen J." userId="b04ba37f-c480-412e-9964-fbca064e482c" providerId="ADAL" clId="{5E629C47-DF4B-49D1-A0B3-C4E25D9E13E7}" dt="2025-10-01T20:32:05.480" v="3362" actId="14100"/>
          <ac:spMkLst>
            <pc:docMk/>
            <pc:sldMk cId="2161849968" sldId="462"/>
            <ac:spMk id="7" creationId="{A0505C9E-1BCD-0E61-BD0A-3A0DBC817BCE}"/>
          </ac:spMkLst>
        </pc:spChg>
        <pc:spChg chg="mod">
          <ac:chgData name="Essenburg, Stephen J." userId="b04ba37f-c480-412e-9964-fbca064e482c" providerId="ADAL" clId="{5E629C47-DF4B-49D1-A0B3-C4E25D9E13E7}" dt="2025-10-01T20:41:03.015" v="3449" actId="20577"/>
          <ac:spMkLst>
            <pc:docMk/>
            <pc:sldMk cId="2161849968" sldId="462"/>
            <ac:spMk id="16" creationId="{C69DE278-8F91-4AC0-0851-3E945860EF62}"/>
          </ac:spMkLst>
        </pc:spChg>
        <pc:picChg chg="add mod">
          <ac:chgData name="Essenburg, Stephen J." userId="b04ba37f-c480-412e-9964-fbca064e482c" providerId="ADAL" clId="{5E629C47-DF4B-49D1-A0B3-C4E25D9E13E7}" dt="2025-10-01T20:31:26.530" v="3357" actId="1076"/>
          <ac:picMkLst>
            <pc:docMk/>
            <pc:sldMk cId="2161849968" sldId="462"/>
            <ac:picMk id="9" creationId="{C44C9E16-EC87-527E-46F0-B82A1624DB03}"/>
          </ac:picMkLst>
        </pc:picChg>
      </pc:sldChg>
      <pc:sldChg chg="addSp delSp modSp add mod ord">
        <pc:chgData name="Essenburg, Stephen J." userId="b04ba37f-c480-412e-9964-fbca064e482c" providerId="ADAL" clId="{5E629C47-DF4B-49D1-A0B3-C4E25D9E13E7}" dt="2025-10-02T20:17:34.902" v="3801" actId="20577"/>
        <pc:sldMkLst>
          <pc:docMk/>
          <pc:sldMk cId="3318727382" sldId="463"/>
        </pc:sldMkLst>
        <pc:spChg chg="mod">
          <ac:chgData name="Essenburg, Stephen J." userId="b04ba37f-c480-412e-9964-fbca064e482c" providerId="ADAL" clId="{5E629C47-DF4B-49D1-A0B3-C4E25D9E13E7}" dt="2025-10-02T18:16:36.889" v="3752" actId="20577"/>
          <ac:spMkLst>
            <pc:docMk/>
            <pc:sldMk cId="3318727382" sldId="463"/>
            <ac:spMk id="2" creationId="{647F00C4-3524-AC96-1E7C-AD21BCB8CCF7}"/>
          </ac:spMkLst>
        </pc:spChg>
        <pc:spChg chg="mod">
          <ac:chgData name="Essenburg, Stephen J." userId="b04ba37f-c480-412e-9964-fbca064e482c" providerId="ADAL" clId="{5E629C47-DF4B-49D1-A0B3-C4E25D9E13E7}" dt="2025-10-02T20:17:34.902" v="3801" actId="20577"/>
          <ac:spMkLst>
            <pc:docMk/>
            <pc:sldMk cId="3318727382" sldId="463"/>
            <ac:spMk id="3" creationId="{99BFA967-B3B4-CD1D-20FB-710E1FC91273}"/>
          </ac:spMkLst>
        </pc:spChg>
      </pc:sldChg>
      <pc:sldChg chg="del">
        <pc:chgData name="Essenburg, Stephen J." userId="b04ba37f-c480-412e-9964-fbca064e482c" providerId="ADAL" clId="{5E629C47-DF4B-49D1-A0B3-C4E25D9E13E7}" dt="2025-10-03T12:50:49.772" v="3839" actId="2696"/>
        <pc:sldMkLst>
          <pc:docMk/>
          <pc:sldMk cId="3174793423" sldId="466"/>
        </pc:sldMkLst>
      </pc:sldChg>
    </pc:docChg>
  </pc:docChgLst>
  <pc:docChgLst>
    <pc:chgData name="Holtz, Katie A." userId="5bad1dbb-dea8-429f-b1bf-b37a67fbf7c8" providerId="ADAL" clId="{752F60E0-CE20-4E75-BEF4-76DF0E19DA4E}"/>
    <pc:docChg chg="undo custSel addSld modSld sldOrd modSection">
      <pc:chgData name="Holtz, Katie A." userId="5bad1dbb-dea8-429f-b1bf-b37a67fbf7c8" providerId="ADAL" clId="{752F60E0-CE20-4E75-BEF4-76DF0E19DA4E}" dt="2025-10-06T15:24:37.095" v="1141" actId="20577"/>
      <pc:docMkLst>
        <pc:docMk/>
      </pc:docMkLst>
      <pc:sldChg chg="ord">
        <pc:chgData name="Holtz, Katie A." userId="5bad1dbb-dea8-429f-b1bf-b37a67fbf7c8" providerId="ADAL" clId="{752F60E0-CE20-4E75-BEF4-76DF0E19DA4E}" dt="2025-10-06T14:08:42.509" v="1076"/>
        <pc:sldMkLst>
          <pc:docMk/>
          <pc:sldMk cId="776161017" sldId="321"/>
        </pc:sldMkLst>
      </pc:sldChg>
      <pc:sldChg chg="modSp mod">
        <pc:chgData name="Holtz, Katie A." userId="5bad1dbb-dea8-429f-b1bf-b37a67fbf7c8" providerId="ADAL" clId="{752F60E0-CE20-4E75-BEF4-76DF0E19DA4E}" dt="2025-10-06T13:49:49.863" v="80" actId="208"/>
        <pc:sldMkLst>
          <pc:docMk/>
          <pc:sldMk cId="764970535" sldId="458"/>
        </pc:sldMkLst>
        <pc:spChg chg="mod">
          <ac:chgData name="Holtz, Katie A." userId="5bad1dbb-dea8-429f-b1bf-b37a67fbf7c8" providerId="ADAL" clId="{752F60E0-CE20-4E75-BEF4-76DF0E19DA4E}" dt="2025-10-06T13:49:25.688" v="71" actId="20577"/>
          <ac:spMkLst>
            <pc:docMk/>
            <pc:sldMk cId="764970535" sldId="458"/>
            <ac:spMk id="3" creationId="{F5B82A71-D042-6D22-D2F3-80E5BC62F264}"/>
          </ac:spMkLst>
        </pc:spChg>
        <pc:picChg chg="mod">
          <ac:chgData name="Holtz, Katie A." userId="5bad1dbb-dea8-429f-b1bf-b37a67fbf7c8" providerId="ADAL" clId="{752F60E0-CE20-4E75-BEF4-76DF0E19DA4E}" dt="2025-10-06T13:49:49.863" v="80" actId="208"/>
          <ac:picMkLst>
            <pc:docMk/>
            <pc:sldMk cId="764970535" sldId="458"/>
            <ac:picMk id="10" creationId="{D0562495-9E1E-02F8-0EDB-E81F5E615259}"/>
          </ac:picMkLst>
        </pc:picChg>
        <pc:picChg chg="mod modCrop">
          <ac:chgData name="Holtz, Katie A." userId="5bad1dbb-dea8-429f-b1bf-b37a67fbf7c8" providerId="ADAL" clId="{752F60E0-CE20-4E75-BEF4-76DF0E19DA4E}" dt="2025-10-06T13:49:45.445" v="78" actId="14100"/>
          <ac:picMkLst>
            <pc:docMk/>
            <pc:sldMk cId="764970535" sldId="458"/>
            <ac:picMk id="12" creationId="{2CB970A7-E158-02DF-BBA6-3246583A0EB0}"/>
          </ac:picMkLst>
        </pc:picChg>
      </pc:sldChg>
      <pc:sldChg chg="modSp mod">
        <pc:chgData name="Holtz, Katie A." userId="5bad1dbb-dea8-429f-b1bf-b37a67fbf7c8" providerId="ADAL" clId="{752F60E0-CE20-4E75-BEF4-76DF0E19DA4E}" dt="2025-10-02T21:25:50.444" v="0" actId="1076"/>
        <pc:sldMkLst>
          <pc:docMk/>
          <pc:sldMk cId="3318727382" sldId="463"/>
        </pc:sldMkLst>
        <pc:picChg chg="mod">
          <ac:chgData name="Holtz, Katie A." userId="5bad1dbb-dea8-429f-b1bf-b37a67fbf7c8" providerId="ADAL" clId="{752F60E0-CE20-4E75-BEF4-76DF0E19DA4E}" dt="2025-10-02T21:25:50.444" v="0" actId="1076"/>
          <ac:picMkLst>
            <pc:docMk/>
            <pc:sldMk cId="3318727382" sldId="463"/>
            <ac:picMk id="8" creationId="{EB6F2C2D-ED23-63E3-9B2A-963EECB7FC29}"/>
          </ac:picMkLst>
        </pc:picChg>
      </pc:sldChg>
      <pc:sldChg chg="modSp mod setBg">
        <pc:chgData name="Holtz, Katie A." userId="5bad1dbb-dea8-429f-b1bf-b37a67fbf7c8" providerId="ADAL" clId="{752F60E0-CE20-4E75-BEF4-76DF0E19DA4E}" dt="2025-10-06T15:24:37.095" v="1141" actId="20577"/>
        <pc:sldMkLst>
          <pc:docMk/>
          <pc:sldMk cId="709935378" sldId="464"/>
        </pc:sldMkLst>
        <pc:spChg chg="mod">
          <ac:chgData name="Holtz, Katie A." userId="5bad1dbb-dea8-429f-b1bf-b37a67fbf7c8" providerId="ADAL" clId="{752F60E0-CE20-4E75-BEF4-76DF0E19DA4E}" dt="2025-10-06T15:24:37.095" v="1141" actId="20577"/>
          <ac:spMkLst>
            <pc:docMk/>
            <pc:sldMk cId="709935378" sldId="464"/>
            <ac:spMk id="3" creationId="{691084C5-8263-F706-C316-B4B5253B14D6}"/>
          </ac:spMkLst>
        </pc:spChg>
      </pc:sldChg>
      <pc:sldChg chg="addSp modSp mod setBg">
        <pc:chgData name="Holtz, Katie A." userId="5bad1dbb-dea8-429f-b1bf-b37a67fbf7c8" providerId="ADAL" clId="{752F60E0-CE20-4E75-BEF4-76DF0E19DA4E}" dt="2025-10-06T13:50:38.101" v="85" actId="1076"/>
        <pc:sldMkLst>
          <pc:docMk/>
          <pc:sldMk cId="1148300149" sldId="465"/>
        </pc:sldMkLst>
        <pc:spChg chg="add mod">
          <ac:chgData name="Holtz, Katie A." userId="5bad1dbb-dea8-429f-b1bf-b37a67fbf7c8" providerId="ADAL" clId="{752F60E0-CE20-4E75-BEF4-76DF0E19DA4E}" dt="2025-10-06T13:50:38.101" v="85" actId="1076"/>
          <ac:spMkLst>
            <pc:docMk/>
            <pc:sldMk cId="1148300149" sldId="465"/>
            <ac:spMk id="2" creationId="{EE4B67C4-383C-7C48-0786-76D88E844ABA}"/>
          </ac:spMkLst>
        </pc:spChg>
      </pc:sldChg>
      <pc:sldChg chg="new">
        <pc:chgData name="Holtz, Katie A." userId="5bad1dbb-dea8-429f-b1bf-b37a67fbf7c8" providerId="ADAL" clId="{752F60E0-CE20-4E75-BEF4-76DF0E19DA4E}" dt="2025-10-02T21:28:08.325" v="46" actId="680"/>
        <pc:sldMkLst>
          <pc:docMk/>
          <pc:sldMk cId="3174793423" sldId="466"/>
        </pc:sldMkLst>
      </pc:sldChg>
      <pc:sldChg chg="delSp new mod">
        <pc:chgData name="Holtz, Katie A." userId="5bad1dbb-dea8-429f-b1bf-b37a67fbf7c8" providerId="ADAL" clId="{752F60E0-CE20-4E75-BEF4-76DF0E19DA4E}" dt="2025-10-02T21:28:23.629" v="48" actId="478"/>
        <pc:sldMkLst>
          <pc:docMk/>
          <pc:sldMk cId="1006140847" sldId="467"/>
        </pc:sldMkLst>
      </pc:sldChg>
      <pc:sldChg chg="new setBg">
        <pc:chgData name="Holtz, Katie A." userId="5bad1dbb-dea8-429f-b1bf-b37a67fbf7c8" providerId="ADAL" clId="{752F60E0-CE20-4E75-BEF4-76DF0E19DA4E}" dt="2025-10-06T14:10:30.519" v="1080"/>
        <pc:sldMkLst>
          <pc:docMk/>
          <pc:sldMk cId="2800341010" sldId="468"/>
        </pc:sldMkLst>
      </pc:sldChg>
    </pc:docChg>
  </pc:docChgLst>
  <pc:docChgLst>
    <pc:chgData name="Holtz, Katie A." userId="S::katie.holtz@corewellhealth.org::5bad1dbb-dea8-429f-b1bf-b37a67fbf7c8" providerId="AD" clId="Web-{35E526FF-6D95-1A64-80B4-1C4704204F69}"/>
    <pc:docChg chg="modSld">
      <pc:chgData name="Holtz, Katie A." userId="S::katie.holtz@corewellhealth.org::5bad1dbb-dea8-429f-b1bf-b37a67fbf7c8" providerId="AD" clId="Web-{35E526FF-6D95-1A64-80B4-1C4704204F69}" dt="2025-10-02T18:47:45.178" v="1" actId="20577"/>
      <pc:docMkLst>
        <pc:docMk/>
      </pc:docMkLst>
      <pc:sldChg chg="modSp">
        <pc:chgData name="Holtz, Katie A." userId="S::katie.holtz@corewellhealth.org::5bad1dbb-dea8-429f-b1bf-b37a67fbf7c8" providerId="AD" clId="Web-{35E526FF-6D95-1A64-80B4-1C4704204F69}" dt="2025-10-02T18:47:45.178" v="1" actId="20577"/>
        <pc:sldMkLst>
          <pc:docMk/>
          <pc:sldMk cId="565312562" sldId="427"/>
        </pc:sldMkLst>
        <pc:spChg chg="mod">
          <ac:chgData name="Holtz, Katie A." userId="S::katie.holtz@corewellhealth.org::5bad1dbb-dea8-429f-b1bf-b37a67fbf7c8" providerId="AD" clId="Web-{35E526FF-6D95-1A64-80B4-1C4704204F69}" dt="2025-10-02T18:47:45.178" v="1" actId="20577"/>
          <ac:spMkLst>
            <pc:docMk/>
            <pc:sldMk cId="565312562" sldId="427"/>
            <ac:spMk id="9" creationId="{6BDFAAB7-224C-E5F8-CD93-676CE2179672}"/>
          </ac:spMkLst>
        </pc:spChg>
      </pc:sldChg>
    </pc:docChg>
  </pc:docChgLst>
  <pc:docChgLst>
    <pc:chgData name="Peklo, Drew J.(Drew)" userId="8408d832-f963-40aa-89e2-31bcdd5f694d" providerId="ADAL" clId="{A7C11426-0B4F-4935-A6B8-31F919CD8BCA}"/>
    <pc:docChg chg="modSld">
      <pc:chgData name="Peklo, Drew J.(Drew)" userId="8408d832-f963-40aa-89e2-31bcdd5f694d" providerId="ADAL" clId="{A7C11426-0B4F-4935-A6B8-31F919CD8BCA}" dt="2025-10-07T19:16:16.635" v="1" actId="20577"/>
      <pc:docMkLst>
        <pc:docMk/>
      </pc:docMkLst>
      <pc:sldChg chg="modSp mod">
        <pc:chgData name="Peklo, Drew J.(Drew)" userId="8408d832-f963-40aa-89e2-31bcdd5f694d" providerId="ADAL" clId="{A7C11426-0B4F-4935-A6B8-31F919CD8BCA}" dt="2025-10-07T19:16:16.635" v="1" actId="20577"/>
        <pc:sldMkLst>
          <pc:docMk/>
          <pc:sldMk cId="709935378" sldId="464"/>
        </pc:sldMkLst>
        <pc:spChg chg="mod">
          <ac:chgData name="Peklo, Drew J.(Drew)" userId="8408d832-f963-40aa-89e2-31bcdd5f694d" providerId="ADAL" clId="{A7C11426-0B4F-4935-A6B8-31F919CD8BCA}" dt="2025-10-07T19:16:16.635" v="1" actId="20577"/>
          <ac:spMkLst>
            <pc:docMk/>
            <pc:sldMk cId="709935378" sldId="464"/>
            <ac:spMk id="3" creationId="{691084C5-8263-F706-C316-B4B5253B14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B232A-A90B-0843-9FE3-CD41AEF1F4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z="1000">
                <a:latin typeface="Montserrat" panose="00000500000000000000" pitchFamily="2" charset="0"/>
              </a:rPr>
              <a:t>Massive Transfusion Protocol Documentation Update 2025</a:t>
            </a:r>
          </a:p>
        </p:txBody>
      </p:sp>
      <p:sp>
        <p:nvSpPr>
          <p:cNvPr id="3" name="Date Placeholder 2">
            <a:extLst>
              <a:ext uri="{FF2B5EF4-FFF2-40B4-BE49-F238E27FC236}">
                <a16:creationId xmlns:a16="http://schemas.microsoft.com/office/drawing/2014/main" id="{7D6EF4F6-6352-EF49-8B94-F88281AD3C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FA1003-23F1-F848-ABD7-AA279ACD1B1C}" type="datetimeFigureOut">
              <a:rPr lang="en-US" sz="1000" smtClean="0">
                <a:latin typeface="Montserrat" panose="00000500000000000000" pitchFamily="2" charset="0"/>
              </a:rPr>
              <a:t>10/7/2025</a:t>
            </a:fld>
            <a:endParaRPr lang="en-US" sz="1000">
              <a:latin typeface="Montserrat" panose="00000500000000000000" pitchFamily="2" charset="0"/>
            </a:endParaRPr>
          </a:p>
        </p:txBody>
      </p:sp>
      <p:sp>
        <p:nvSpPr>
          <p:cNvPr id="4" name="Footer Placeholder 3">
            <a:extLst>
              <a:ext uri="{FF2B5EF4-FFF2-40B4-BE49-F238E27FC236}">
                <a16:creationId xmlns:a16="http://schemas.microsoft.com/office/drawing/2014/main" id="{6DF22398-7E15-714C-85A0-DACC6DC3F1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000">
              <a:latin typeface="Montserrat" panose="00000500000000000000" pitchFamily="2" charset="0"/>
            </a:endParaRPr>
          </a:p>
        </p:txBody>
      </p:sp>
      <p:sp>
        <p:nvSpPr>
          <p:cNvPr id="5" name="Slide Number Placeholder 4">
            <a:extLst>
              <a:ext uri="{FF2B5EF4-FFF2-40B4-BE49-F238E27FC236}">
                <a16:creationId xmlns:a16="http://schemas.microsoft.com/office/drawing/2014/main" id="{2F1B2665-97EF-CE47-ABE4-18D4D76C98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AB60F0-68D7-274B-9B3A-8BD634CF5613}" type="slidenum">
              <a:rPr lang="en-US" sz="1000" smtClean="0">
                <a:latin typeface="Montserrat" panose="00000500000000000000" pitchFamily="2" charset="0"/>
              </a:rPr>
              <a:t>‹#›</a:t>
            </a:fld>
            <a:endParaRPr lang="en-US" sz="1000">
              <a:latin typeface="Montserrat" panose="00000500000000000000" pitchFamily="2" charset="0"/>
            </a:endParaRPr>
          </a:p>
        </p:txBody>
      </p:sp>
    </p:spTree>
    <p:extLst>
      <p:ext uri="{BB962C8B-B14F-4D97-AF65-F5344CB8AC3E}">
        <p14:creationId xmlns:p14="http://schemas.microsoft.com/office/powerpoint/2010/main" val="12764137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Montserrat" panose="00000500000000000000" pitchFamily="2" charset="0"/>
              </a:defRPr>
            </a:lvl1pPr>
          </a:lstStyle>
          <a:p>
            <a:r>
              <a:rPr lang="en-US"/>
              <a:t>Massive Transfusion Protocol Documentation Update 2025</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Montserrat" panose="00000500000000000000" pitchFamily="2" charset="0"/>
              </a:defRPr>
            </a:lvl1pPr>
          </a:lstStyle>
          <a:p>
            <a:fld id="{F1F6C0D1-008B-C245-AF1E-F6ADA8BEAF3C}" type="datetimeFigureOut">
              <a:rPr lang="en-US" smtClean="0"/>
              <a:pPr/>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Montserrat"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Montserrat" panose="00000500000000000000" pitchFamily="2" charset="0"/>
              </a:defRPr>
            </a:lvl1pPr>
          </a:lstStyle>
          <a:p>
            <a:fld id="{91CB8535-DC0F-AF47-A510-8461A80C06B7}" type="slidenum">
              <a:rPr lang="en-US" smtClean="0"/>
              <a:pPr/>
              <a:t>‹#›</a:t>
            </a:fld>
            <a:endParaRPr lang="en-US"/>
          </a:p>
        </p:txBody>
      </p:sp>
    </p:spTree>
    <p:extLst>
      <p:ext uri="{BB962C8B-B14F-4D97-AF65-F5344CB8AC3E}">
        <p14:creationId xmlns:p14="http://schemas.microsoft.com/office/powerpoint/2010/main" val="70781101"/>
      </p:ext>
    </p:extLst>
  </p:cSld>
  <p:clrMap bg1="lt1" tx1="dk1" bg2="lt2" tx2="dk2" accent1="accent1" accent2="accent2" accent3="accent3" accent4="accent4" accent5="accent5" accent6="accent6" hlink="hlink" folHlink="folHlink"/>
  <p:hf sldNum="0" ftr="0" dt="0"/>
  <p:notesStyle>
    <a:lvl1pPr marL="137160" indent="-137160" algn="l" defTabSz="685800" rtl="0" eaLnBrk="1" latinLnBrk="0" hangingPunct="1">
      <a:spcBef>
        <a:spcPts val="6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1pPr>
    <a:lvl2pPr marL="27432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2pPr>
    <a:lvl3pPr marL="41148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3pPr>
    <a:lvl4pPr marL="54864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4pPr>
    <a:lvl5pPr marL="68580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5pPr>
    <a:lvl6pPr marL="82296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6pPr>
    <a:lvl7pPr marL="96012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7pPr>
    <a:lvl8pPr marL="109728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8pPr>
    <a:lvl9pPr marL="1234440" indent="-137160" algn="l" defTabSz="685800" rtl="0" eaLnBrk="1" latinLnBrk="0" hangingPunct="1">
      <a:buFont typeface="Arial" panose="020B0604020202020204" pitchFamily="34" charset="0"/>
      <a:buChar char="–"/>
      <a:defRPr sz="1200" kern="1200">
        <a:solidFill>
          <a:schemeClr val="tx1"/>
        </a:solidFill>
        <a:latin typeface="Montserrat" panose="00000500000000000000" pitchFamily="2" charset="0"/>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Massive Transfusion Protocol Documentation Update 2025</a:t>
            </a:r>
          </a:p>
        </p:txBody>
      </p:sp>
    </p:spTree>
    <p:extLst>
      <p:ext uri="{BB962C8B-B14F-4D97-AF65-F5344CB8AC3E}">
        <p14:creationId xmlns:p14="http://schemas.microsoft.com/office/powerpoint/2010/main" val="1840519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pic>
        <p:nvPicPr>
          <p:cNvPr id="6" name="Corewell Health" descr="Corewell Health">
            <a:extLst>
              <a:ext uri="{FF2B5EF4-FFF2-40B4-BE49-F238E27FC236}">
                <a16:creationId xmlns:a16="http://schemas.microsoft.com/office/drawing/2014/main" id="{134B6297-CC0C-50E7-05A4-0039152F92CF}"/>
              </a:ext>
            </a:extLst>
          </p:cNvPr>
          <p:cNvPicPr>
            <a:picLocks noChangeAspect="1"/>
          </p:cNvPicPr>
          <p:nvPr userDrawn="1"/>
        </p:nvPicPr>
        <p:blipFill>
          <a:blip r:embed="rId2"/>
          <a:stretch>
            <a:fillRect/>
          </a:stretch>
        </p:blipFill>
        <p:spPr>
          <a:xfrm>
            <a:off x="320040" y="228600"/>
            <a:ext cx="2519681" cy="548640"/>
          </a:xfrm>
          <a:prstGeom prst="rect">
            <a:avLst/>
          </a:prstGeom>
        </p:spPr>
      </p:pic>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411480" y="1428750"/>
            <a:ext cx="6172200" cy="1734820"/>
          </a:xfrm>
        </p:spPr>
        <p:txBody>
          <a:bodyPr anchor="b"/>
          <a:lstStyle>
            <a:lvl1pPr algn="l">
              <a:lnSpc>
                <a:spcPct val="90000"/>
              </a:lnSpc>
              <a:defRPr sz="4000" spc="-50" baseline="0"/>
            </a:lvl1pPr>
          </a:lstStyle>
          <a:p>
            <a:r>
              <a:rPr lang="en-US">
                <a:solidFill>
                  <a:schemeClr val="tx1"/>
                </a:solidFill>
              </a:rPr>
              <a:t>Presentation title is Montserrat Bold 40pt, sentence case, three lines max</a:t>
            </a:r>
            <a:endParaRPr lang="en-US"/>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411480" y="3712210"/>
            <a:ext cx="6172200" cy="365760"/>
          </a:xfrm>
        </p:spPr>
        <p:txBody>
          <a:bodyPr>
            <a:noAutofit/>
          </a:bodyPr>
          <a:lstStyle>
            <a:lvl1pPr marL="0" indent="0" algn="l">
              <a:spcBef>
                <a:spcPts val="0"/>
              </a:spcBef>
              <a:buNone/>
              <a:defRPr sz="18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409574" y="4077970"/>
            <a:ext cx="6172200" cy="274320"/>
          </a:xfrm>
        </p:spPr>
        <p:txBody>
          <a:bodyPr>
            <a:noAutofit/>
          </a:bodyPr>
          <a:lstStyle>
            <a:lvl1pPr marL="0" indent="0">
              <a:spcBef>
                <a:spcPts val="0"/>
              </a:spcBef>
              <a:buFontTx/>
              <a:buNone/>
              <a:defRPr sz="1200" b="1" cap="all" baseline="0"/>
            </a:lvl1pPr>
            <a:lvl2pPr marL="0" indent="0">
              <a:spcBef>
                <a:spcPts val="0"/>
              </a:spcBef>
              <a:buFontTx/>
              <a:buNone/>
              <a:defRPr sz="1200" b="1" cap="all" baseline="0"/>
            </a:lvl2pPr>
            <a:lvl3pPr marL="0" indent="0">
              <a:spcBef>
                <a:spcPts val="0"/>
              </a:spcBef>
              <a:buFontTx/>
              <a:buNone/>
              <a:defRPr sz="1200" b="1" cap="all" baseline="0"/>
            </a:lvl3pPr>
            <a:lvl4pPr marL="0" indent="0">
              <a:spcBef>
                <a:spcPts val="0"/>
              </a:spcBef>
              <a:buFontTx/>
              <a:buNone/>
              <a:defRPr sz="1200" b="1" cap="all" baseline="0"/>
            </a:lvl4pPr>
            <a:lvl5pPr marL="0" indent="0">
              <a:spcBef>
                <a:spcPts val="0"/>
              </a:spcBef>
              <a:buFontTx/>
              <a:buNone/>
              <a:defRPr sz="1200" b="1" cap="all" baseline="0"/>
            </a:lvl5pPr>
            <a:lvl6pPr marL="0" indent="0">
              <a:spcBef>
                <a:spcPts val="0"/>
              </a:spcBef>
              <a:buFontTx/>
              <a:buNone/>
              <a:defRPr sz="1200" b="1" cap="all" baseline="0"/>
            </a:lvl6pPr>
            <a:lvl7pPr marL="0" indent="0">
              <a:spcBef>
                <a:spcPts val="0"/>
              </a:spcBef>
              <a:buFontTx/>
              <a:buNone/>
              <a:defRPr sz="1200" b="1" cap="all" baseline="0"/>
            </a:lvl7pPr>
            <a:lvl8pPr marL="0" indent="0">
              <a:spcBef>
                <a:spcPts val="0"/>
              </a:spcBef>
              <a:buFontTx/>
              <a:buNone/>
              <a:defRPr sz="1200" b="1" cap="all" baseline="0"/>
            </a:lvl8pPr>
            <a:lvl9pPr marL="0" indent="0">
              <a:spcBef>
                <a:spcPts val="0"/>
              </a:spcBef>
              <a:buFontTx/>
              <a:buNone/>
              <a:defRPr sz="1200" b="1" cap="all" baseline="0"/>
            </a:lvl9pPr>
          </a:lstStyle>
          <a:p>
            <a:pPr lvl="0"/>
            <a:r>
              <a:rPr lang="en-US"/>
              <a:t>[MONTH 00, 0000]</a:t>
            </a:r>
          </a:p>
        </p:txBody>
      </p:sp>
      <p:sp>
        <p:nvSpPr>
          <p:cNvPr id="4" name="Text Placeholder 6">
            <a:extLst>
              <a:ext uri="{FF2B5EF4-FFF2-40B4-BE49-F238E27FC236}">
                <a16:creationId xmlns:a16="http://schemas.microsoft.com/office/drawing/2014/main" id="{F5F4E926-6078-EA14-C512-F8528C04BA93}"/>
              </a:ext>
            </a:extLst>
          </p:cNvPr>
          <p:cNvSpPr>
            <a:spLocks noGrp="1"/>
          </p:cNvSpPr>
          <p:nvPr>
            <p:ph type="body" sz="quarter" idx="14"/>
          </p:nvPr>
        </p:nvSpPr>
        <p:spPr>
          <a:xfrm>
            <a:off x="409575" y="3461166"/>
            <a:ext cx="657225" cy="109375"/>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7" name="Rectangle">
            <a:extLst>
              <a:ext uri="{FF2B5EF4-FFF2-40B4-BE49-F238E27FC236}">
                <a16:creationId xmlns:a16="http://schemas.microsoft.com/office/drawing/2014/main" id="{48868B39-10D0-E630-2607-16E89E59AC82}"/>
              </a:ext>
              <a:ext uri="{C183D7F6-B498-43B3-948B-1728B52AA6E4}">
                <adec:decorative xmlns:adec="http://schemas.microsoft.com/office/drawing/2017/decorative" val="1"/>
              </a:ext>
            </a:extLst>
          </p:cNvPr>
          <p:cNvSpPr/>
          <p:nvPr userDrawn="1"/>
        </p:nvSpPr>
        <p:spPr bwMode="hidden">
          <a:xfrm>
            <a:off x="1" y="5006341"/>
            <a:ext cx="9143998" cy="13716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062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Dark Blue">
    <p:bg>
      <p:bgPr>
        <a:solidFill>
          <a:srgbClr val="002855"/>
        </a:solidFill>
        <a:effectLst/>
      </p:bgPr>
    </p:bg>
    <p:spTree>
      <p:nvGrpSpPr>
        <p:cNvPr id="1" name=""/>
        <p:cNvGrpSpPr/>
        <p:nvPr/>
      </p:nvGrpSpPr>
      <p:grpSpPr>
        <a:xfrm>
          <a:off x="0" y="0"/>
          <a:ext cx="0" cy="0"/>
          <a:chOff x="0" y="0"/>
          <a:chExt cx="0" cy="0"/>
        </a:xfrm>
      </p:grpSpPr>
      <p:pic>
        <p:nvPicPr>
          <p:cNvPr id="4" name="Corewell Health" descr="Corewell Health">
            <a:extLst>
              <a:ext uri="{FF2B5EF4-FFF2-40B4-BE49-F238E27FC236}">
                <a16:creationId xmlns:a16="http://schemas.microsoft.com/office/drawing/2014/main" id="{30623C9A-2A14-4616-E50A-DCAFCAA8EC78}"/>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sz="2200"/>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411479" y="1499093"/>
            <a:ext cx="6172200" cy="324675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468510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4369-EC00-C14E-B713-D27C9B058F76}"/>
              </a:ext>
            </a:extLst>
          </p:cNvPr>
          <p:cNvSpPr>
            <a:spLocks noGrp="1"/>
          </p:cNvSpPr>
          <p:nvPr>
            <p:ph type="title" hasCustomPrompt="1"/>
          </p:nvPr>
        </p:nvSpPr>
        <p:spPr/>
        <p:txBody>
          <a:bodyPr/>
          <a:lstStyle>
            <a:lvl1pPr>
              <a:defRPr sz="2200"/>
            </a:lvl1pPr>
          </a:lstStyle>
          <a:p>
            <a:r>
              <a:rPr lang="en-US"/>
              <a:t>This is a “Two Content” slide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hasCustomPrompt="1"/>
          </p:nvPr>
        </p:nvSpPr>
        <p:spPr>
          <a:xfrm>
            <a:off x="409575" y="1581150"/>
            <a:ext cx="3977640" cy="3082925"/>
          </a:xfrm>
        </p:spPr>
        <p:txBody>
          <a:bodyPr/>
          <a:lstStyle>
            <a:lvl1pPr marL="0" indent="0">
              <a:spcBef>
                <a:spcPts val="0"/>
              </a:spcBef>
              <a:spcAft>
                <a:spcPts val="600"/>
              </a:spcAft>
              <a:buNone/>
              <a:defRPr/>
            </a:lvl1pPr>
            <a:lvl5pPr>
              <a:defRPr/>
            </a:lvl5pPr>
          </a:lstStyle>
          <a:p>
            <a:pPr marL="0" marR="0" lvl="0" indent="0" algn="l" defTabSz="6858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Whether you’re working with a one-column or multi-column slide, consistent sizing and positioning of elements from slide to slide helps create a coherent look and feel.</a:t>
            </a:r>
            <a:br>
              <a:rPr lang="en-US"/>
            </a:br>
            <a:r>
              <a:rPr lang="en-US"/>
              <a:t>Keep content within the guides. If the guides aren’t visible, use </a:t>
            </a:r>
            <a:r>
              <a:rPr lang="en-US" b="1"/>
              <a:t>View &gt; Guides</a:t>
            </a:r>
            <a:r>
              <a:rPr lang="en-US"/>
              <a:t> to toggle them on.</a:t>
            </a:r>
            <a:br>
              <a:rPr lang="en-US"/>
            </a:br>
            <a:r>
              <a:rPr lang="en-US"/>
              <a:t>To force master slide elements back into the approved size and position:</a:t>
            </a:r>
            <a:br>
              <a:rPr lang="en-US"/>
            </a:br>
            <a:r>
              <a:rPr lang="en-US"/>
              <a:t>1) Apply or reapply the desired slide layout using the Layout menu in the Slides section of the Home tab;</a:t>
            </a:r>
            <a:br>
              <a:rPr lang="en-US"/>
            </a:br>
            <a:r>
              <a:rPr lang="en-US"/>
              <a:t>2) Then, click the Reset button; and </a:t>
            </a:r>
            <a:br>
              <a:rPr lang="en-US"/>
            </a:br>
            <a:r>
              <a:rPr lang="en-US"/>
              <a:t>3) Finally, clean up any custom formatting</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752594" y="1581150"/>
            <a:ext cx="3977640" cy="3082925"/>
          </a:xfrm>
        </p:spPr>
        <p:txBody>
          <a:bodyPr/>
          <a:lstStyle>
            <a:lvl1pPr marL="0" indent="0">
              <a:buNone/>
              <a:defRPr/>
            </a:lvl1pPr>
            <a:lvl2pPr marL="137160" indent="0">
              <a:buNone/>
              <a:defRPr/>
            </a:lvl2pPr>
            <a:lvl5pPr>
              <a:defRPr/>
            </a:lvl5pPr>
          </a:lstStyle>
          <a:p>
            <a:pPr lvl="0"/>
            <a:r>
              <a:rPr lang="en-US"/>
              <a:t>Click to edit Master text styles</a:t>
            </a:r>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Massive Transfusion Documentation Update November 2025</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863907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765" userDrawn="1">
          <p15:clr>
            <a:srgbClr val="FBAE40"/>
          </p15:clr>
        </p15:guide>
        <p15:guide id="2" pos="2993" userDrawn="1">
          <p15:clr>
            <a:srgbClr val="FBAE40"/>
          </p15:clr>
        </p15:guide>
        <p15:guide id="3" orient="horz" pos="396" userDrawn="1">
          <p15:clr>
            <a:srgbClr val="FBAE40"/>
          </p15:clr>
        </p15:guide>
        <p15:guide id="6" orient="horz" pos="293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0AAD-8D16-DE44-9ADD-DFAED024E201}"/>
              </a:ext>
            </a:extLst>
          </p:cNvPr>
          <p:cNvSpPr>
            <a:spLocks noGrp="1"/>
          </p:cNvSpPr>
          <p:nvPr>
            <p:ph type="title" hasCustomPrompt="1"/>
          </p:nvPr>
        </p:nvSpPr>
        <p:spPr>
          <a:xfrm>
            <a:off x="411480" y="640080"/>
            <a:ext cx="8318754" cy="640080"/>
          </a:xfrm>
        </p:spPr>
        <p:txBody>
          <a:bodyPr/>
          <a:lstStyle>
            <a:lvl1pPr>
              <a:defRPr sz="2200"/>
            </a:lvl1pPr>
          </a:lstStyle>
          <a:p>
            <a:r>
              <a:rPr lang="en-US"/>
              <a:t>This is a “Sidebar Left” slide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411479" y="1499095"/>
            <a:ext cx="2560320" cy="3246754"/>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289554" y="1499095"/>
            <a:ext cx="5440680" cy="3246754"/>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Massive Transfusion Documentation Update November 2025</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920315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072" userDrawn="1">
          <p15:clr>
            <a:srgbClr val="FBAE40"/>
          </p15:clr>
        </p15:guide>
        <p15:guide id="2" pos="1872" userDrawn="1">
          <p15:clr>
            <a:srgbClr val="FBAE40"/>
          </p15:clr>
        </p15:guide>
        <p15:guide id="3" orient="horz" pos="402" userDrawn="1">
          <p15:clr>
            <a:srgbClr val="FBAE40"/>
          </p15:clr>
        </p15:guide>
        <p15:guide id="4" orient="horz" pos="892" userDrawn="1">
          <p15:clr>
            <a:srgbClr val="FBAE40"/>
          </p15:clr>
        </p15:guide>
        <p15:guide id="5" orient="horz" pos="808" userDrawn="1">
          <p15:clr>
            <a:srgbClr val="FBAE40"/>
          </p15:clr>
        </p15:guide>
        <p15:guide id="6" orient="horz" pos="29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9843-6209-3C43-84CB-8817E397D73E}"/>
              </a:ext>
            </a:extLst>
          </p:cNvPr>
          <p:cNvSpPr>
            <a:spLocks noGrp="1"/>
          </p:cNvSpPr>
          <p:nvPr>
            <p:ph type="title" hasCustomPrompt="1"/>
          </p:nvPr>
        </p:nvSpPr>
        <p:spPr>
          <a:xfrm>
            <a:off x="411480" y="640080"/>
            <a:ext cx="8318754" cy="640080"/>
          </a:xfrm>
        </p:spPr>
        <p:txBody>
          <a:bodyPr/>
          <a:lstStyle>
            <a:lvl1pPr>
              <a:defRPr sz="2200"/>
            </a:lvl1pPr>
          </a:lstStyle>
          <a:p>
            <a:r>
              <a:rPr lang="en-US"/>
              <a:t>This is a “Three Content” slide</a:t>
            </a:r>
          </a:p>
        </p:txBody>
      </p:sp>
      <p:sp>
        <p:nvSpPr>
          <p:cNvPr id="6" name="Footer Placeholder 5">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Massive Transfusion Documentation Update November 2025</a:t>
            </a:r>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5" name="TextBox 4">
            <a:extLst>
              <a:ext uri="{FF2B5EF4-FFF2-40B4-BE49-F238E27FC236}">
                <a16:creationId xmlns:a16="http://schemas.microsoft.com/office/drawing/2014/main" id="{751152B7-7181-E5B4-FD97-39310F244A79}"/>
              </a:ext>
            </a:extLst>
          </p:cNvPr>
          <p:cNvSpPr txBox="1"/>
          <p:nvPr userDrawn="1"/>
        </p:nvSpPr>
        <p:spPr>
          <a:xfrm>
            <a:off x="1595718" y="815788"/>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9" name="Content Placeholder 8">
            <a:extLst>
              <a:ext uri="{FF2B5EF4-FFF2-40B4-BE49-F238E27FC236}">
                <a16:creationId xmlns:a16="http://schemas.microsoft.com/office/drawing/2014/main" id="{6F52D4FF-D6EE-6DD8-E42C-754D43F4A5AD}"/>
              </a:ext>
            </a:extLst>
          </p:cNvPr>
          <p:cNvSpPr>
            <a:spLocks noGrp="1"/>
          </p:cNvSpPr>
          <p:nvPr>
            <p:ph sz="quarter" idx="14" hasCustomPrompt="1"/>
          </p:nvPr>
        </p:nvSpPr>
        <p:spPr>
          <a:xfrm>
            <a:off x="409575" y="1581150"/>
            <a:ext cx="2562225" cy="3082925"/>
          </a:xfrm>
        </p:spPr>
        <p:txBody>
          <a:bodyPr/>
          <a:lstStyle>
            <a:lvl1pPr marL="0" indent="0">
              <a:spcBef>
                <a:spcPts val="0"/>
              </a:spcBef>
              <a:spcAft>
                <a:spcPts val="600"/>
              </a:spcAft>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Multi-column slides have equal-width columns, each of which can be used for text, tables, pictures, charts and graphics.</a:t>
            </a:r>
            <a:br>
              <a:rPr lang="en-US"/>
            </a:br>
            <a:r>
              <a:rPr lang="en-US"/>
              <a:t>To insert text, click the placeholder and start typing.</a:t>
            </a:r>
            <a:br>
              <a:rPr lang="en-US"/>
            </a:br>
            <a:r>
              <a:rPr lang="en-US"/>
              <a:t>To insert tables, pictures, charts or graphics, click the appropriate icon in the middle of the placeholder.</a:t>
            </a:r>
          </a:p>
        </p:txBody>
      </p:sp>
      <p:sp>
        <p:nvSpPr>
          <p:cNvPr id="10" name="Content Placeholder 8">
            <a:extLst>
              <a:ext uri="{FF2B5EF4-FFF2-40B4-BE49-F238E27FC236}">
                <a16:creationId xmlns:a16="http://schemas.microsoft.com/office/drawing/2014/main" id="{010EA97E-9F71-5AB7-110E-8E8F2A0BD1A1}"/>
              </a:ext>
            </a:extLst>
          </p:cNvPr>
          <p:cNvSpPr>
            <a:spLocks noGrp="1"/>
          </p:cNvSpPr>
          <p:nvPr>
            <p:ph sz="quarter" idx="15"/>
          </p:nvPr>
        </p:nvSpPr>
        <p:spPr>
          <a:xfrm>
            <a:off x="3289300" y="1581150"/>
            <a:ext cx="2562225" cy="3082925"/>
          </a:xfrm>
        </p:spPr>
        <p:txBody>
          <a:bodyPr/>
          <a:lstStyle>
            <a:lvl1pPr marL="0" indent="0">
              <a:spcBef>
                <a:spcPts val="0"/>
              </a:spcBef>
              <a:spcAft>
                <a:spcPts val="600"/>
              </a:spcAft>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Click to edit Master text styles</a:t>
            </a:r>
          </a:p>
        </p:txBody>
      </p:sp>
      <p:sp>
        <p:nvSpPr>
          <p:cNvPr id="11" name="Content Placeholder 8">
            <a:extLst>
              <a:ext uri="{FF2B5EF4-FFF2-40B4-BE49-F238E27FC236}">
                <a16:creationId xmlns:a16="http://schemas.microsoft.com/office/drawing/2014/main" id="{9D2DE6D0-6263-1BBA-2023-9E72AA4DE885}"/>
              </a:ext>
            </a:extLst>
          </p:cNvPr>
          <p:cNvSpPr>
            <a:spLocks noGrp="1"/>
          </p:cNvSpPr>
          <p:nvPr>
            <p:ph sz="quarter" idx="16"/>
          </p:nvPr>
        </p:nvSpPr>
        <p:spPr>
          <a:xfrm>
            <a:off x="6168009" y="1581150"/>
            <a:ext cx="2562225" cy="3082925"/>
          </a:xfrm>
        </p:spPr>
        <p:txBody>
          <a:bodyPr/>
          <a:lstStyle>
            <a:lvl1pPr marL="0" indent="0">
              <a:spcBef>
                <a:spcPts val="0"/>
              </a:spcBef>
              <a:spcAft>
                <a:spcPts val="600"/>
              </a:spcAft>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Click to edit Master text styles</a:t>
            </a:r>
          </a:p>
        </p:txBody>
      </p:sp>
      <p:pic>
        <p:nvPicPr>
          <p:cNvPr id="3" name="Corewell Health" descr="Corewell Health">
            <a:extLst>
              <a:ext uri="{FF2B5EF4-FFF2-40B4-BE49-F238E27FC236}">
                <a16:creationId xmlns:a16="http://schemas.microsoft.com/office/drawing/2014/main" id="{9CA3E8F8-81A4-7749-3A83-0E8FA8FD607D}"/>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1924147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072" userDrawn="1">
          <p15:clr>
            <a:srgbClr val="FBAE40"/>
          </p15:clr>
        </p15:guide>
        <p15:guide id="2" pos="1872" userDrawn="1">
          <p15:clr>
            <a:srgbClr val="FBAE40"/>
          </p15:clr>
        </p15:guide>
        <p15:guide id="3" pos="3686" userDrawn="1">
          <p15:clr>
            <a:srgbClr val="FBAE40"/>
          </p15:clr>
        </p15:guide>
        <p15:guide id="4" pos="3886" userDrawn="1">
          <p15:clr>
            <a:srgbClr val="FBAE40"/>
          </p15:clr>
        </p15:guide>
        <p15:guide id="5" orient="horz" pos="402" userDrawn="1">
          <p15:clr>
            <a:srgbClr val="FBAE40"/>
          </p15:clr>
        </p15:guide>
        <p15:guide id="8" orient="horz" pos="29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9843-6209-3C43-84CB-8817E397D73E}"/>
              </a:ext>
            </a:extLst>
          </p:cNvPr>
          <p:cNvSpPr>
            <a:spLocks noGrp="1"/>
          </p:cNvSpPr>
          <p:nvPr>
            <p:ph type="title" hasCustomPrompt="1"/>
          </p:nvPr>
        </p:nvSpPr>
        <p:spPr>
          <a:xfrm>
            <a:off x="411480" y="640080"/>
            <a:ext cx="8318754" cy="640080"/>
          </a:xfrm>
        </p:spPr>
        <p:txBody>
          <a:bodyPr/>
          <a:lstStyle>
            <a:lvl1pPr>
              <a:defRPr sz="2200"/>
            </a:lvl1pPr>
          </a:lstStyle>
          <a:p>
            <a:r>
              <a:rPr lang="en-US"/>
              <a:t>This is a “Three Text Column” slide</a:t>
            </a:r>
          </a:p>
        </p:txBody>
      </p:sp>
      <p:sp>
        <p:nvSpPr>
          <p:cNvPr id="6" name="Footer Placeholder 5">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Massive Transfusion Documentation Update November 2025</a:t>
            </a:r>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5" name="TextBox 4">
            <a:extLst>
              <a:ext uri="{FF2B5EF4-FFF2-40B4-BE49-F238E27FC236}">
                <a16:creationId xmlns:a16="http://schemas.microsoft.com/office/drawing/2014/main" id="{751152B7-7181-E5B4-FD97-39310F244A79}"/>
              </a:ext>
            </a:extLst>
          </p:cNvPr>
          <p:cNvSpPr txBox="1"/>
          <p:nvPr userDrawn="1"/>
        </p:nvSpPr>
        <p:spPr>
          <a:xfrm>
            <a:off x="1595718" y="815788"/>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4" name="Text Placeholder 3">
            <a:extLst>
              <a:ext uri="{FF2B5EF4-FFF2-40B4-BE49-F238E27FC236}">
                <a16:creationId xmlns:a16="http://schemas.microsoft.com/office/drawing/2014/main" id="{3ED584DD-254F-6B35-A651-2A797D4D624D}"/>
              </a:ext>
            </a:extLst>
          </p:cNvPr>
          <p:cNvSpPr>
            <a:spLocks noGrp="1"/>
          </p:cNvSpPr>
          <p:nvPr>
            <p:ph type="body" sz="quarter" idx="13" hasCustomPrompt="1"/>
          </p:nvPr>
        </p:nvSpPr>
        <p:spPr>
          <a:xfrm>
            <a:off x="411163" y="1581150"/>
            <a:ext cx="2560637" cy="406399"/>
          </a:xfrm>
        </p:spPr>
        <p:txBody>
          <a:bodyPr anchor="b" anchorCtr="0"/>
          <a:lstStyle>
            <a:lvl1pPr marL="0" indent="0">
              <a:buNone/>
              <a:defRPr sz="1400" b="1"/>
            </a:lvl1pPr>
            <a:lvl2pPr marL="137160" indent="0">
              <a:buNone/>
              <a:defRPr/>
            </a:lvl2pPr>
            <a:lvl3pPr marL="274320" indent="0">
              <a:buNone/>
              <a:defRPr/>
            </a:lvl3pPr>
            <a:lvl4pPr marL="411480" indent="0">
              <a:buNone/>
              <a:defRPr/>
            </a:lvl4pPr>
            <a:lvl5pPr marL="548640" indent="0">
              <a:buNone/>
              <a:defRPr/>
            </a:lvl5pPr>
          </a:lstStyle>
          <a:p>
            <a:pPr lvl="0"/>
            <a:r>
              <a:rPr lang="en-US" sz="1400"/>
              <a:t>Body header</a:t>
            </a:r>
            <a:endParaRPr lang="en-US"/>
          </a:p>
        </p:txBody>
      </p:sp>
      <p:sp>
        <p:nvSpPr>
          <p:cNvPr id="15" name="Text Placeholder 14">
            <a:extLst>
              <a:ext uri="{FF2B5EF4-FFF2-40B4-BE49-F238E27FC236}">
                <a16:creationId xmlns:a16="http://schemas.microsoft.com/office/drawing/2014/main" id="{D3292ABA-ABBE-D65D-C5CE-826B5F69BF5C}"/>
              </a:ext>
            </a:extLst>
          </p:cNvPr>
          <p:cNvSpPr>
            <a:spLocks noGrp="1"/>
          </p:cNvSpPr>
          <p:nvPr>
            <p:ph type="body" sz="quarter" idx="14" hasCustomPrompt="1"/>
          </p:nvPr>
        </p:nvSpPr>
        <p:spPr>
          <a:xfrm>
            <a:off x="409575" y="2095500"/>
            <a:ext cx="2560638" cy="777240"/>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endParaRPr lang="en-US"/>
          </a:p>
        </p:txBody>
      </p:sp>
      <p:sp>
        <p:nvSpPr>
          <p:cNvPr id="16" name="Text Placeholder 3">
            <a:extLst>
              <a:ext uri="{FF2B5EF4-FFF2-40B4-BE49-F238E27FC236}">
                <a16:creationId xmlns:a16="http://schemas.microsoft.com/office/drawing/2014/main" id="{B4D9BE32-8DCA-00B3-055B-081A64E6F6CB}"/>
              </a:ext>
            </a:extLst>
          </p:cNvPr>
          <p:cNvSpPr>
            <a:spLocks noGrp="1"/>
          </p:cNvSpPr>
          <p:nvPr>
            <p:ph type="body" sz="quarter" idx="15" hasCustomPrompt="1"/>
          </p:nvPr>
        </p:nvSpPr>
        <p:spPr>
          <a:xfrm>
            <a:off x="411163" y="3021330"/>
            <a:ext cx="2560637" cy="406399"/>
          </a:xfrm>
        </p:spPr>
        <p:txBody>
          <a:bodyPr anchor="b" anchorCtr="0"/>
          <a:lstStyle>
            <a:lvl1pPr marL="0" indent="0">
              <a:buNone/>
              <a:defRPr sz="1400" b="1"/>
            </a:lvl1pPr>
            <a:lvl2pPr marL="137160" indent="0">
              <a:buNone/>
              <a:defRPr/>
            </a:lvl2pPr>
            <a:lvl3pPr marL="274320" indent="0">
              <a:buNone/>
              <a:defRPr/>
            </a:lvl3pPr>
            <a:lvl4pPr marL="411480" indent="0">
              <a:buNone/>
              <a:defRPr/>
            </a:lvl4pPr>
            <a:lvl5pPr marL="548640" indent="0">
              <a:buNone/>
              <a:defRPr/>
            </a:lvl5pPr>
          </a:lstStyle>
          <a:p>
            <a:pPr lvl="0"/>
            <a:r>
              <a:rPr lang="en-US" sz="1400"/>
              <a:t>Body header</a:t>
            </a:r>
            <a:endParaRPr lang="en-US"/>
          </a:p>
        </p:txBody>
      </p:sp>
      <p:sp>
        <p:nvSpPr>
          <p:cNvPr id="17" name="Text Placeholder 14">
            <a:extLst>
              <a:ext uri="{FF2B5EF4-FFF2-40B4-BE49-F238E27FC236}">
                <a16:creationId xmlns:a16="http://schemas.microsoft.com/office/drawing/2014/main" id="{1173C7EC-6537-43CB-DDEF-40465887574C}"/>
              </a:ext>
            </a:extLst>
          </p:cNvPr>
          <p:cNvSpPr>
            <a:spLocks noGrp="1"/>
          </p:cNvSpPr>
          <p:nvPr>
            <p:ph type="body" sz="quarter" idx="16" hasCustomPrompt="1"/>
          </p:nvPr>
        </p:nvSpPr>
        <p:spPr>
          <a:xfrm>
            <a:off x="409575" y="3535680"/>
            <a:ext cx="2560638" cy="777240"/>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endParaRPr lang="en-US"/>
          </a:p>
        </p:txBody>
      </p:sp>
      <p:sp>
        <p:nvSpPr>
          <p:cNvPr id="20" name="Text Placeholder 3">
            <a:extLst>
              <a:ext uri="{FF2B5EF4-FFF2-40B4-BE49-F238E27FC236}">
                <a16:creationId xmlns:a16="http://schemas.microsoft.com/office/drawing/2014/main" id="{F3EEBDA8-B649-985D-58F8-9C5115904032}"/>
              </a:ext>
            </a:extLst>
          </p:cNvPr>
          <p:cNvSpPr>
            <a:spLocks noGrp="1"/>
          </p:cNvSpPr>
          <p:nvPr>
            <p:ph type="body" sz="quarter" idx="19" hasCustomPrompt="1"/>
          </p:nvPr>
        </p:nvSpPr>
        <p:spPr>
          <a:xfrm>
            <a:off x="3287205" y="1581150"/>
            <a:ext cx="2560637" cy="406399"/>
          </a:xfrm>
        </p:spPr>
        <p:txBody>
          <a:bodyPr anchor="b" anchorCtr="0"/>
          <a:lstStyle>
            <a:lvl1pPr marL="0" indent="0">
              <a:buNone/>
              <a:defRPr sz="1400" b="1"/>
            </a:lvl1pPr>
            <a:lvl2pPr marL="137160" indent="0">
              <a:buNone/>
              <a:defRPr/>
            </a:lvl2pPr>
            <a:lvl3pPr marL="274320" indent="0">
              <a:buNone/>
              <a:defRPr/>
            </a:lvl3pPr>
            <a:lvl4pPr marL="411480" indent="0">
              <a:buNone/>
              <a:defRPr/>
            </a:lvl4pPr>
            <a:lvl5pPr marL="548640" indent="0">
              <a:buNone/>
              <a:defRPr/>
            </a:lvl5pPr>
          </a:lstStyle>
          <a:p>
            <a:pPr lvl="0"/>
            <a:r>
              <a:rPr lang="en-US" sz="1400"/>
              <a:t>Body header</a:t>
            </a:r>
            <a:endParaRPr lang="en-US"/>
          </a:p>
        </p:txBody>
      </p:sp>
      <p:sp>
        <p:nvSpPr>
          <p:cNvPr id="21" name="Text Placeholder 14">
            <a:extLst>
              <a:ext uri="{FF2B5EF4-FFF2-40B4-BE49-F238E27FC236}">
                <a16:creationId xmlns:a16="http://schemas.microsoft.com/office/drawing/2014/main" id="{980A9BF5-5C7A-B558-9F41-562A02876BDC}"/>
              </a:ext>
            </a:extLst>
          </p:cNvPr>
          <p:cNvSpPr>
            <a:spLocks noGrp="1"/>
          </p:cNvSpPr>
          <p:nvPr>
            <p:ph type="body" sz="quarter" idx="20" hasCustomPrompt="1"/>
          </p:nvPr>
        </p:nvSpPr>
        <p:spPr>
          <a:xfrm>
            <a:off x="3285617" y="2095500"/>
            <a:ext cx="2560638" cy="777240"/>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endParaRPr lang="en-US"/>
          </a:p>
        </p:txBody>
      </p:sp>
      <p:sp>
        <p:nvSpPr>
          <p:cNvPr id="22" name="Text Placeholder 3">
            <a:extLst>
              <a:ext uri="{FF2B5EF4-FFF2-40B4-BE49-F238E27FC236}">
                <a16:creationId xmlns:a16="http://schemas.microsoft.com/office/drawing/2014/main" id="{ADB7BAD4-4F4D-4DC6-3B0A-106F7E720D6C}"/>
              </a:ext>
            </a:extLst>
          </p:cNvPr>
          <p:cNvSpPr>
            <a:spLocks noGrp="1"/>
          </p:cNvSpPr>
          <p:nvPr>
            <p:ph type="body" sz="quarter" idx="21" hasCustomPrompt="1"/>
          </p:nvPr>
        </p:nvSpPr>
        <p:spPr>
          <a:xfrm>
            <a:off x="3287205" y="3021330"/>
            <a:ext cx="2560637" cy="406399"/>
          </a:xfrm>
        </p:spPr>
        <p:txBody>
          <a:bodyPr anchor="b" anchorCtr="0"/>
          <a:lstStyle>
            <a:lvl1pPr marL="0" indent="0">
              <a:buNone/>
              <a:defRPr sz="1400" b="1"/>
            </a:lvl1pPr>
            <a:lvl2pPr marL="137160" indent="0">
              <a:buNone/>
              <a:defRPr/>
            </a:lvl2pPr>
            <a:lvl3pPr marL="274320" indent="0">
              <a:buNone/>
              <a:defRPr/>
            </a:lvl3pPr>
            <a:lvl4pPr marL="411480" indent="0">
              <a:buNone/>
              <a:defRPr/>
            </a:lvl4pPr>
            <a:lvl5pPr marL="548640" indent="0">
              <a:buNone/>
              <a:defRPr/>
            </a:lvl5pPr>
          </a:lstStyle>
          <a:p>
            <a:pPr lvl="0"/>
            <a:r>
              <a:rPr lang="en-US" sz="1400"/>
              <a:t>Body header</a:t>
            </a:r>
            <a:endParaRPr lang="en-US"/>
          </a:p>
        </p:txBody>
      </p:sp>
      <p:sp>
        <p:nvSpPr>
          <p:cNvPr id="23" name="Text Placeholder 14">
            <a:extLst>
              <a:ext uri="{FF2B5EF4-FFF2-40B4-BE49-F238E27FC236}">
                <a16:creationId xmlns:a16="http://schemas.microsoft.com/office/drawing/2014/main" id="{87200E53-C7B8-F5D9-E418-CECC4FACE6E2}"/>
              </a:ext>
            </a:extLst>
          </p:cNvPr>
          <p:cNvSpPr>
            <a:spLocks noGrp="1"/>
          </p:cNvSpPr>
          <p:nvPr>
            <p:ph type="body" sz="quarter" idx="22" hasCustomPrompt="1"/>
          </p:nvPr>
        </p:nvSpPr>
        <p:spPr>
          <a:xfrm>
            <a:off x="3285617" y="3535680"/>
            <a:ext cx="2560638" cy="777240"/>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endParaRPr lang="en-US"/>
          </a:p>
        </p:txBody>
      </p:sp>
      <p:sp>
        <p:nvSpPr>
          <p:cNvPr id="25" name="Text Placeholder 24">
            <a:extLst>
              <a:ext uri="{FF2B5EF4-FFF2-40B4-BE49-F238E27FC236}">
                <a16:creationId xmlns:a16="http://schemas.microsoft.com/office/drawing/2014/main" id="{2653EB57-3E06-A456-F226-F7F63758F34B}"/>
              </a:ext>
            </a:extLst>
          </p:cNvPr>
          <p:cNvSpPr>
            <a:spLocks noGrp="1"/>
          </p:cNvSpPr>
          <p:nvPr>
            <p:ph type="body" sz="quarter" idx="23"/>
          </p:nvPr>
        </p:nvSpPr>
        <p:spPr>
          <a:xfrm>
            <a:off x="6169025" y="2095500"/>
            <a:ext cx="2560638" cy="2568575"/>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548CB1D8-95AA-5090-CD1A-33DFD0662B7D}"/>
              </a:ext>
            </a:extLst>
          </p:cNvPr>
          <p:cNvSpPr>
            <a:spLocks noGrp="1"/>
          </p:cNvSpPr>
          <p:nvPr>
            <p:ph type="body" sz="quarter" idx="24" hasCustomPrompt="1"/>
          </p:nvPr>
        </p:nvSpPr>
        <p:spPr>
          <a:xfrm>
            <a:off x="6163247" y="1581150"/>
            <a:ext cx="2560637" cy="406399"/>
          </a:xfrm>
        </p:spPr>
        <p:txBody>
          <a:bodyPr anchor="b" anchorCtr="0"/>
          <a:lstStyle>
            <a:lvl1pPr marL="0" indent="0">
              <a:buNone/>
              <a:defRPr sz="1400" b="1"/>
            </a:lvl1pPr>
            <a:lvl2pPr marL="137160" indent="0">
              <a:buNone/>
              <a:defRPr/>
            </a:lvl2pPr>
            <a:lvl3pPr marL="274320" indent="0">
              <a:buNone/>
              <a:defRPr/>
            </a:lvl3pPr>
            <a:lvl4pPr marL="411480" indent="0">
              <a:buNone/>
              <a:defRPr/>
            </a:lvl4pPr>
            <a:lvl5pPr marL="548640" indent="0">
              <a:buNone/>
              <a:defRPr/>
            </a:lvl5pPr>
          </a:lstStyle>
          <a:p>
            <a:pPr lvl="0"/>
            <a:r>
              <a:rPr lang="en-US" sz="1400"/>
              <a:t>Body header</a:t>
            </a:r>
            <a:endParaRPr lang="en-US"/>
          </a:p>
        </p:txBody>
      </p:sp>
      <p:pic>
        <p:nvPicPr>
          <p:cNvPr id="3" name="Corewell Health" descr="Corewell Health">
            <a:extLst>
              <a:ext uri="{FF2B5EF4-FFF2-40B4-BE49-F238E27FC236}">
                <a16:creationId xmlns:a16="http://schemas.microsoft.com/office/drawing/2014/main" id="{91FD2423-3ECC-647C-1F54-D03D85C72F39}"/>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3839522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072" userDrawn="1">
          <p15:clr>
            <a:srgbClr val="FBAE40"/>
          </p15:clr>
        </p15:guide>
        <p15:guide id="2" pos="1872" userDrawn="1">
          <p15:clr>
            <a:srgbClr val="FBAE40"/>
          </p15:clr>
        </p15:guide>
        <p15:guide id="3" pos="3686" userDrawn="1">
          <p15:clr>
            <a:srgbClr val="FBAE40"/>
          </p15:clr>
        </p15:guide>
        <p15:guide id="4" pos="3886" userDrawn="1">
          <p15:clr>
            <a:srgbClr val="FBAE40"/>
          </p15:clr>
        </p15:guide>
        <p15:guide id="5" orient="horz" pos="402" userDrawn="1">
          <p15:clr>
            <a:srgbClr val="FBAE40"/>
          </p15:clr>
        </p15:guide>
        <p15:guide id="8" orient="horz" pos="29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F51EA-7190-7747-950C-E60F32FD5A67}"/>
              </a:ext>
            </a:extLst>
          </p:cNvPr>
          <p:cNvSpPr>
            <a:spLocks noGrp="1"/>
          </p:cNvSpPr>
          <p:nvPr>
            <p:ph type="title" hasCustomPrompt="1"/>
          </p:nvPr>
        </p:nvSpPr>
        <p:spPr>
          <a:xfrm>
            <a:off x="411480" y="640080"/>
            <a:ext cx="8318754" cy="640080"/>
          </a:xfrm>
        </p:spPr>
        <p:txBody>
          <a:bodyPr/>
          <a:lstStyle>
            <a:lvl1pPr>
              <a:defRPr sz="2200"/>
            </a:lvl1pPr>
          </a:lstStyle>
          <a:p>
            <a:r>
              <a:rPr lang="en-US"/>
              <a:t>This is a “Sidebar Right” slide</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169914" y="1581150"/>
            <a:ext cx="2560320" cy="308292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E99E07BA-A10D-BC4F-976C-2D3F4A4918C2}"/>
              </a:ext>
            </a:extLst>
          </p:cNvPr>
          <p:cNvSpPr>
            <a:spLocks noGrp="1"/>
          </p:cNvSpPr>
          <p:nvPr>
            <p:ph type="ftr" sz="quarter" idx="11"/>
          </p:nvPr>
        </p:nvSpPr>
        <p:spPr/>
        <p:txBody>
          <a:bodyPr/>
          <a:lstStyle/>
          <a:p>
            <a:r>
              <a:rPr lang="en-US"/>
              <a:t>Massive Transfusion Documentation Update November 2025</a:t>
            </a:r>
          </a:p>
        </p:txBody>
      </p:sp>
      <p:sp>
        <p:nvSpPr>
          <p:cNvPr id="10" name="Slide Number Placeholder 6">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a:p>
        </p:txBody>
      </p:sp>
      <p:sp>
        <p:nvSpPr>
          <p:cNvPr id="8" name="Text Placeholder 7">
            <a:extLst>
              <a:ext uri="{FF2B5EF4-FFF2-40B4-BE49-F238E27FC236}">
                <a16:creationId xmlns:a16="http://schemas.microsoft.com/office/drawing/2014/main" id="{DC6119C7-8EC4-94BD-1CF7-C68DD3CA26C4}"/>
              </a:ext>
            </a:extLst>
          </p:cNvPr>
          <p:cNvSpPr>
            <a:spLocks noGrp="1"/>
          </p:cNvSpPr>
          <p:nvPr>
            <p:ph type="body" sz="quarter" idx="13" hasCustomPrompt="1"/>
          </p:nvPr>
        </p:nvSpPr>
        <p:spPr>
          <a:xfrm>
            <a:off x="411163" y="1581150"/>
            <a:ext cx="5443537" cy="3082925"/>
          </a:xfrm>
        </p:spPr>
        <p:txBody>
          <a:bodyPr/>
          <a:lstStyle>
            <a:lvl1pPr marL="0" indent="0">
              <a:lnSpc>
                <a:spcPct val="90000"/>
              </a:lnSpc>
              <a:spcAft>
                <a:spcPts val="0"/>
              </a:spcAft>
              <a:buNone/>
              <a:defRPr sz="3200" b="1"/>
            </a:lvl1pPr>
            <a:lvl2pPr marL="137160" indent="0">
              <a:lnSpc>
                <a:spcPct val="90000"/>
              </a:lnSpc>
              <a:spcAft>
                <a:spcPts val="0"/>
              </a:spcAft>
              <a:buNone/>
              <a:defRPr sz="3200" b="1"/>
            </a:lvl2pPr>
            <a:lvl3pPr marL="274320" indent="0">
              <a:lnSpc>
                <a:spcPct val="90000"/>
              </a:lnSpc>
              <a:spcAft>
                <a:spcPts val="0"/>
              </a:spcAft>
              <a:buNone/>
              <a:defRPr sz="3200" b="1"/>
            </a:lvl3pPr>
            <a:lvl4pPr marL="411480" indent="0">
              <a:lnSpc>
                <a:spcPct val="90000"/>
              </a:lnSpc>
              <a:spcAft>
                <a:spcPts val="0"/>
              </a:spcAft>
              <a:buNone/>
              <a:defRPr sz="3200" b="1"/>
            </a:lvl4pPr>
            <a:lvl5pPr marL="548640" indent="0">
              <a:lnSpc>
                <a:spcPct val="90000"/>
              </a:lnSpc>
              <a:spcAft>
                <a:spcPts val="0"/>
              </a:spcAft>
              <a:buNone/>
              <a:defRPr sz="3200" b="1"/>
            </a:lvl5pPr>
          </a:lstStyle>
          <a:p>
            <a:pPr lvl="0"/>
            <a:r>
              <a:rPr lang="en-US"/>
              <a:t>Big statements are Montserrat Bold 32pt, 0.9 line spacing, five lines max. Use sparingly to make single, important points.</a:t>
            </a:r>
          </a:p>
        </p:txBody>
      </p:sp>
    </p:spTree>
    <p:extLst>
      <p:ext uri="{BB962C8B-B14F-4D97-AF65-F5344CB8AC3E}">
        <p14:creationId xmlns:p14="http://schemas.microsoft.com/office/powerpoint/2010/main" val="765738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3688" userDrawn="1">
          <p15:clr>
            <a:srgbClr val="FBAE40"/>
          </p15:clr>
        </p15:guide>
        <p15:guide id="4" pos="3886" userDrawn="1">
          <p15:clr>
            <a:srgbClr val="FBAE40"/>
          </p15:clr>
        </p15:guide>
        <p15:guide id="5" orient="horz" pos="402" userDrawn="1">
          <p15:clr>
            <a:srgbClr val="FBAE40"/>
          </p15:clr>
        </p15:guide>
        <p15:guide id="6" orient="horz" pos="900" userDrawn="1">
          <p15:clr>
            <a:srgbClr val="FBAE40"/>
          </p15:clr>
        </p15:guide>
        <p15:guide id="7" orient="horz" pos="804" userDrawn="1">
          <p15:clr>
            <a:srgbClr val="FBAE40"/>
          </p15:clr>
        </p15:guide>
        <p15:guide id="8" orient="horz" pos="29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ch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DFE1-271A-2C69-511A-45CF2A260276}"/>
              </a:ext>
            </a:extLst>
          </p:cNvPr>
          <p:cNvSpPr>
            <a:spLocks noGrp="1"/>
          </p:cNvSpPr>
          <p:nvPr>
            <p:ph type="title" hasCustomPrompt="1"/>
          </p:nvPr>
        </p:nvSpPr>
        <p:spPr/>
        <p:txBody>
          <a:bodyPr/>
          <a:lstStyle/>
          <a:p>
            <a:r>
              <a:rPr lang="en-US"/>
              <a:t>This is a “Three Column Chart” slide</a:t>
            </a:r>
          </a:p>
        </p:txBody>
      </p:sp>
      <p:sp>
        <p:nvSpPr>
          <p:cNvPr id="3" name="Footer Placeholder 2">
            <a:extLst>
              <a:ext uri="{FF2B5EF4-FFF2-40B4-BE49-F238E27FC236}">
                <a16:creationId xmlns:a16="http://schemas.microsoft.com/office/drawing/2014/main" id="{0F00F3CA-1882-36D3-EE61-C9C9987F35A0}"/>
              </a:ext>
            </a:extLst>
          </p:cNvPr>
          <p:cNvSpPr>
            <a:spLocks noGrp="1"/>
          </p:cNvSpPr>
          <p:nvPr>
            <p:ph type="ftr" sz="quarter" idx="10"/>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267198FC-FEBD-E2BF-5E6F-913A64A8C4C2}"/>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28" name="Text Placeholder 27">
            <a:extLst>
              <a:ext uri="{FF2B5EF4-FFF2-40B4-BE49-F238E27FC236}">
                <a16:creationId xmlns:a16="http://schemas.microsoft.com/office/drawing/2014/main" id="{C371F416-0B8A-12BC-5887-87246945F42D}"/>
              </a:ext>
            </a:extLst>
          </p:cNvPr>
          <p:cNvSpPr>
            <a:spLocks noGrp="1"/>
          </p:cNvSpPr>
          <p:nvPr>
            <p:ph type="body" sz="quarter" idx="12" hasCustomPrompt="1"/>
          </p:nvPr>
        </p:nvSpPr>
        <p:spPr>
          <a:xfrm>
            <a:off x="411480" y="1899855"/>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29" name="Text Placeholder 27">
            <a:extLst>
              <a:ext uri="{FF2B5EF4-FFF2-40B4-BE49-F238E27FC236}">
                <a16:creationId xmlns:a16="http://schemas.microsoft.com/office/drawing/2014/main" id="{E6F7FF3E-BE0C-C6A4-C461-1B6B7A6C8D88}"/>
              </a:ext>
            </a:extLst>
          </p:cNvPr>
          <p:cNvSpPr>
            <a:spLocks noGrp="1"/>
          </p:cNvSpPr>
          <p:nvPr>
            <p:ph type="body" sz="quarter" idx="13" hasCustomPrompt="1"/>
          </p:nvPr>
        </p:nvSpPr>
        <p:spPr>
          <a:xfrm>
            <a:off x="411480" y="1465662"/>
            <a:ext cx="2359026" cy="248691"/>
          </a:xfrm>
        </p:spPr>
        <p:txBody>
          <a:bodyPr anchor="b" anchorCtr="0"/>
          <a:lstStyle>
            <a:lvl1pPr marL="0" indent="0">
              <a:buNone/>
              <a:defRPr b="1"/>
            </a:lvl1pPr>
          </a:lstStyle>
          <a:p>
            <a:r>
              <a:rPr lang="en-US" sz="1200"/>
              <a:t>This is placeholder text</a:t>
            </a:r>
          </a:p>
        </p:txBody>
      </p:sp>
      <p:sp>
        <p:nvSpPr>
          <p:cNvPr id="30" name="Text Placeholder 27">
            <a:extLst>
              <a:ext uri="{FF2B5EF4-FFF2-40B4-BE49-F238E27FC236}">
                <a16:creationId xmlns:a16="http://schemas.microsoft.com/office/drawing/2014/main" id="{26F466DE-A206-6B08-4E4B-9208DD10C6A2}"/>
              </a:ext>
            </a:extLst>
          </p:cNvPr>
          <p:cNvSpPr>
            <a:spLocks noGrp="1"/>
          </p:cNvSpPr>
          <p:nvPr>
            <p:ph type="body" sz="quarter" idx="14" hasCustomPrompt="1"/>
          </p:nvPr>
        </p:nvSpPr>
        <p:spPr>
          <a:xfrm>
            <a:off x="3391344" y="1465662"/>
            <a:ext cx="2359026" cy="248691"/>
          </a:xfrm>
        </p:spPr>
        <p:txBody>
          <a:bodyPr anchor="b" anchorCtr="0"/>
          <a:lstStyle>
            <a:lvl1pPr marL="0" indent="0">
              <a:buNone/>
              <a:defRPr b="1"/>
            </a:lvl1pPr>
          </a:lstStyle>
          <a:p>
            <a:r>
              <a:rPr lang="en-US" sz="1200"/>
              <a:t>Lorem ipsum</a:t>
            </a:r>
          </a:p>
        </p:txBody>
      </p:sp>
      <p:sp>
        <p:nvSpPr>
          <p:cNvPr id="31" name="Text Placeholder 27">
            <a:extLst>
              <a:ext uri="{FF2B5EF4-FFF2-40B4-BE49-F238E27FC236}">
                <a16:creationId xmlns:a16="http://schemas.microsoft.com/office/drawing/2014/main" id="{35A54653-06E6-BBE8-C423-34545C4D71C3}"/>
              </a:ext>
            </a:extLst>
          </p:cNvPr>
          <p:cNvSpPr>
            <a:spLocks noGrp="1"/>
          </p:cNvSpPr>
          <p:nvPr>
            <p:ph type="body" sz="quarter" idx="15" hasCustomPrompt="1"/>
          </p:nvPr>
        </p:nvSpPr>
        <p:spPr>
          <a:xfrm>
            <a:off x="6373812" y="1465662"/>
            <a:ext cx="2359026" cy="248691"/>
          </a:xfrm>
        </p:spPr>
        <p:txBody>
          <a:bodyPr anchor="b" anchorCtr="0"/>
          <a:lstStyle>
            <a:lvl1pPr marL="0" indent="0">
              <a:buNone/>
              <a:defRPr b="1"/>
            </a:lvl1pPr>
          </a:lstStyle>
          <a:p>
            <a:r>
              <a:rPr lang="en-US" sz="1200"/>
              <a:t>Dolor sit </a:t>
            </a:r>
            <a:r>
              <a:rPr lang="en-US" sz="1200" err="1"/>
              <a:t>amet</a:t>
            </a:r>
            <a:endParaRPr lang="en-US" sz="1200"/>
          </a:p>
        </p:txBody>
      </p:sp>
      <p:sp>
        <p:nvSpPr>
          <p:cNvPr id="43" name="Text Placeholder 42">
            <a:extLst>
              <a:ext uri="{FF2B5EF4-FFF2-40B4-BE49-F238E27FC236}">
                <a16:creationId xmlns:a16="http://schemas.microsoft.com/office/drawing/2014/main" id="{C213D068-43AB-5F20-25AA-5237902C6888}"/>
              </a:ext>
            </a:extLst>
          </p:cNvPr>
          <p:cNvSpPr>
            <a:spLocks noGrp="1"/>
          </p:cNvSpPr>
          <p:nvPr>
            <p:ph type="body" sz="quarter" idx="24" hasCustomPrompt="1"/>
          </p:nvPr>
        </p:nvSpPr>
        <p:spPr>
          <a:xfrm>
            <a:off x="3021774" y="218643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32" name="Text Placeholder 27">
            <a:extLst>
              <a:ext uri="{FF2B5EF4-FFF2-40B4-BE49-F238E27FC236}">
                <a16:creationId xmlns:a16="http://schemas.microsoft.com/office/drawing/2014/main" id="{1CADE1EF-A497-5131-F8E0-EAE48EC9EB71}"/>
              </a:ext>
            </a:extLst>
          </p:cNvPr>
          <p:cNvSpPr>
            <a:spLocks noGrp="1"/>
          </p:cNvSpPr>
          <p:nvPr>
            <p:ph type="body" sz="quarter" idx="16" hasCustomPrompt="1"/>
          </p:nvPr>
        </p:nvSpPr>
        <p:spPr>
          <a:xfrm>
            <a:off x="411480" y="2863893"/>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3" name="Text Placeholder 27">
            <a:extLst>
              <a:ext uri="{FF2B5EF4-FFF2-40B4-BE49-F238E27FC236}">
                <a16:creationId xmlns:a16="http://schemas.microsoft.com/office/drawing/2014/main" id="{E3A3B8E0-A11B-6E0E-641C-E255EF3BE657}"/>
              </a:ext>
            </a:extLst>
          </p:cNvPr>
          <p:cNvSpPr>
            <a:spLocks noGrp="1"/>
          </p:cNvSpPr>
          <p:nvPr>
            <p:ph type="body" sz="quarter" idx="17" hasCustomPrompt="1"/>
          </p:nvPr>
        </p:nvSpPr>
        <p:spPr>
          <a:xfrm>
            <a:off x="411480" y="3827395"/>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4" name="Text Placeholder 27">
            <a:extLst>
              <a:ext uri="{FF2B5EF4-FFF2-40B4-BE49-F238E27FC236}">
                <a16:creationId xmlns:a16="http://schemas.microsoft.com/office/drawing/2014/main" id="{0A0FDC6C-2A52-B598-110D-BF58FDFEF5CD}"/>
              </a:ext>
            </a:extLst>
          </p:cNvPr>
          <p:cNvSpPr>
            <a:spLocks noGrp="1"/>
          </p:cNvSpPr>
          <p:nvPr>
            <p:ph type="body" sz="quarter" idx="18" hasCustomPrompt="1"/>
          </p:nvPr>
        </p:nvSpPr>
        <p:spPr>
          <a:xfrm>
            <a:off x="3392487" y="1899855"/>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5" name="Text Placeholder 27">
            <a:extLst>
              <a:ext uri="{FF2B5EF4-FFF2-40B4-BE49-F238E27FC236}">
                <a16:creationId xmlns:a16="http://schemas.microsoft.com/office/drawing/2014/main" id="{A9C2C086-452C-C27E-6EB2-2121A90E7A08}"/>
              </a:ext>
            </a:extLst>
          </p:cNvPr>
          <p:cNvSpPr>
            <a:spLocks noGrp="1"/>
          </p:cNvSpPr>
          <p:nvPr>
            <p:ph type="body" sz="quarter" idx="19" hasCustomPrompt="1"/>
          </p:nvPr>
        </p:nvSpPr>
        <p:spPr>
          <a:xfrm>
            <a:off x="3392487" y="2863893"/>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6" name="Text Placeholder 27">
            <a:extLst>
              <a:ext uri="{FF2B5EF4-FFF2-40B4-BE49-F238E27FC236}">
                <a16:creationId xmlns:a16="http://schemas.microsoft.com/office/drawing/2014/main" id="{EB96EE0E-7DD5-B318-5533-8CED9142416E}"/>
              </a:ext>
            </a:extLst>
          </p:cNvPr>
          <p:cNvSpPr>
            <a:spLocks noGrp="1"/>
          </p:cNvSpPr>
          <p:nvPr>
            <p:ph type="body" sz="quarter" idx="20" hasCustomPrompt="1"/>
          </p:nvPr>
        </p:nvSpPr>
        <p:spPr>
          <a:xfrm>
            <a:off x="3392487" y="3827395"/>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7" name="Text Placeholder 27">
            <a:extLst>
              <a:ext uri="{FF2B5EF4-FFF2-40B4-BE49-F238E27FC236}">
                <a16:creationId xmlns:a16="http://schemas.microsoft.com/office/drawing/2014/main" id="{3493821E-1823-7DA5-9828-B86255A08751}"/>
              </a:ext>
            </a:extLst>
          </p:cNvPr>
          <p:cNvSpPr>
            <a:spLocks noGrp="1"/>
          </p:cNvSpPr>
          <p:nvPr>
            <p:ph type="body" sz="quarter" idx="21" hasCustomPrompt="1"/>
          </p:nvPr>
        </p:nvSpPr>
        <p:spPr>
          <a:xfrm>
            <a:off x="6371208" y="1899855"/>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8" name="Text Placeholder 27">
            <a:extLst>
              <a:ext uri="{FF2B5EF4-FFF2-40B4-BE49-F238E27FC236}">
                <a16:creationId xmlns:a16="http://schemas.microsoft.com/office/drawing/2014/main" id="{2207B625-2EA5-5AB5-4B92-05B7D91A065C}"/>
              </a:ext>
            </a:extLst>
          </p:cNvPr>
          <p:cNvSpPr>
            <a:spLocks noGrp="1"/>
          </p:cNvSpPr>
          <p:nvPr>
            <p:ph type="body" sz="quarter" idx="22" hasCustomPrompt="1"/>
          </p:nvPr>
        </p:nvSpPr>
        <p:spPr>
          <a:xfrm>
            <a:off x="6371208" y="2863893"/>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9" name="Text Placeholder 27">
            <a:extLst>
              <a:ext uri="{FF2B5EF4-FFF2-40B4-BE49-F238E27FC236}">
                <a16:creationId xmlns:a16="http://schemas.microsoft.com/office/drawing/2014/main" id="{C43AFF5B-3ACC-C64F-066D-D7D1A0BDC94A}"/>
              </a:ext>
            </a:extLst>
          </p:cNvPr>
          <p:cNvSpPr>
            <a:spLocks noGrp="1"/>
          </p:cNvSpPr>
          <p:nvPr>
            <p:ph type="body" sz="quarter" idx="23" hasCustomPrompt="1"/>
          </p:nvPr>
        </p:nvSpPr>
        <p:spPr>
          <a:xfrm>
            <a:off x="6371208" y="3827395"/>
            <a:ext cx="2359026" cy="756033"/>
          </a:xfrm>
        </p:spPr>
        <p:txBody>
          <a:bodyPr anchor="ctr" anchorCtr="0"/>
          <a:lstStyle>
            <a:lvl1pPr marL="0" indent="0">
              <a:buNone/>
              <a:defRPr/>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44" name="Text Placeholder 43">
            <a:extLst>
              <a:ext uri="{FF2B5EF4-FFF2-40B4-BE49-F238E27FC236}">
                <a16:creationId xmlns:a16="http://schemas.microsoft.com/office/drawing/2014/main" id="{7CDD6337-35B9-4524-580F-23384ED570B9}"/>
              </a:ext>
            </a:extLst>
          </p:cNvPr>
          <p:cNvSpPr>
            <a:spLocks noGrp="1"/>
          </p:cNvSpPr>
          <p:nvPr>
            <p:ph type="body" sz="quarter" idx="25" hasCustomPrompt="1"/>
          </p:nvPr>
        </p:nvSpPr>
        <p:spPr>
          <a:xfrm>
            <a:off x="5985066" y="218643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5" name="Text Placeholder 44">
            <a:extLst>
              <a:ext uri="{FF2B5EF4-FFF2-40B4-BE49-F238E27FC236}">
                <a16:creationId xmlns:a16="http://schemas.microsoft.com/office/drawing/2014/main" id="{FDE074E5-00DD-814E-012F-BD8CBAC68247}"/>
              </a:ext>
            </a:extLst>
          </p:cNvPr>
          <p:cNvSpPr>
            <a:spLocks noGrp="1"/>
          </p:cNvSpPr>
          <p:nvPr>
            <p:ph type="body" sz="quarter" idx="26" hasCustomPrompt="1"/>
          </p:nvPr>
        </p:nvSpPr>
        <p:spPr>
          <a:xfrm>
            <a:off x="3021774" y="3150470"/>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6" name="Text Placeholder 45">
            <a:extLst>
              <a:ext uri="{FF2B5EF4-FFF2-40B4-BE49-F238E27FC236}">
                <a16:creationId xmlns:a16="http://schemas.microsoft.com/office/drawing/2014/main" id="{B7C7739D-ABF3-A47E-75BF-88E5440146BF}"/>
              </a:ext>
            </a:extLst>
          </p:cNvPr>
          <p:cNvSpPr>
            <a:spLocks noGrp="1"/>
          </p:cNvSpPr>
          <p:nvPr>
            <p:ph type="body" sz="quarter" idx="27" hasCustomPrompt="1"/>
          </p:nvPr>
        </p:nvSpPr>
        <p:spPr>
          <a:xfrm>
            <a:off x="5985066" y="3150470"/>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7" name="Text Placeholder 46">
            <a:extLst>
              <a:ext uri="{FF2B5EF4-FFF2-40B4-BE49-F238E27FC236}">
                <a16:creationId xmlns:a16="http://schemas.microsoft.com/office/drawing/2014/main" id="{A179B4FB-9A35-7747-0B73-7F588A11E3FE}"/>
              </a:ext>
            </a:extLst>
          </p:cNvPr>
          <p:cNvSpPr>
            <a:spLocks noGrp="1"/>
          </p:cNvSpPr>
          <p:nvPr>
            <p:ph type="body" sz="quarter" idx="28" hasCustomPrompt="1"/>
          </p:nvPr>
        </p:nvSpPr>
        <p:spPr>
          <a:xfrm>
            <a:off x="3021774" y="411397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8" name="Text Placeholder 47">
            <a:extLst>
              <a:ext uri="{FF2B5EF4-FFF2-40B4-BE49-F238E27FC236}">
                <a16:creationId xmlns:a16="http://schemas.microsoft.com/office/drawing/2014/main" id="{06319087-751B-DA2F-F279-E3051E201B40}"/>
              </a:ext>
            </a:extLst>
          </p:cNvPr>
          <p:cNvSpPr>
            <a:spLocks noGrp="1"/>
          </p:cNvSpPr>
          <p:nvPr>
            <p:ph type="body" sz="quarter" idx="29" hasCustomPrompt="1"/>
          </p:nvPr>
        </p:nvSpPr>
        <p:spPr>
          <a:xfrm>
            <a:off x="5985066" y="411397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Tree>
    <p:extLst>
      <p:ext uri="{BB962C8B-B14F-4D97-AF65-F5344CB8AC3E}">
        <p14:creationId xmlns:p14="http://schemas.microsoft.com/office/powerpoint/2010/main" val="478906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column char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DFE1-271A-2C69-511A-45CF2A260276}"/>
              </a:ext>
            </a:extLst>
          </p:cNvPr>
          <p:cNvSpPr>
            <a:spLocks noGrp="1"/>
          </p:cNvSpPr>
          <p:nvPr>
            <p:ph type="title" hasCustomPrompt="1"/>
          </p:nvPr>
        </p:nvSpPr>
        <p:spPr/>
        <p:txBody>
          <a:bodyPr/>
          <a:lstStyle/>
          <a:p>
            <a:r>
              <a:rPr lang="en-US"/>
              <a:t>This is a “Three Column Chart – Dark Blue” slide</a:t>
            </a:r>
          </a:p>
        </p:txBody>
      </p:sp>
      <p:sp>
        <p:nvSpPr>
          <p:cNvPr id="3" name="Footer Placeholder 2">
            <a:extLst>
              <a:ext uri="{FF2B5EF4-FFF2-40B4-BE49-F238E27FC236}">
                <a16:creationId xmlns:a16="http://schemas.microsoft.com/office/drawing/2014/main" id="{0F00F3CA-1882-36D3-EE61-C9C9987F35A0}"/>
              </a:ext>
            </a:extLst>
          </p:cNvPr>
          <p:cNvSpPr>
            <a:spLocks noGrp="1"/>
          </p:cNvSpPr>
          <p:nvPr>
            <p:ph type="ftr" sz="quarter" idx="10"/>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267198FC-FEBD-E2BF-5E6F-913A64A8C4C2}"/>
              </a:ext>
            </a:extLst>
          </p:cNvPr>
          <p:cNvSpPr>
            <a:spLocks noGrp="1"/>
          </p:cNvSpPr>
          <p:nvPr>
            <p:ph type="sldNum" sz="quarter" idx="11"/>
          </p:nvPr>
        </p:nvSpPr>
        <p:spPr/>
        <p:txBody>
          <a:bodyPr/>
          <a:lstStyle/>
          <a:p>
            <a:fld id="{B58DE5F1-E0F9-4CCA-92B7-7A6FC4DFEE14}" type="slidenum">
              <a:rPr lang="en-US" smtClean="0"/>
              <a:pPr/>
              <a:t>‹#›</a:t>
            </a:fld>
            <a:endParaRPr lang="en-US"/>
          </a:p>
        </p:txBody>
      </p:sp>
      <p:pic>
        <p:nvPicPr>
          <p:cNvPr id="13" name="Corewell Health" descr="Corewell Health">
            <a:extLst>
              <a:ext uri="{FF2B5EF4-FFF2-40B4-BE49-F238E27FC236}">
                <a16:creationId xmlns:a16="http://schemas.microsoft.com/office/drawing/2014/main" id="{84235C3A-C58F-F61C-8D8F-33D69CB075AF}"/>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28" name="Text Placeholder 27">
            <a:extLst>
              <a:ext uri="{FF2B5EF4-FFF2-40B4-BE49-F238E27FC236}">
                <a16:creationId xmlns:a16="http://schemas.microsoft.com/office/drawing/2014/main" id="{C371F416-0B8A-12BC-5887-87246945F42D}"/>
              </a:ext>
            </a:extLst>
          </p:cNvPr>
          <p:cNvSpPr>
            <a:spLocks noGrp="1"/>
          </p:cNvSpPr>
          <p:nvPr>
            <p:ph type="body" sz="quarter" idx="12" hasCustomPrompt="1"/>
          </p:nvPr>
        </p:nvSpPr>
        <p:spPr>
          <a:xfrm>
            <a:off x="411480" y="1899855"/>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29" name="Text Placeholder 27">
            <a:extLst>
              <a:ext uri="{FF2B5EF4-FFF2-40B4-BE49-F238E27FC236}">
                <a16:creationId xmlns:a16="http://schemas.microsoft.com/office/drawing/2014/main" id="{E6F7FF3E-BE0C-C6A4-C461-1B6B7A6C8D88}"/>
              </a:ext>
            </a:extLst>
          </p:cNvPr>
          <p:cNvSpPr>
            <a:spLocks noGrp="1"/>
          </p:cNvSpPr>
          <p:nvPr>
            <p:ph type="body" sz="quarter" idx="13" hasCustomPrompt="1"/>
          </p:nvPr>
        </p:nvSpPr>
        <p:spPr>
          <a:xfrm>
            <a:off x="411480" y="1465662"/>
            <a:ext cx="2359026" cy="248691"/>
          </a:xfrm>
        </p:spPr>
        <p:txBody>
          <a:bodyPr anchor="b" anchorCtr="0"/>
          <a:lstStyle>
            <a:lvl1pPr marL="0" indent="0">
              <a:buNone/>
              <a:defRPr sz="1100" b="1"/>
            </a:lvl1pPr>
          </a:lstStyle>
          <a:p>
            <a:r>
              <a:rPr lang="en-US" sz="1200"/>
              <a:t>This is placeholder text</a:t>
            </a:r>
          </a:p>
        </p:txBody>
      </p:sp>
      <p:sp>
        <p:nvSpPr>
          <p:cNvPr id="30" name="Text Placeholder 27">
            <a:extLst>
              <a:ext uri="{FF2B5EF4-FFF2-40B4-BE49-F238E27FC236}">
                <a16:creationId xmlns:a16="http://schemas.microsoft.com/office/drawing/2014/main" id="{26F466DE-A206-6B08-4E4B-9208DD10C6A2}"/>
              </a:ext>
            </a:extLst>
          </p:cNvPr>
          <p:cNvSpPr>
            <a:spLocks noGrp="1"/>
          </p:cNvSpPr>
          <p:nvPr>
            <p:ph type="body" sz="quarter" idx="14" hasCustomPrompt="1"/>
          </p:nvPr>
        </p:nvSpPr>
        <p:spPr>
          <a:xfrm>
            <a:off x="3391344" y="1465662"/>
            <a:ext cx="2359026" cy="248691"/>
          </a:xfrm>
        </p:spPr>
        <p:txBody>
          <a:bodyPr anchor="b" anchorCtr="0"/>
          <a:lstStyle>
            <a:lvl1pPr marL="0" indent="0">
              <a:buNone/>
              <a:defRPr sz="1100" b="1"/>
            </a:lvl1pPr>
          </a:lstStyle>
          <a:p>
            <a:r>
              <a:rPr lang="en-US" sz="1200"/>
              <a:t>Lorem ipsum</a:t>
            </a:r>
          </a:p>
        </p:txBody>
      </p:sp>
      <p:sp>
        <p:nvSpPr>
          <p:cNvPr id="31" name="Text Placeholder 27">
            <a:extLst>
              <a:ext uri="{FF2B5EF4-FFF2-40B4-BE49-F238E27FC236}">
                <a16:creationId xmlns:a16="http://schemas.microsoft.com/office/drawing/2014/main" id="{35A54653-06E6-BBE8-C423-34545C4D71C3}"/>
              </a:ext>
            </a:extLst>
          </p:cNvPr>
          <p:cNvSpPr>
            <a:spLocks noGrp="1"/>
          </p:cNvSpPr>
          <p:nvPr>
            <p:ph type="body" sz="quarter" idx="15" hasCustomPrompt="1"/>
          </p:nvPr>
        </p:nvSpPr>
        <p:spPr>
          <a:xfrm>
            <a:off x="6373812" y="1465662"/>
            <a:ext cx="2359026" cy="248691"/>
          </a:xfrm>
        </p:spPr>
        <p:txBody>
          <a:bodyPr anchor="b" anchorCtr="0"/>
          <a:lstStyle>
            <a:lvl1pPr marL="0" indent="0">
              <a:buNone/>
              <a:defRPr sz="1100" b="1"/>
            </a:lvl1pPr>
          </a:lstStyle>
          <a:p>
            <a:r>
              <a:rPr lang="en-US" sz="1200"/>
              <a:t>Dolor sit </a:t>
            </a:r>
            <a:r>
              <a:rPr lang="en-US" sz="1200" err="1"/>
              <a:t>amet</a:t>
            </a:r>
            <a:endParaRPr lang="en-US" sz="1200"/>
          </a:p>
        </p:txBody>
      </p:sp>
      <p:sp>
        <p:nvSpPr>
          <p:cNvPr id="43" name="Text Placeholder 42">
            <a:extLst>
              <a:ext uri="{FF2B5EF4-FFF2-40B4-BE49-F238E27FC236}">
                <a16:creationId xmlns:a16="http://schemas.microsoft.com/office/drawing/2014/main" id="{C213D068-43AB-5F20-25AA-5237902C6888}"/>
              </a:ext>
            </a:extLst>
          </p:cNvPr>
          <p:cNvSpPr>
            <a:spLocks noGrp="1"/>
          </p:cNvSpPr>
          <p:nvPr>
            <p:ph type="body" sz="quarter" idx="24" hasCustomPrompt="1"/>
          </p:nvPr>
        </p:nvSpPr>
        <p:spPr>
          <a:xfrm>
            <a:off x="3021774" y="218643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32" name="Text Placeholder 27">
            <a:extLst>
              <a:ext uri="{FF2B5EF4-FFF2-40B4-BE49-F238E27FC236}">
                <a16:creationId xmlns:a16="http://schemas.microsoft.com/office/drawing/2014/main" id="{1CADE1EF-A497-5131-F8E0-EAE48EC9EB71}"/>
              </a:ext>
            </a:extLst>
          </p:cNvPr>
          <p:cNvSpPr>
            <a:spLocks noGrp="1"/>
          </p:cNvSpPr>
          <p:nvPr>
            <p:ph type="body" sz="quarter" idx="16" hasCustomPrompt="1"/>
          </p:nvPr>
        </p:nvSpPr>
        <p:spPr>
          <a:xfrm>
            <a:off x="411480" y="2863893"/>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3" name="Text Placeholder 27">
            <a:extLst>
              <a:ext uri="{FF2B5EF4-FFF2-40B4-BE49-F238E27FC236}">
                <a16:creationId xmlns:a16="http://schemas.microsoft.com/office/drawing/2014/main" id="{E3A3B8E0-A11B-6E0E-641C-E255EF3BE657}"/>
              </a:ext>
            </a:extLst>
          </p:cNvPr>
          <p:cNvSpPr>
            <a:spLocks noGrp="1"/>
          </p:cNvSpPr>
          <p:nvPr>
            <p:ph type="body" sz="quarter" idx="17" hasCustomPrompt="1"/>
          </p:nvPr>
        </p:nvSpPr>
        <p:spPr>
          <a:xfrm>
            <a:off x="411480" y="3827395"/>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4" name="Text Placeholder 27">
            <a:extLst>
              <a:ext uri="{FF2B5EF4-FFF2-40B4-BE49-F238E27FC236}">
                <a16:creationId xmlns:a16="http://schemas.microsoft.com/office/drawing/2014/main" id="{0A0FDC6C-2A52-B598-110D-BF58FDFEF5CD}"/>
              </a:ext>
            </a:extLst>
          </p:cNvPr>
          <p:cNvSpPr>
            <a:spLocks noGrp="1"/>
          </p:cNvSpPr>
          <p:nvPr>
            <p:ph type="body" sz="quarter" idx="18" hasCustomPrompt="1"/>
          </p:nvPr>
        </p:nvSpPr>
        <p:spPr>
          <a:xfrm>
            <a:off x="3392487" y="1899855"/>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5" name="Text Placeholder 27">
            <a:extLst>
              <a:ext uri="{FF2B5EF4-FFF2-40B4-BE49-F238E27FC236}">
                <a16:creationId xmlns:a16="http://schemas.microsoft.com/office/drawing/2014/main" id="{A9C2C086-452C-C27E-6EB2-2121A90E7A08}"/>
              </a:ext>
            </a:extLst>
          </p:cNvPr>
          <p:cNvSpPr>
            <a:spLocks noGrp="1"/>
          </p:cNvSpPr>
          <p:nvPr>
            <p:ph type="body" sz="quarter" idx="19" hasCustomPrompt="1"/>
          </p:nvPr>
        </p:nvSpPr>
        <p:spPr>
          <a:xfrm>
            <a:off x="3392487" y="2863893"/>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6" name="Text Placeholder 27">
            <a:extLst>
              <a:ext uri="{FF2B5EF4-FFF2-40B4-BE49-F238E27FC236}">
                <a16:creationId xmlns:a16="http://schemas.microsoft.com/office/drawing/2014/main" id="{EB96EE0E-7DD5-B318-5533-8CED9142416E}"/>
              </a:ext>
            </a:extLst>
          </p:cNvPr>
          <p:cNvSpPr>
            <a:spLocks noGrp="1"/>
          </p:cNvSpPr>
          <p:nvPr>
            <p:ph type="body" sz="quarter" idx="20" hasCustomPrompt="1"/>
          </p:nvPr>
        </p:nvSpPr>
        <p:spPr>
          <a:xfrm>
            <a:off x="3392487" y="3827395"/>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7" name="Text Placeholder 27">
            <a:extLst>
              <a:ext uri="{FF2B5EF4-FFF2-40B4-BE49-F238E27FC236}">
                <a16:creationId xmlns:a16="http://schemas.microsoft.com/office/drawing/2014/main" id="{3493821E-1823-7DA5-9828-B86255A08751}"/>
              </a:ext>
            </a:extLst>
          </p:cNvPr>
          <p:cNvSpPr>
            <a:spLocks noGrp="1"/>
          </p:cNvSpPr>
          <p:nvPr>
            <p:ph type="body" sz="quarter" idx="21" hasCustomPrompt="1"/>
          </p:nvPr>
        </p:nvSpPr>
        <p:spPr>
          <a:xfrm>
            <a:off x="6371208" y="1899855"/>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8" name="Text Placeholder 27">
            <a:extLst>
              <a:ext uri="{FF2B5EF4-FFF2-40B4-BE49-F238E27FC236}">
                <a16:creationId xmlns:a16="http://schemas.microsoft.com/office/drawing/2014/main" id="{2207B625-2EA5-5AB5-4B92-05B7D91A065C}"/>
              </a:ext>
            </a:extLst>
          </p:cNvPr>
          <p:cNvSpPr>
            <a:spLocks noGrp="1"/>
          </p:cNvSpPr>
          <p:nvPr>
            <p:ph type="body" sz="quarter" idx="22" hasCustomPrompt="1"/>
          </p:nvPr>
        </p:nvSpPr>
        <p:spPr>
          <a:xfrm>
            <a:off x="6371208" y="2863893"/>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39" name="Text Placeholder 27">
            <a:extLst>
              <a:ext uri="{FF2B5EF4-FFF2-40B4-BE49-F238E27FC236}">
                <a16:creationId xmlns:a16="http://schemas.microsoft.com/office/drawing/2014/main" id="{C43AFF5B-3ACC-C64F-066D-D7D1A0BDC94A}"/>
              </a:ext>
            </a:extLst>
          </p:cNvPr>
          <p:cNvSpPr>
            <a:spLocks noGrp="1"/>
          </p:cNvSpPr>
          <p:nvPr>
            <p:ph type="body" sz="quarter" idx="23" hasCustomPrompt="1"/>
          </p:nvPr>
        </p:nvSpPr>
        <p:spPr>
          <a:xfrm>
            <a:off x="6371208" y="3827395"/>
            <a:ext cx="2359026" cy="756033"/>
          </a:xfrm>
        </p:spPr>
        <p:txBody>
          <a:bodyPr anchor="ctr" anchorCtr="0"/>
          <a:lstStyle>
            <a:lvl1pPr marL="0" indent="0">
              <a:buNone/>
              <a:defRPr sz="1100"/>
            </a:lvl1pPr>
          </a:lstStyle>
          <a:p>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dolore magna </a:t>
            </a:r>
            <a:r>
              <a:rPr lang="en-US" sz="1200" err="1"/>
              <a:t>aliqua</a:t>
            </a:r>
            <a:r>
              <a:rPr lang="en-US" sz="1200"/>
              <a:t> </a:t>
            </a:r>
            <a:r>
              <a:rPr lang="en-US" sz="1200" err="1"/>
              <a:t>ut</a:t>
            </a:r>
            <a:r>
              <a:rPr lang="en-US" sz="1200"/>
              <a:t> </a:t>
            </a:r>
            <a:r>
              <a:rPr lang="en-US" sz="1200" err="1"/>
              <a:t>enim</a:t>
            </a:r>
            <a:endParaRPr lang="en-US" sz="1200"/>
          </a:p>
        </p:txBody>
      </p:sp>
      <p:sp>
        <p:nvSpPr>
          <p:cNvPr id="44" name="Text Placeholder 43">
            <a:extLst>
              <a:ext uri="{FF2B5EF4-FFF2-40B4-BE49-F238E27FC236}">
                <a16:creationId xmlns:a16="http://schemas.microsoft.com/office/drawing/2014/main" id="{7CDD6337-35B9-4524-580F-23384ED570B9}"/>
              </a:ext>
            </a:extLst>
          </p:cNvPr>
          <p:cNvSpPr>
            <a:spLocks noGrp="1"/>
          </p:cNvSpPr>
          <p:nvPr>
            <p:ph type="body" sz="quarter" idx="25" hasCustomPrompt="1"/>
          </p:nvPr>
        </p:nvSpPr>
        <p:spPr>
          <a:xfrm>
            <a:off x="5985066" y="218643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5" name="Text Placeholder 44">
            <a:extLst>
              <a:ext uri="{FF2B5EF4-FFF2-40B4-BE49-F238E27FC236}">
                <a16:creationId xmlns:a16="http://schemas.microsoft.com/office/drawing/2014/main" id="{FDE074E5-00DD-814E-012F-BD8CBAC68247}"/>
              </a:ext>
            </a:extLst>
          </p:cNvPr>
          <p:cNvSpPr>
            <a:spLocks noGrp="1"/>
          </p:cNvSpPr>
          <p:nvPr>
            <p:ph type="body" sz="quarter" idx="26" hasCustomPrompt="1"/>
          </p:nvPr>
        </p:nvSpPr>
        <p:spPr>
          <a:xfrm>
            <a:off x="3021774" y="3150470"/>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6" name="Text Placeholder 45">
            <a:extLst>
              <a:ext uri="{FF2B5EF4-FFF2-40B4-BE49-F238E27FC236}">
                <a16:creationId xmlns:a16="http://schemas.microsoft.com/office/drawing/2014/main" id="{B7C7739D-ABF3-A47E-75BF-88E5440146BF}"/>
              </a:ext>
            </a:extLst>
          </p:cNvPr>
          <p:cNvSpPr>
            <a:spLocks noGrp="1"/>
          </p:cNvSpPr>
          <p:nvPr>
            <p:ph type="body" sz="quarter" idx="27" hasCustomPrompt="1"/>
          </p:nvPr>
        </p:nvSpPr>
        <p:spPr>
          <a:xfrm>
            <a:off x="5985066" y="3150470"/>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7" name="Text Placeholder 46">
            <a:extLst>
              <a:ext uri="{FF2B5EF4-FFF2-40B4-BE49-F238E27FC236}">
                <a16:creationId xmlns:a16="http://schemas.microsoft.com/office/drawing/2014/main" id="{A179B4FB-9A35-7747-0B73-7F588A11E3FE}"/>
              </a:ext>
            </a:extLst>
          </p:cNvPr>
          <p:cNvSpPr>
            <a:spLocks noGrp="1"/>
          </p:cNvSpPr>
          <p:nvPr>
            <p:ph type="body" sz="quarter" idx="28" hasCustomPrompt="1"/>
          </p:nvPr>
        </p:nvSpPr>
        <p:spPr>
          <a:xfrm>
            <a:off x="3021774" y="411397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
        <p:nvSpPr>
          <p:cNvPr id="48" name="Text Placeholder 47">
            <a:extLst>
              <a:ext uri="{FF2B5EF4-FFF2-40B4-BE49-F238E27FC236}">
                <a16:creationId xmlns:a16="http://schemas.microsoft.com/office/drawing/2014/main" id="{06319087-751B-DA2F-F279-E3051E201B40}"/>
              </a:ext>
            </a:extLst>
          </p:cNvPr>
          <p:cNvSpPr>
            <a:spLocks noGrp="1"/>
          </p:cNvSpPr>
          <p:nvPr>
            <p:ph type="body" sz="quarter" idx="29" hasCustomPrompt="1"/>
          </p:nvPr>
        </p:nvSpPr>
        <p:spPr>
          <a:xfrm>
            <a:off x="5985066" y="4113971"/>
            <a:ext cx="137160" cy="182880"/>
          </a:xfrm>
          <a:custGeom>
            <a:avLst/>
            <a:gdLst>
              <a:gd name="connsiteX0" fmla="*/ 0 w 137160"/>
              <a:gd name="connsiteY0" fmla="*/ 0 h 182880"/>
              <a:gd name="connsiteX1" fmla="*/ 68580 w 137160"/>
              <a:gd name="connsiteY1" fmla="*/ 0 h 182880"/>
              <a:gd name="connsiteX2" fmla="*/ 137160 w 137160"/>
              <a:gd name="connsiteY2" fmla="*/ 91440 h 182880"/>
              <a:gd name="connsiteX3" fmla="*/ 68580 w 137160"/>
              <a:gd name="connsiteY3" fmla="*/ 182880 h 182880"/>
              <a:gd name="connsiteX4" fmla="*/ 0 w 137160"/>
              <a:gd name="connsiteY4" fmla="*/ 182880 h 182880"/>
              <a:gd name="connsiteX5" fmla="*/ 68580 w 137160"/>
              <a:gd name="connsiteY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 h="182880">
                <a:moveTo>
                  <a:pt x="0" y="0"/>
                </a:moveTo>
                <a:lnTo>
                  <a:pt x="68580" y="0"/>
                </a:lnTo>
                <a:lnTo>
                  <a:pt x="137160" y="91440"/>
                </a:lnTo>
                <a:lnTo>
                  <a:pt x="68580" y="182880"/>
                </a:lnTo>
                <a:lnTo>
                  <a:pt x="0" y="182880"/>
                </a:lnTo>
                <a:lnTo>
                  <a:pt x="68580" y="91440"/>
                </a:lnTo>
                <a:close/>
              </a:path>
            </a:pathLst>
          </a:custGeom>
          <a:solidFill>
            <a:schemeClr val="accent2"/>
          </a:solidFill>
        </p:spPr>
        <p:txBody>
          <a:bodyPr wrap="square">
            <a:noAutofit/>
          </a:bodyPr>
          <a:lstStyle>
            <a:lvl1pPr marL="0" indent="0">
              <a:buNone/>
              <a:defRPr sz="100">
                <a:solidFill>
                  <a:schemeClr val="accent2"/>
                </a:solidFill>
              </a:defRPr>
            </a:lvl1pPr>
            <a:lvl2pPr marL="137160" indent="0">
              <a:buNone/>
              <a:defRPr/>
            </a:lvl2pPr>
            <a:lvl3pPr marL="274320" indent="0">
              <a:buNone/>
              <a:defRPr/>
            </a:lvl3pPr>
            <a:lvl4pPr marL="411480" indent="0">
              <a:buNone/>
              <a:defRPr/>
            </a:lvl4pPr>
            <a:lvl5pPr marL="548640" indent="0">
              <a:buNone/>
              <a:defRPr/>
            </a:lvl5pPr>
          </a:lstStyle>
          <a:p>
            <a:pPr lvl="0"/>
            <a:r>
              <a:rPr lang="en-US"/>
              <a:t>.</a:t>
            </a:r>
          </a:p>
        </p:txBody>
      </p:sp>
    </p:spTree>
    <p:extLst>
      <p:ext uri="{BB962C8B-B14F-4D97-AF65-F5344CB8AC3E}">
        <p14:creationId xmlns:p14="http://schemas.microsoft.com/office/powerpoint/2010/main" val="131790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0-50 Bold statement 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85D9E8-A9CC-C196-59CD-E8F6FFC3E5F8}"/>
              </a:ext>
            </a:extLst>
          </p:cNvPr>
          <p:cNvSpPr/>
          <p:nvPr userDrawn="1"/>
        </p:nvSpPr>
        <p:spPr>
          <a:xfrm>
            <a:off x="4572000" y="0"/>
            <a:ext cx="4608576" cy="5143500"/>
          </a:xfrm>
          <a:prstGeom prst="rect">
            <a:avLst/>
          </a:prstGeom>
          <a:solidFill>
            <a:schemeClr val="accent2"/>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2" name="Title 1">
            <a:extLst>
              <a:ext uri="{FF2B5EF4-FFF2-40B4-BE49-F238E27FC236}">
                <a16:creationId xmlns:a16="http://schemas.microsoft.com/office/drawing/2014/main" id="{AA1DA433-BFF5-F3A8-3BCD-E2EDFC78379D}"/>
              </a:ext>
            </a:extLst>
          </p:cNvPr>
          <p:cNvSpPr>
            <a:spLocks noGrp="1"/>
          </p:cNvSpPr>
          <p:nvPr>
            <p:ph type="title" hasCustomPrompt="1"/>
          </p:nvPr>
        </p:nvSpPr>
        <p:spPr>
          <a:xfrm>
            <a:off x="411480" y="838200"/>
            <a:ext cx="3770313" cy="3533774"/>
          </a:xfrm>
        </p:spPr>
        <p:txBody>
          <a:bodyPr anchor="ctr" anchorCtr="0"/>
          <a:lstStyle>
            <a:lvl1pPr algn="ctr">
              <a:defRPr sz="4000"/>
            </a:lvl1pPr>
          </a:lstStyle>
          <a:p>
            <a:r>
              <a:rPr lang="en-US"/>
              <a:t>[Short header]</a:t>
            </a:r>
          </a:p>
        </p:txBody>
      </p:sp>
      <p:sp>
        <p:nvSpPr>
          <p:cNvPr id="9" name="Text Placeholder 8">
            <a:extLst>
              <a:ext uri="{FF2B5EF4-FFF2-40B4-BE49-F238E27FC236}">
                <a16:creationId xmlns:a16="http://schemas.microsoft.com/office/drawing/2014/main" id="{F47FC2E7-A290-13B6-7F62-CF32F97F77FF}"/>
              </a:ext>
            </a:extLst>
          </p:cNvPr>
          <p:cNvSpPr>
            <a:spLocks noGrp="1"/>
          </p:cNvSpPr>
          <p:nvPr>
            <p:ph type="body" sz="quarter" idx="12" hasCustomPrompt="1"/>
          </p:nvPr>
        </p:nvSpPr>
        <p:spPr>
          <a:xfrm>
            <a:off x="4959350" y="838200"/>
            <a:ext cx="3770313" cy="3533774"/>
          </a:xfrm>
        </p:spPr>
        <p:txBody>
          <a:bodyPr anchor="ctr" anchorCtr="0">
            <a:noAutofit/>
          </a:bodyPr>
          <a:lstStyle>
            <a:lvl1pPr marL="0" indent="0" algn="ctr">
              <a:lnSpc>
                <a:spcPct val="90000"/>
              </a:lnSpc>
              <a:spcBef>
                <a:spcPts val="0"/>
              </a:spcBef>
              <a:buNone/>
              <a:defRPr sz="4000" b="1">
                <a:latin typeface="+mn-lt"/>
              </a:defRPr>
            </a:lvl1pPr>
          </a:lstStyle>
          <a:p>
            <a:pPr lvl="0"/>
            <a:r>
              <a:rPr lang="en-US"/>
              <a:t>[Bold Statement]</a:t>
            </a:r>
          </a:p>
        </p:txBody>
      </p:sp>
      <p:pic>
        <p:nvPicPr>
          <p:cNvPr id="6" name="Corewell Health" descr="Corewell Health">
            <a:extLst>
              <a:ext uri="{FF2B5EF4-FFF2-40B4-BE49-F238E27FC236}">
                <a16:creationId xmlns:a16="http://schemas.microsoft.com/office/drawing/2014/main" id="{D73521FD-93DC-72FA-8999-669785FFF480}"/>
              </a:ext>
            </a:extLst>
          </p:cNvPr>
          <p:cNvPicPr>
            <a:picLocks noChangeAspect="1"/>
          </p:cNvPicPr>
          <p:nvPr userDrawn="1"/>
        </p:nvPicPr>
        <p:blipFill>
          <a:blip r:embed="rId2"/>
          <a:stretch>
            <a:fillRect/>
          </a:stretch>
        </p:blipFill>
        <p:spPr>
          <a:xfrm>
            <a:off x="348431" y="226695"/>
            <a:ext cx="1679787" cy="365760"/>
          </a:xfrm>
          <a:prstGeom prst="rect">
            <a:avLst/>
          </a:prstGeom>
        </p:spPr>
      </p:pic>
    </p:spTree>
    <p:extLst>
      <p:ext uri="{BB962C8B-B14F-4D97-AF65-F5344CB8AC3E}">
        <p14:creationId xmlns:p14="http://schemas.microsoft.com/office/powerpoint/2010/main" val="984484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0-50 Bold Statement 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1EAF5-2CDA-2610-B3F2-4CE2317AA250}"/>
              </a:ext>
            </a:extLst>
          </p:cNvPr>
          <p:cNvSpPr/>
          <p:nvPr userDrawn="1"/>
        </p:nvSpPr>
        <p:spPr>
          <a:xfrm>
            <a:off x="4572000" y="0"/>
            <a:ext cx="4608576" cy="5143500"/>
          </a:xfrm>
          <a:prstGeom prst="rect">
            <a:avLst/>
          </a:prstGeom>
          <a:solidFill>
            <a:schemeClr val="tx1"/>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2" name="Title 1">
            <a:extLst>
              <a:ext uri="{FF2B5EF4-FFF2-40B4-BE49-F238E27FC236}">
                <a16:creationId xmlns:a16="http://schemas.microsoft.com/office/drawing/2014/main" id="{AA1DA433-BFF5-F3A8-3BCD-E2EDFC78379D}"/>
              </a:ext>
            </a:extLst>
          </p:cNvPr>
          <p:cNvSpPr>
            <a:spLocks noGrp="1"/>
          </p:cNvSpPr>
          <p:nvPr>
            <p:ph type="title" hasCustomPrompt="1"/>
          </p:nvPr>
        </p:nvSpPr>
        <p:spPr>
          <a:xfrm>
            <a:off x="411480" y="838200"/>
            <a:ext cx="3770313" cy="3533774"/>
          </a:xfrm>
        </p:spPr>
        <p:txBody>
          <a:bodyPr anchor="ctr" anchorCtr="0"/>
          <a:lstStyle>
            <a:lvl1pPr algn="ctr">
              <a:defRPr sz="4000"/>
            </a:lvl1pPr>
          </a:lstStyle>
          <a:p>
            <a:r>
              <a:rPr lang="en-US"/>
              <a:t>[Short header]</a:t>
            </a:r>
          </a:p>
        </p:txBody>
      </p:sp>
      <p:sp>
        <p:nvSpPr>
          <p:cNvPr id="9" name="Text Placeholder 8">
            <a:extLst>
              <a:ext uri="{FF2B5EF4-FFF2-40B4-BE49-F238E27FC236}">
                <a16:creationId xmlns:a16="http://schemas.microsoft.com/office/drawing/2014/main" id="{F47FC2E7-A290-13B6-7F62-CF32F97F77FF}"/>
              </a:ext>
            </a:extLst>
          </p:cNvPr>
          <p:cNvSpPr>
            <a:spLocks noGrp="1"/>
          </p:cNvSpPr>
          <p:nvPr>
            <p:ph type="body" sz="quarter" idx="12" hasCustomPrompt="1"/>
          </p:nvPr>
        </p:nvSpPr>
        <p:spPr>
          <a:xfrm>
            <a:off x="4959350" y="838200"/>
            <a:ext cx="3770313" cy="3533774"/>
          </a:xfrm>
        </p:spPr>
        <p:txBody>
          <a:bodyPr anchor="ctr" anchorCtr="0">
            <a:noAutofit/>
          </a:bodyPr>
          <a:lstStyle>
            <a:lvl1pPr marL="0" indent="0" algn="ctr">
              <a:lnSpc>
                <a:spcPct val="90000"/>
              </a:lnSpc>
              <a:spcBef>
                <a:spcPts val="0"/>
              </a:spcBef>
              <a:buNone/>
              <a:defRPr sz="4000" b="1">
                <a:solidFill>
                  <a:schemeClr val="bg1"/>
                </a:solidFill>
                <a:latin typeface="+mn-lt"/>
              </a:defRPr>
            </a:lvl1pPr>
          </a:lstStyle>
          <a:p>
            <a:pPr lvl="0"/>
            <a:r>
              <a:rPr lang="en-US"/>
              <a:t>[Bold Statement]</a:t>
            </a:r>
          </a:p>
        </p:txBody>
      </p:sp>
      <p:pic>
        <p:nvPicPr>
          <p:cNvPr id="6" name="Corewell Health" descr="Corewell Health">
            <a:extLst>
              <a:ext uri="{FF2B5EF4-FFF2-40B4-BE49-F238E27FC236}">
                <a16:creationId xmlns:a16="http://schemas.microsoft.com/office/drawing/2014/main" id="{5F47C285-A12E-9EA2-57F8-BF7223DD6A1E}"/>
              </a:ext>
            </a:extLst>
          </p:cNvPr>
          <p:cNvPicPr>
            <a:picLocks noChangeAspect="1"/>
          </p:cNvPicPr>
          <p:nvPr userDrawn="1"/>
        </p:nvPicPr>
        <p:blipFill>
          <a:blip r:embed="rId2"/>
          <a:stretch>
            <a:fillRect/>
          </a:stretch>
        </p:blipFill>
        <p:spPr>
          <a:xfrm>
            <a:off x="348431" y="226695"/>
            <a:ext cx="1679787" cy="365760"/>
          </a:xfrm>
          <a:prstGeom prst="rect">
            <a:avLst/>
          </a:prstGeom>
        </p:spPr>
      </p:pic>
    </p:spTree>
    <p:extLst>
      <p:ext uri="{BB962C8B-B14F-4D97-AF65-F5344CB8AC3E}">
        <p14:creationId xmlns:p14="http://schemas.microsoft.com/office/powerpoint/2010/main" val="2911507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2855"/>
        </a:solidFill>
        <a:effectLst/>
      </p:bgPr>
    </p:bg>
    <p:spTree>
      <p:nvGrpSpPr>
        <p:cNvPr id="1" name=""/>
        <p:cNvGrpSpPr/>
        <p:nvPr/>
      </p:nvGrpSpPr>
      <p:grpSpPr>
        <a:xfrm>
          <a:off x="0" y="0"/>
          <a:ext cx="0" cy="0"/>
          <a:chOff x="0" y="0"/>
          <a:chExt cx="0" cy="0"/>
        </a:xfrm>
      </p:grpSpPr>
      <p:pic>
        <p:nvPicPr>
          <p:cNvPr id="5" name="Corewell Health" descr="Corewell Health">
            <a:extLst>
              <a:ext uri="{FF2B5EF4-FFF2-40B4-BE49-F238E27FC236}">
                <a16:creationId xmlns:a16="http://schemas.microsoft.com/office/drawing/2014/main" id="{54043BB7-D25C-0179-2E27-C07E9E53AC01}"/>
              </a:ext>
            </a:extLst>
          </p:cNvPr>
          <p:cNvPicPr>
            <a:picLocks noChangeAspect="1"/>
          </p:cNvPicPr>
          <p:nvPr userDrawn="1"/>
        </p:nvPicPr>
        <p:blipFill>
          <a:blip r:embed="rId2"/>
          <a:stretch>
            <a:fillRect/>
          </a:stretch>
        </p:blipFill>
        <p:spPr bwMode="black">
          <a:xfrm>
            <a:off x="320040" y="228600"/>
            <a:ext cx="2519681" cy="548640"/>
          </a:xfrm>
          <a:prstGeom prst="rect">
            <a:avLst/>
          </a:prstGeom>
        </p:spPr>
      </p:pic>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411480" y="1428750"/>
            <a:ext cx="6172200" cy="1734820"/>
          </a:xfrm>
        </p:spPr>
        <p:txBody>
          <a:bodyPr anchor="b"/>
          <a:lstStyle>
            <a:lvl1pPr algn="l">
              <a:lnSpc>
                <a:spcPct val="90000"/>
              </a:lnSpc>
              <a:defRPr sz="4000" spc="-50" baseline="0">
                <a:solidFill>
                  <a:schemeClr val="tx1"/>
                </a:solidFill>
              </a:defRPr>
            </a:lvl1pPr>
          </a:lstStyle>
          <a:p>
            <a:r>
              <a:rPr lang="en-US">
                <a:solidFill>
                  <a:schemeClr val="tx1"/>
                </a:solidFill>
              </a:rPr>
              <a:t>Presentation title is Montserrat Bold 40pt, sentence case, three lines max</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411480" y="3712210"/>
            <a:ext cx="6172200" cy="365760"/>
          </a:xfrm>
        </p:spPr>
        <p:txBody>
          <a:bodyPr>
            <a:noAutofit/>
          </a:bodyPr>
          <a:lstStyle>
            <a:lvl1pPr marL="0" indent="0" algn="l">
              <a:spcBef>
                <a:spcPts val="0"/>
              </a:spcBef>
              <a:buNone/>
              <a:defRPr sz="1800"/>
            </a:lvl1pPr>
            <a:lvl2pPr marL="0" indent="0" algn="l">
              <a:spcBef>
                <a:spcPts val="0"/>
              </a:spcBef>
              <a:buNone/>
              <a:defRPr sz="1800"/>
            </a:lvl2pPr>
            <a:lvl3pPr marL="0" indent="0" algn="l">
              <a:spcBef>
                <a:spcPts val="0"/>
              </a:spcBef>
              <a:buNone/>
              <a:defRPr sz="1800"/>
            </a:lvl3pPr>
            <a:lvl4pPr marL="0" indent="0" algn="l">
              <a:spcBef>
                <a:spcPts val="0"/>
              </a:spcBef>
              <a:buNone/>
              <a:defRPr sz="1800"/>
            </a:lvl4pPr>
            <a:lvl5pPr marL="0" indent="0" algn="l">
              <a:spcBef>
                <a:spcPts val="0"/>
              </a:spcBef>
              <a:buNone/>
              <a:defRPr sz="1800"/>
            </a:lvl5pPr>
            <a:lvl6pPr marL="0" indent="0" algn="l">
              <a:spcBef>
                <a:spcPts val="0"/>
              </a:spcBef>
              <a:buNone/>
              <a:defRPr sz="1800"/>
            </a:lvl6pPr>
            <a:lvl7pPr marL="0" indent="0" algn="l">
              <a:spcBef>
                <a:spcPts val="0"/>
              </a:spcBef>
              <a:buNone/>
              <a:defRPr sz="1800"/>
            </a:lvl7pPr>
            <a:lvl8pPr marL="0" indent="0" algn="l">
              <a:spcBef>
                <a:spcPts val="0"/>
              </a:spcBef>
              <a:buNone/>
              <a:defRPr sz="1800"/>
            </a:lvl8pPr>
            <a:lvl9pPr marL="0" indent="0" algn="l">
              <a:spcBef>
                <a:spcPts val="0"/>
              </a:spcBef>
              <a:buNone/>
              <a:defRPr sz="1800"/>
            </a:lvl9pPr>
          </a:lstStyle>
          <a:p>
            <a:r>
              <a:rPr lang="en-US"/>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409574" y="4077970"/>
            <a:ext cx="6172200" cy="274320"/>
          </a:xfrm>
        </p:spPr>
        <p:txBody>
          <a:bodyPr>
            <a:noAutofit/>
          </a:bodyPr>
          <a:lstStyle>
            <a:lvl1pPr marL="0" indent="0">
              <a:spcBef>
                <a:spcPts val="0"/>
              </a:spcBef>
              <a:buFontTx/>
              <a:buNone/>
              <a:defRPr sz="1200" b="1" cap="all" baseline="0"/>
            </a:lvl1pPr>
            <a:lvl2pPr marL="0" indent="0">
              <a:spcBef>
                <a:spcPts val="0"/>
              </a:spcBef>
              <a:buFontTx/>
              <a:buNone/>
              <a:defRPr sz="1200" b="1" cap="all" baseline="0"/>
            </a:lvl2pPr>
            <a:lvl3pPr marL="0" indent="0">
              <a:spcBef>
                <a:spcPts val="0"/>
              </a:spcBef>
              <a:buFontTx/>
              <a:buNone/>
              <a:defRPr sz="1200" b="1" cap="all" baseline="0"/>
            </a:lvl3pPr>
            <a:lvl4pPr marL="0" indent="0">
              <a:spcBef>
                <a:spcPts val="0"/>
              </a:spcBef>
              <a:buFontTx/>
              <a:buNone/>
              <a:defRPr sz="1200" b="1" cap="all" baseline="0"/>
            </a:lvl4pPr>
            <a:lvl5pPr marL="0" indent="0">
              <a:spcBef>
                <a:spcPts val="0"/>
              </a:spcBef>
              <a:buFontTx/>
              <a:buNone/>
              <a:defRPr sz="1200" b="1" cap="all" baseline="0"/>
            </a:lvl5pPr>
            <a:lvl6pPr marL="0" indent="0">
              <a:spcBef>
                <a:spcPts val="0"/>
              </a:spcBef>
              <a:buFontTx/>
              <a:buNone/>
              <a:defRPr sz="1200" b="1" cap="all" baseline="0"/>
            </a:lvl6pPr>
            <a:lvl7pPr marL="0" indent="0">
              <a:spcBef>
                <a:spcPts val="0"/>
              </a:spcBef>
              <a:buFontTx/>
              <a:buNone/>
              <a:defRPr sz="1200" b="1" cap="all" baseline="0"/>
            </a:lvl7pPr>
            <a:lvl8pPr marL="0" indent="0">
              <a:spcBef>
                <a:spcPts val="0"/>
              </a:spcBef>
              <a:buFontTx/>
              <a:buNone/>
              <a:defRPr sz="1200" b="1" cap="all" baseline="0"/>
            </a:lvl8pPr>
            <a:lvl9pPr marL="0" indent="0">
              <a:spcBef>
                <a:spcPts val="0"/>
              </a:spcBef>
              <a:buFontTx/>
              <a:buNone/>
              <a:defRPr sz="1200" b="1" cap="all" baseline="0"/>
            </a:lvl9pPr>
          </a:lstStyle>
          <a:p>
            <a:pPr lvl="0"/>
            <a:r>
              <a:rPr lang="en-US"/>
              <a:t>[MONTH 00, 0000]</a:t>
            </a:r>
          </a:p>
        </p:txBody>
      </p:sp>
      <p:sp>
        <p:nvSpPr>
          <p:cNvPr id="6" name="Text Placeholder 6">
            <a:extLst>
              <a:ext uri="{FF2B5EF4-FFF2-40B4-BE49-F238E27FC236}">
                <a16:creationId xmlns:a16="http://schemas.microsoft.com/office/drawing/2014/main" id="{1AD3D011-2A4D-B744-FFB0-B3C261A3063F}"/>
              </a:ext>
            </a:extLst>
          </p:cNvPr>
          <p:cNvSpPr>
            <a:spLocks noGrp="1"/>
          </p:cNvSpPr>
          <p:nvPr>
            <p:ph type="body" sz="quarter" idx="14"/>
          </p:nvPr>
        </p:nvSpPr>
        <p:spPr>
          <a:xfrm>
            <a:off x="409575" y="3461166"/>
            <a:ext cx="657225" cy="109375"/>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4" name="Rectangle">
            <a:extLst>
              <a:ext uri="{FF2B5EF4-FFF2-40B4-BE49-F238E27FC236}">
                <a16:creationId xmlns:a16="http://schemas.microsoft.com/office/drawing/2014/main" id="{6A5EF741-2305-5D51-EF7F-6B184EFC6AB3}"/>
              </a:ext>
              <a:ext uri="{C183D7F6-B498-43B3-948B-1728B52AA6E4}">
                <adec:decorative xmlns:adec="http://schemas.microsoft.com/office/drawing/2017/decorative" val="1"/>
              </a:ext>
            </a:extLst>
          </p:cNvPr>
          <p:cNvSpPr/>
          <p:nvPr userDrawn="1"/>
        </p:nvSpPr>
        <p:spPr bwMode="hidden">
          <a:xfrm>
            <a:off x="1" y="5006341"/>
            <a:ext cx="9143998" cy="13716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001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4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rge Title/Statem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42AD-9933-891A-2BE0-EBDB30E6D81C}"/>
              </a:ext>
            </a:extLst>
          </p:cNvPr>
          <p:cNvSpPr>
            <a:spLocks noGrp="1"/>
          </p:cNvSpPr>
          <p:nvPr>
            <p:ph type="title" hasCustomPrompt="1"/>
          </p:nvPr>
        </p:nvSpPr>
        <p:spPr>
          <a:xfrm>
            <a:off x="1600200" y="1028700"/>
            <a:ext cx="5943600" cy="3261360"/>
          </a:xfrm>
        </p:spPr>
        <p:txBody>
          <a:bodyPr lIns="274320" tIns="274320" rIns="274320" bIns="274320" anchor="ctr" anchorCtr="0">
            <a:normAutofit/>
          </a:bodyPr>
          <a:lstStyle>
            <a:lvl1pPr algn="ctr">
              <a:lnSpc>
                <a:spcPct val="90000"/>
              </a:lnSpc>
              <a:defRPr sz="6000"/>
            </a:lvl1pPr>
          </a:lstStyle>
          <a:p>
            <a:r>
              <a:rPr lang="en-US"/>
              <a:t>Use the</a:t>
            </a:r>
            <a:br>
              <a:rPr lang="en-US"/>
            </a:br>
            <a:r>
              <a:rPr lang="en-US"/>
              <a:t>title to make</a:t>
            </a:r>
            <a:br>
              <a:rPr lang="en-US"/>
            </a:br>
            <a:r>
              <a:rPr lang="en-US"/>
              <a:t>a big point.</a:t>
            </a:r>
          </a:p>
        </p:txBody>
      </p:sp>
      <p:sp>
        <p:nvSpPr>
          <p:cNvPr id="3" name="Footer Placeholder 2">
            <a:extLst>
              <a:ext uri="{FF2B5EF4-FFF2-40B4-BE49-F238E27FC236}">
                <a16:creationId xmlns:a16="http://schemas.microsoft.com/office/drawing/2014/main" id="{3DD5DEAA-8C7D-EBC1-5FFC-CA0506E43F09}"/>
              </a:ext>
            </a:extLst>
          </p:cNvPr>
          <p:cNvSpPr>
            <a:spLocks noGrp="1"/>
          </p:cNvSpPr>
          <p:nvPr>
            <p:ph type="ftr" sz="quarter" idx="10"/>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FB35FDDD-1CD9-CBD9-D6AD-4E275C903F8F}"/>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6" name="L-Shape 5">
            <a:extLst>
              <a:ext uri="{FF2B5EF4-FFF2-40B4-BE49-F238E27FC236}">
                <a16:creationId xmlns:a16="http://schemas.microsoft.com/office/drawing/2014/main" id="{7662D9AF-17EE-FB78-67C1-614C04F5FF8B}"/>
              </a:ext>
            </a:extLst>
          </p:cNvPr>
          <p:cNvSpPr/>
          <p:nvPr userDrawn="1"/>
        </p:nvSpPr>
        <p:spPr>
          <a:xfrm rot="5400000">
            <a:off x="1424940" y="876300"/>
            <a:ext cx="541020" cy="541020"/>
          </a:xfrm>
          <a:prstGeom prst="corner">
            <a:avLst>
              <a:gd name="adj1" fmla="val 32746"/>
              <a:gd name="adj2" fmla="val 28638"/>
            </a:avLst>
          </a:prstGeom>
          <a:solidFill>
            <a:schemeClr val="accent3"/>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7" name="L-Shape 6">
            <a:extLst>
              <a:ext uri="{FF2B5EF4-FFF2-40B4-BE49-F238E27FC236}">
                <a16:creationId xmlns:a16="http://schemas.microsoft.com/office/drawing/2014/main" id="{1E9A79B3-280C-37E5-CEB6-C4F72AE129CF}"/>
              </a:ext>
            </a:extLst>
          </p:cNvPr>
          <p:cNvSpPr/>
          <p:nvPr userDrawn="1"/>
        </p:nvSpPr>
        <p:spPr>
          <a:xfrm rot="16200000">
            <a:off x="7178040" y="3901440"/>
            <a:ext cx="541020" cy="541020"/>
          </a:xfrm>
          <a:prstGeom prst="corner">
            <a:avLst>
              <a:gd name="adj1" fmla="val 32746"/>
              <a:gd name="adj2" fmla="val 28638"/>
            </a:avLst>
          </a:prstGeom>
          <a:solidFill>
            <a:schemeClr val="accent2"/>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pic>
        <p:nvPicPr>
          <p:cNvPr id="5" name="Corewell Health" descr="Corewell Health">
            <a:extLst>
              <a:ext uri="{FF2B5EF4-FFF2-40B4-BE49-F238E27FC236}">
                <a16:creationId xmlns:a16="http://schemas.microsoft.com/office/drawing/2014/main" id="{EFD198B9-054E-48FA-6FAF-954C8E67C993}"/>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1458663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rge Title/Statem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42AD-9933-891A-2BE0-EBDB30E6D81C}"/>
              </a:ext>
            </a:extLst>
          </p:cNvPr>
          <p:cNvSpPr>
            <a:spLocks noGrp="1"/>
          </p:cNvSpPr>
          <p:nvPr>
            <p:ph type="title" hasCustomPrompt="1"/>
          </p:nvPr>
        </p:nvSpPr>
        <p:spPr>
          <a:xfrm>
            <a:off x="1600200" y="1028700"/>
            <a:ext cx="5943600" cy="3261360"/>
          </a:xfrm>
        </p:spPr>
        <p:txBody>
          <a:bodyPr lIns="274320" tIns="274320" rIns="274320" bIns="274320" anchor="ctr" anchorCtr="0">
            <a:normAutofit/>
          </a:bodyPr>
          <a:lstStyle>
            <a:lvl1pPr algn="ctr">
              <a:lnSpc>
                <a:spcPct val="90000"/>
              </a:lnSpc>
              <a:defRPr sz="6000"/>
            </a:lvl1pPr>
          </a:lstStyle>
          <a:p>
            <a:r>
              <a:rPr lang="en-US"/>
              <a:t>Use the</a:t>
            </a:r>
            <a:br>
              <a:rPr lang="en-US"/>
            </a:br>
            <a:r>
              <a:rPr lang="en-US"/>
              <a:t>title to make</a:t>
            </a:r>
            <a:br>
              <a:rPr lang="en-US"/>
            </a:br>
            <a:r>
              <a:rPr lang="en-US"/>
              <a:t>a big point.</a:t>
            </a:r>
          </a:p>
        </p:txBody>
      </p:sp>
      <p:sp>
        <p:nvSpPr>
          <p:cNvPr id="3" name="Footer Placeholder 2">
            <a:extLst>
              <a:ext uri="{FF2B5EF4-FFF2-40B4-BE49-F238E27FC236}">
                <a16:creationId xmlns:a16="http://schemas.microsoft.com/office/drawing/2014/main" id="{3DD5DEAA-8C7D-EBC1-5FFC-CA0506E43F09}"/>
              </a:ext>
            </a:extLst>
          </p:cNvPr>
          <p:cNvSpPr>
            <a:spLocks noGrp="1"/>
          </p:cNvSpPr>
          <p:nvPr>
            <p:ph type="ftr" sz="quarter" idx="10"/>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FB35FDDD-1CD9-CBD9-D6AD-4E275C903F8F}"/>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6" name="L-Shape 5">
            <a:extLst>
              <a:ext uri="{FF2B5EF4-FFF2-40B4-BE49-F238E27FC236}">
                <a16:creationId xmlns:a16="http://schemas.microsoft.com/office/drawing/2014/main" id="{7662D9AF-17EE-FB78-67C1-614C04F5FF8B}"/>
              </a:ext>
            </a:extLst>
          </p:cNvPr>
          <p:cNvSpPr/>
          <p:nvPr userDrawn="1"/>
        </p:nvSpPr>
        <p:spPr>
          <a:xfrm rot="5400000">
            <a:off x="1424940" y="876300"/>
            <a:ext cx="541020" cy="541020"/>
          </a:xfrm>
          <a:prstGeom prst="corner">
            <a:avLst>
              <a:gd name="adj1" fmla="val 32746"/>
              <a:gd name="adj2" fmla="val 28638"/>
            </a:avLst>
          </a:prstGeom>
          <a:solidFill>
            <a:schemeClr val="accent3"/>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7" name="L-Shape 6">
            <a:extLst>
              <a:ext uri="{FF2B5EF4-FFF2-40B4-BE49-F238E27FC236}">
                <a16:creationId xmlns:a16="http://schemas.microsoft.com/office/drawing/2014/main" id="{1E9A79B3-280C-37E5-CEB6-C4F72AE129CF}"/>
              </a:ext>
            </a:extLst>
          </p:cNvPr>
          <p:cNvSpPr/>
          <p:nvPr userDrawn="1"/>
        </p:nvSpPr>
        <p:spPr>
          <a:xfrm rot="16200000">
            <a:off x="7178040" y="3901440"/>
            <a:ext cx="541020" cy="541020"/>
          </a:xfrm>
          <a:prstGeom prst="corner">
            <a:avLst>
              <a:gd name="adj1" fmla="val 32746"/>
              <a:gd name="adj2" fmla="val 28638"/>
            </a:avLst>
          </a:prstGeom>
          <a:solidFill>
            <a:schemeClr val="accent2"/>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pic>
        <p:nvPicPr>
          <p:cNvPr id="8" name="Corewell Health" descr="Corewell Health">
            <a:extLst>
              <a:ext uri="{FF2B5EF4-FFF2-40B4-BE49-F238E27FC236}">
                <a16:creationId xmlns:a16="http://schemas.microsoft.com/office/drawing/2014/main" id="{D7225047-5738-2168-5008-DE587B6E5D5F}"/>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Tree>
    <p:extLst>
      <p:ext uri="{BB962C8B-B14F-4D97-AF65-F5344CB8AC3E}">
        <p14:creationId xmlns:p14="http://schemas.microsoft.com/office/powerpoint/2010/main" val="2275879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hoto">
    <p:bg>
      <p:bgPr>
        <a:solidFill>
          <a:srgbClr val="0ED7E5"/>
        </a:solidFill>
        <a:effectLst/>
      </p:bgPr>
    </p:bg>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2FF04EDB-5448-5343-AD34-8408B0DEB9D2}"/>
              </a:ext>
            </a:extLst>
          </p:cNvPr>
          <p:cNvSpPr>
            <a:spLocks noGrp="1"/>
          </p:cNvSpPr>
          <p:nvPr>
            <p:ph type="pic" sz="quarter" idx="13"/>
          </p:nvPr>
        </p:nvSpPr>
        <p:spPr>
          <a:xfrm>
            <a:off x="0" y="0"/>
            <a:ext cx="9144000" cy="5001768"/>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4" name="Slide Number Placeholder 4">
            <a:extLst>
              <a:ext uri="{FF2B5EF4-FFF2-40B4-BE49-F238E27FC236}">
                <a16:creationId xmlns:a16="http://schemas.microsoft.com/office/drawing/2014/main" id="{85186827-DA85-9C4D-8C82-6FE011E099D7}"/>
              </a:ext>
            </a:extLst>
          </p:cNvPr>
          <p:cNvSpPr>
            <a:spLocks noGrp="1"/>
          </p:cNvSpPr>
          <p:nvPr>
            <p:ph type="sldNum" sz="quarter" idx="12"/>
          </p:nvPr>
        </p:nvSpPr>
        <p:spPr bwMode="gray"/>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603625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15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oto and Caption">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52DAF2B-CBA8-8246-A0DB-2A432B73A86A}"/>
              </a:ext>
            </a:extLst>
          </p:cNvPr>
          <p:cNvSpPr>
            <a:spLocks noGrp="1"/>
          </p:cNvSpPr>
          <p:nvPr>
            <p:ph type="body" sz="quarter" idx="14" hasCustomPrompt="1"/>
          </p:nvPr>
        </p:nvSpPr>
        <p:spPr>
          <a:xfrm>
            <a:off x="409576" y="4297681"/>
            <a:ext cx="3977639" cy="594360"/>
          </a:xfrm>
        </p:spPr>
        <p:txBody>
          <a:bodyPr>
            <a:noAutofit/>
          </a:bodyPr>
          <a:lstStyle>
            <a:lvl1pPr marL="0" indent="0">
              <a:spcBef>
                <a:spcPts val="0"/>
              </a:spcBef>
              <a:buNone/>
              <a:defRPr sz="1200"/>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vl6pPr marL="0" indent="0">
              <a:spcBef>
                <a:spcPts val="0"/>
              </a:spcBef>
              <a:buNone/>
              <a:defRPr sz="900"/>
            </a:lvl6pPr>
            <a:lvl7pPr marL="0" indent="0">
              <a:spcBef>
                <a:spcPts val="0"/>
              </a:spcBef>
              <a:buNone/>
              <a:defRPr sz="900"/>
            </a:lvl7pPr>
            <a:lvl8pPr marL="0" indent="0">
              <a:spcBef>
                <a:spcPts val="0"/>
              </a:spcBef>
              <a:buNone/>
              <a:defRPr sz="900"/>
            </a:lvl8pPr>
            <a:lvl9pPr marL="0" indent="0">
              <a:spcBef>
                <a:spcPts val="0"/>
              </a:spcBef>
              <a:buNone/>
              <a:defRPr sz="900"/>
            </a:lvl9pPr>
          </a:lstStyle>
          <a:p>
            <a:pPr lvl="0"/>
            <a:r>
              <a:rPr lang="en-US"/>
              <a:t>[Photo caption]</a:t>
            </a:r>
          </a:p>
        </p:txBody>
      </p:sp>
      <p:sp>
        <p:nvSpPr>
          <p:cNvPr id="6" name="Picture Placeholder 2">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9144000" cy="4091940"/>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4" name="Slide Number Placeholder 5">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66114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5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with Large Title 2">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EB6441-712F-79A0-EBFE-07BFDE809176}"/>
              </a:ext>
            </a:extLst>
          </p:cNvPr>
          <p:cNvPicPr>
            <a:picLocks noChangeAspect="1"/>
          </p:cNvPicPr>
          <p:nvPr userDrawn="1"/>
        </p:nvPicPr>
        <p:blipFill rotWithShape="1">
          <a:blip r:embed="rId2"/>
          <a:srcRect t="5460" b="14010"/>
          <a:stretch/>
        </p:blipFill>
        <p:spPr>
          <a:xfrm>
            <a:off x="0" y="0"/>
            <a:ext cx="9144000" cy="5143500"/>
          </a:xfrm>
          <a:prstGeom prst="rect">
            <a:avLst/>
          </a:prstGeom>
        </p:spPr>
      </p:pic>
      <p:sp>
        <p:nvSpPr>
          <p:cNvPr id="2" name="Title 1">
            <a:extLst>
              <a:ext uri="{FF2B5EF4-FFF2-40B4-BE49-F238E27FC236}">
                <a16:creationId xmlns:a16="http://schemas.microsoft.com/office/drawing/2014/main" id="{C05742AD-9933-891A-2BE0-EBDB30E6D81C}"/>
              </a:ext>
            </a:extLst>
          </p:cNvPr>
          <p:cNvSpPr>
            <a:spLocks noGrp="1"/>
          </p:cNvSpPr>
          <p:nvPr>
            <p:ph type="title" hasCustomPrompt="1"/>
          </p:nvPr>
        </p:nvSpPr>
        <p:spPr>
          <a:xfrm>
            <a:off x="1021080" y="1028700"/>
            <a:ext cx="7101840" cy="3261360"/>
          </a:xfrm>
        </p:spPr>
        <p:txBody>
          <a:bodyPr lIns="274320" tIns="274320" rIns="274320" bIns="274320" anchor="ctr" anchorCtr="0">
            <a:normAutofit/>
          </a:bodyPr>
          <a:lstStyle>
            <a:lvl1pPr algn="ctr">
              <a:lnSpc>
                <a:spcPct val="90000"/>
              </a:lnSpc>
              <a:defRPr sz="4800"/>
            </a:lvl1pPr>
          </a:lstStyle>
          <a:p>
            <a:r>
              <a:rPr lang="en-US"/>
              <a:t>This slide can</a:t>
            </a:r>
            <a:br>
              <a:rPr lang="en-US"/>
            </a:br>
            <a:r>
              <a:rPr lang="en-US"/>
              <a:t>fit a wide variety</a:t>
            </a:r>
            <a:br>
              <a:rPr lang="en-US"/>
            </a:br>
            <a:r>
              <a:rPr lang="en-US"/>
              <a:t>of content.</a:t>
            </a:r>
          </a:p>
        </p:txBody>
      </p:sp>
      <p:sp>
        <p:nvSpPr>
          <p:cNvPr id="3" name="Footer Placeholder 2">
            <a:extLst>
              <a:ext uri="{FF2B5EF4-FFF2-40B4-BE49-F238E27FC236}">
                <a16:creationId xmlns:a16="http://schemas.microsoft.com/office/drawing/2014/main" id="{3DD5DEAA-8C7D-EBC1-5FFC-CA0506E43F09}"/>
              </a:ext>
            </a:extLst>
          </p:cNvPr>
          <p:cNvSpPr>
            <a:spLocks noGrp="1"/>
          </p:cNvSpPr>
          <p:nvPr>
            <p:ph type="ftr" sz="quarter" idx="10"/>
          </p:nvPr>
        </p:nvSpPr>
        <p:spPr/>
        <p:txBody>
          <a:bodyPr/>
          <a:lstStyle>
            <a:lvl1pPr>
              <a:defRPr>
                <a:solidFill>
                  <a:schemeClr val="tx1"/>
                </a:solidFill>
              </a:defRPr>
            </a:lvl1p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FB35FDDD-1CD9-CBD9-D6AD-4E275C903F8F}"/>
              </a:ext>
            </a:extLst>
          </p:cNvPr>
          <p:cNvSpPr>
            <a:spLocks noGrp="1"/>
          </p:cNvSpPr>
          <p:nvPr>
            <p:ph type="sldNum" sz="quarter" idx="11"/>
          </p:nvPr>
        </p:nvSpPr>
        <p:spPr/>
        <p:txBody>
          <a:bodyPr/>
          <a:lstStyle>
            <a:lvl1pPr>
              <a:defRPr>
                <a:solidFill>
                  <a:schemeClr val="tx1"/>
                </a:solidFill>
              </a:defRPr>
            </a:lvl1pPr>
          </a:lstStyle>
          <a:p>
            <a:fld id="{B58DE5F1-E0F9-4CCA-92B7-7A6FC4DFEE14}" type="slidenum">
              <a:rPr lang="en-US" smtClean="0"/>
              <a:pPr/>
              <a:t>‹#›</a:t>
            </a:fld>
            <a:endParaRPr lang="en-US"/>
          </a:p>
        </p:txBody>
      </p:sp>
      <p:pic>
        <p:nvPicPr>
          <p:cNvPr id="11" name="Corewell Health" descr="Corewell Health">
            <a:extLst>
              <a:ext uri="{FF2B5EF4-FFF2-40B4-BE49-F238E27FC236}">
                <a16:creationId xmlns:a16="http://schemas.microsoft.com/office/drawing/2014/main" id="{485B815D-AC26-9A31-3366-916FFBC1A8F7}"/>
              </a:ext>
            </a:extLst>
          </p:cNvPr>
          <p:cNvPicPr>
            <a:picLocks noChangeAspect="1"/>
          </p:cNvPicPr>
          <p:nvPr userDrawn="1"/>
        </p:nvPicPr>
        <p:blipFill>
          <a:blip r:embed="rId3"/>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151684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with Large Title 1">
    <p:bg>
      <p:bgRef idx="1001">
        <a:schemeClr val="bg2"/>
      </p:bgRef>
    </p:bg>
    <p:spTree>
      <p:nvGrpSpPr>
        <p:cNvPr id="1" name=""/>
        <p:cNvGrpSpPr/>
        <p:nvPr/>
      </p:nvGrpSpPr>
      <p:grpSpPr>
        <a:xfrm>
          <a:off x="0" y="0"/>
          <a:ext cx="0" cy="0"/>
          <a:chOff x="0" y="0"/>
          <a:chExt cx="0" cy="0"/>
        </a:xfrm>
      </p:grpSpPr>
      <p:pic>
        <p:nvPicPr>
          <p:cNvPr id="8" name="Picture 7" descr="A group of white gears&#10;&#10;Description automatically generated">
            <a:extLst>
              <a:ext uri="{FF2B5EF4-FFF2-40B4-BE49-F238E27FC236}">
                <a16:creationId xmlns:a16="http://schemas.microsoft.com/office/drawing/2014/main" id="{29EB6441-712F-79A0-EBFE-07BFDE809176}"/>
              </a:ext>
            </a:extLst>
          </p:cNvPr>
          <p:cNvPicPr>
            <a:picLocks noChangeAspect="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20000" contrast="20000"/>
                    </a14:imgEffect>
                  </a14:imgLayer>
                </a14:imgProps>
              </a:ext>
            </a:extLst>
          </a:blip>
          <a:srcRect l="16355" t="18459" r="16355" b="18459"/>
          <a:stretch/>
        </p:blipFill>
        <p:spPr>
          <a:xfrm>
            <a:off x="0" y="0"/>
            <a:ext cx="9144000" cy="5143500"/>
          </a:xfrm>
          <a:prstGeom prst="rect">
            <a:avLst/>
          </a:prstGeom>
        </p:spPr>
      </p:pic>
      <p:sp>
        <p:nvSpPr>
          <p:cNvPr id="10" name="Rectangle 9">
            <a:extLst>
              <a:ext uri="{FF2B5EF4-FFF2-40B4-BE49-F238E27FC236}">
                <a16:creationId xmlns:a16="http://schemas.microsoft.com/office/drawing/2014/main" id="{0C1E4511-FD7C-7A82-BEF0-204E366EAAAF}"/>
              </a:ext>
            </a:extLst>
          </p:cNvPr>
          <p:cNvSpPr/>
          <p:nvPr userDrawn="1"/>
        </p:nvSpPr>
        <p:spPr>
          <a:xfrm>
            <a:off x="0" y="0"/>
            <a:ext cx="9144000" cy="5143500"/>
          </a:xfrm>
          <a:prstGeom prst="rect">
            <a:avLst/>
          </a:prstGeom>
          <a:solidFill>
            <a:schemeClr val="accent2">
              <a:alpha val="50000"/>
            </a:schemeClr>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2" name="Title 1">
            <a:extLst>
              <a:ext uri="{FF2B5EF4-FFF2-40B4-BE49-F238E27FC236}">
                <a16:creationId xmlns:a16="http://schemas.microsoft.com/office/drawing/2014/main" id="{C05742AD-9933-891A-2BE0-EBDB30E6D81C}"/>
              </a:ext>
            </a:extLst>
          </p:cNvPr>
          <p:cNvSpPr>
            <a:spLocks noGrp="1"/>
          </p:cNvSpPr>
          <p:nvPr>
            <p:ph type="title" hasCustomPrompt="1"/>
          </p:nvPr>
        </p:nvSpPr>
        <p:spPr>
          <a:xfrm>
            <a:off x="1021080" y="1028700"/>
            <a:ext cx="7101840" cy="3261360"/>
          </a:xfrm>
        </p:spPr>
        <p:txBody>
          <a:bodyPr lIns="274320" tIns="274320" rIns="274320" bIns="274320" anchor="ctr" anchorCtr="0">
            <a:normAutofit/>
          </a:bodyPr>
          <a:lstStyle>
            <a:lvl1pPr algn="ctr">
              <a:lnSpc>
                <a:spcPct val="90000"/>
              </a:lnSpc>
              <a:defRPr sz="4800">
                <a:solidFill>
                  <a:schemeClr val="bg1"/>
                </a:solidFill>
              </a:defRPr>
            </a:lvl1pPr>
          </a:lstStyle>
          <a:p>
            <a:r>
              <a:rPr lang="en-US"/>
              <a:t>This slide can</a:t>
            </a:r>
            <a:br>
              <a:rPr lang="en-US"/>
            </a:br>
            <a:r>
              <a:rPr lang="en-US"/>
              <a:t>fit a wide variety</a:t>
            </a:r>
            <a:br>
              <a:rPr lang="en-US"/>
            </a:br>
            <a:r>
              <a:rPr lang="en-US"/>
              <a:t>of content.</a:t>
            </a:r>
          </a:p>
        </p:txBody>
      </p:sp>
      <p:sp>
        <p:nvSpPr>
          <p:cNvPr id="3" name="Footer Placeholder 2">
            <a:extLst>
              <a:ext uri="{FF2B5EF4-FFF2-40B4-BE49-F238E27FC236}">
                <a16:creationId xmlns:a16="http://schemas.microsoft.com/office/drawing/2014/main" id="{3DD5DEAA-8C7D-EBC1-5FFC-CA0506E43F09}"/>
              </a:ext>
            </a:extLst>
          </p:cNvPr>
          <p:cNvSpPr>
            <a:spLocks noGrp="1"/>
          </p:cNvSpPr>
          <p:nvPr>
            <p:ph type="ftr" sz="quarter" idx="10"/>
          </p:nvPr>
        </p:nvSpPr>
        <p:spPr/>
        <p:txBody>
          <a:bodyPr/>
          <a:lstStyle>
            <a:lvl1pPr>
              <a:defRPr>
                <a:solidFill>
                  <a:schemeClr val="bg1"/>
                </a:solidFill>
              </a:defRPr>
            </a:lvl1p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FB35FDDD-1CD9-CBD9-D6AD-4E275C903F8F}"/>
              </a:ext>
            </a:extLst>
          </p:cNvPr>
          <p:cNvSpPr>
            <a:spLocks noGrp="1"/>
          </p:cNvSpPr>
          <p:nvPr>
            <p:ph type="sldNum" sz="quarter" idx="11"/>
          </p:nvPr>
        </p:nvSpPr>
        <p:spPr/>
        <p:txBody>
          <a:bodyPr/>
          <a:lstStyle>
            <a:lvl1pPr>
              <a:defRPr>
                <a:solidFill>
                  <a:schemeClr val="bg1"/>
                </a:solidFill>
              </a:defRPr>
            </a:lvl1pPr>
          </a:lstStyle>
          <a:p>
            <a:fld id="{B58DE5F1-E0F9-4CCA-92B7-7A6FC4DFEE14}" type="slidenum">
              <a:rPr lang="en-US" smtClean="0"/>
              <a:pPr/>
              <a:t>‹#›</a:t>
            </a:fld>
            <a:endParaRPr lang="en-US"/>
          </a:p>
        </p:txBody>
      </p:sp>
      <p:pic>
        <p:nvPicPr>
          <p:cNvPr id="11" name="Corewell Health" descr="Corewell Health">
            <a:extLst>
              <a:ext uri="{FF2B5EF4-FFF2-40B4-BE49-F238E27FC236}">
                <a16:creationId xmlns:a16="http://schemas.microsoft.com/office/drawing/2014/main" id="{485B815D-AC26-9A31-3366-916FFBC1A8F7}"/>
              </a:ext>
            </a:extLst>
          </p:cNvPr>
          <p:cNvPicPr>
            <a:picLocks noChangeAspect="1"/>
          </p:cNvPicPr>
          <p:nvPr userDrawn="1"/>
        </p:nvPicPr>
        <p:blipFill>
          <a:blip r:embed="rId4"/>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3975807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with Large Title 3">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EB6441-712F-79A0-EBFE-07BFDE809176}"/>
              </a:ext>
            </a:extLst>
          </p:cNvPr>
          <p:cNvPicPr>
            <a:picLocks noChangeAspect="1"/>
          </p:cNvPicPr>
          <p:nvPr userDrawn="1"/>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Lst>
          </a:blip>
          <a:srcRect l="5882" t="14804" r="5882" b="19020"/>
          <a:stretch/>
        </p:blipFill>
        <p:spPr>
          <a:xfrm>
            <a:off x="0" y="0"/>
            <a:ext cx="9144000" cy="5143500"/>
          </a:xfrm>
          <a:prstGeom prst="rect">
            <a:avLst/>
          </a:prstGeom>
        </p:spPr>
      </p:pic>
      <p:sp>
        <p:nvSpPr>
          <p:cNvPr id="10" name="Rectangle 9">
            <a:extLst>
              <a:ext uri="{FF2B5EF4-FFF2-40B4-BE49-F238E27FC236}">
                <a16:creationId xmlns:a16="http://schemas.microsoft.com/office/drawing/2014/main" id="{0C1E4511-FD7C-7A82-BEF0-204E366EAAAF}"/>
              </a:ext>
            </a:extLst>
          </p:cNvPr>
          <p:cNvSpPr/>
          <p:nvPr userDrawn="1"/>
        </p:nvSpPr>
        <p:spPr>
          <a:xfrm>
            <a:off x="0" y="0"/>
            <a:ext cx="9144000" cy="5143500"/>
          </a:xfrm>
          <a:prstGeom prst="rect">
            <a:avLst/>
          </a:prstGeom>
          <a:solidFill>
            <a:schemeClr val="accent3">
              <a:alpha val="50000"/>
            </a:schemeClr>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2" name="Title 1">
            <a:extLst>
              <a:ext uri="{FF2B5EF4-FFF2-40B4-BE49-F238E27FC236}">
                <a16:creationId xmlns:a16="http://schemas.microsoft.com/office/drawing/2014/main" id="{C05742AD-9933-891A-2BE0-EBDB30E6D81C}"/>
              </a:ext>
            </a:extLst>
          </p:cNvPr>
          <p:cNvSpPr>
            <a:spLocks noGrp="1"/>
          </p:cNvSpPr>
          <p:nvPr>
            <p:ph type="title" hasCustomPrompt="1"/>
          </p:nvPr>
        </p:nvSpPr>
        <p:spPr>
          <a:xfrm>
            <a:off x="1021080" y="1028700"/>
            <a:ext cx="7101840" cy="3261360"/>
          </a:xfrm>
        </p:spPr>
        <p:txBody>
          <a:bodyPr lIns="274320" tIns="274320" rIns="274320" bIns="274320" anchor="ctr" anchorCtr="0">
            <a:normAutofit/>
          </a:bodyPr>
          <a:lstStyle>
            <a:lvl1pPr algn="ctr">
              <a:lnSpc>
                <a:spcPct val="90000"/>
              </a:lnSpc>
              <a:defRPr sz="4800">
                <a:solidFill>
                  <a:schemeClr val="bg1"/>
                </a:solidFill>
              </a:defRPr>
            </a:lvl1pPr>
          </a:lstStyle>
          <a:p>
            <a:r>
              <a:rPr lang="en-US"/>
              <a:t>This slide can</a:t>
            </a:r>
            <a:br>
              <a:rPr lang="en-US"/>
            </a:br>
            <a:r>
              <a:rPr lang="en-US"/>
              <a:t>fit a wide variety</a:t>
            </a:r>
            <a:br>
              <a:rPr lang="en-US"/>
            </a:br>
            <a:r>
              <a:rPr lang="en-US"/>
              <a:t>of content.</a:t>
            </a:r>
          </a:p>
        </p:txBody>
      </p:sp>
      <p:sp>
        <p:nvSpPr>
          <p:cNvPr id="3" name="Footer Placeholder 2">
            <a:extLst>
              <a:ext uri="{FF2B5EF4-FFF2-40B4-BE49-F238E27FC236}">
                <a16:creationId xmlns:a16="http://schemas.microsoft.com/office/drawing/2014/main" id="{3DD5DEAA-8C7D-EBC1-5FFC-CA0506E43F09}"/>
              </a:ext>
            </a:extLst>
          </p:cNvPr>
          <p:cNvSpPr>
            <a:spLocks noGrp="1"/>
          </p:cNvSpPr>
          <p:nvPr>
            <p:ph type="ftr" sz="quarter" idx="10"/>
          </p:nvPr>
        </p:nvSpPr>
        <p:spPr/>
        <p:txBody>
          <a:bodyPr/>
          <a:lstStyle>
            <a:lvl1pPr>
              <a:defRPr>
                <a:solidFill>
                  <a:schemeClr val="bg1"/>
                </a:solidFill>
              </a:defRPr>
            </a:lvl1p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FB35FDDD-1CD9-CBD9-D6AD-4E275C903F8F}"/>
              </a:ext>
            </a:extLst>
          </p:cNvPr>
          <p:cNvSpPr>
            <a:spLocks noGrp="1"/>
          </p:cNvSpPr>
          <p:nvPr>
            <p:ph type="sldNum" sz="quarter" idx="11"/>
          </p:nvPr>
        </p:nvSpPr>
        <p:spPr/>
        <p:txBody>
          <a:bodyPr/>
          <a:lstStyle>
            <a:lvl1pPr>
              <a:defRPr>
                <a:solidFill>
                  <a:schemeClr val="bg1"/>
                </a:solidFill>
              </a:defRPr>
            </a:lvl1pPr>
          </a:lstStyle>
          <a:p>
            <a:fld id="{B58DE5F1-E0F9-4CCA-92B7-7A6FC4DFEE14}" type="slidenum">
              <a:rPr lang="en-US" smtClean="0"/>
              <a:pPr/>
              <a:t>‹#›</a:t>
            </a:fld>
            <a:endParaRPr lang="en-US"/>
          </a:p>
        </p:txBody>
      </p:sp>
      <p:pic>
        <p:nvPicPr>
          <p:cNvPr id="11" name="Corewell Health" descr="Corewell Health">
            <a:extLst>
              <a:ext uri="{FF2B5EF4-FFF2-40B4-BE49-F238E27FC236}">
                <a16:creationId xmlns:a16="http://schemas.microsoft.com/office/drawing/2014/main" id="{485B815D-AC26-9A31-3366-916FFBC1A8F7}"/>
              </a:ext>
            </a:extLst>
          </p:cNvPr>
          <p:cNvPicPr>
            <a:picLocks noChangeAspect="1"/>
          </p:cNvPicPr>
          <p:nvPr userDrawn="1"/>
        </p:nvPicPr>
        <p:blipFill>
          <a:blip r:embed="rId4"/>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3077937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ree Content with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150CB-6910-DEAF-644D-B9936720956A}"/>
              </a:ext>
            </a:extLst>
          </p:cNvPr>
          <p:cNvSpPr/>
          <p:nvPr userDrawn="1"/>
        </p:nvSpPr>
        <p:spPr>
          <a:xfrm flipV="1">
            <a:off x="0" y="-1"/>
            <a:ext cx="9144000" cy="2227105"/>
          </a:xfrm>
          <a:prstGeom prst="rect">
            <a:avLst/>
          </a:prstGeom>
          <a:solidFill>
            <a:schemeClr val="bg1">
              <a:lumMod val="95000"/>
            </a:schemeClr>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6" name="Picture Placeholder 5">
            <a:extLst>
              <a:ext uri="{FF2B5EF4-FFF2-40B4-BE49-F238E27FC236}">
                <a16:creationId xmlns:a16="http://schemas.microsoft.com/office/drawing/2014/main" id="{74EE2C37-C20B-163E-EA8A-E89AED426F1F}"/>
              </a:ext>
            </a:extLst>
          </p:cNvPr>
          <p:cNvSpPr>
            <a:spLocks noGrp="1"/>
          </p:cNvSpPr>
          <p:nvPr>
            <p:ph type="pic" sz="quarter" idx="75"/>
          </p:nvPr>
        </p:nvSpPr>
        <p:spPr>
          <a:xfrm>
            <a:off x="409575" y="1581150"/>
            <a:ext cx="2576956" cy="1235705"/>
          </a:xfrm>
        </p:spPr>
        <p:txBody>
          <a:bodyPr/>
          <a:lstStyle>
            <a:lvl1pPr marL="0" indent="0">
              <a:buNone/>
              <a:defRPr sz="1200"/>
            </a:lvl1pPr>
          </a:lstStyle>
          <a:p>
            <a:r>
              <a:rPr lang="en-US"/>
              <a:t>Click icon to add picture</a:t>
            </a:r>
          </a:p>
        </p:txBody>
      </p:sp>
      <p:sp>
        <p:nvSpPr>
          <p:cNvPr id="2" name="Title 1">
            <a:extLst>
              <a:ext uri="{FF2B5EF4-FFF2-40B4-BE49-F238E27FC236}">
                <a16:creationId xmlns:a16="http://schemas.microsoft.com/office/drawing/2014/main" id="{79200A28-C478-A2B3-F74A-8772E261F9D2}"/>
              </a:ext>
            </a:extLst>
          </p:cNvPr>
          <p:cNvSpPr>
            <a:spLocks noGrp="1"/>
          </p:cNvSpPr>
          <p:nvPr>
            <p:ph type="title" hasCustomPrompt="1"/>
          </p:nvPr>
        </p:nvSpPr>
        <p:spPr/>
        <p:txBody>
          <a:bodyPr/>
          <a:lstStyle>
            <a:lvl1pPr>
              <a:defRPr sz="2200"/>
            </a:lvl1pPr>
          </a:lstStyle>
          <a:p>
            <a:r>
              <a:rPr lang="en-US"/>
              <a:t>This is a “Three Content” slide with Pictures</a:t>
            </a:r>
          </a:p>
        </p:txBody>
      </p:sp>
      <p:sp>
        <p:nvSpPr>
          <p:cNvPr id="3" name="Footer Placeholder 2">
            <a:extLst>
              <a:ext uri="{FF2B5EF4-FFF2-40B4-BE49-F238E27FC236}">
                <a16:creationId xmlns:a16="http://schemas.microsoft.com/office/drawing/2014/main" id="{9932062D-6FB4-A554-E6AB-99799E3194F6}"/>
              </a:ext>
            </a:extLst>
          </p:cNvPr>
          <p:cNvSpPr>
            <a:spLocks noGrp="1"/>
          </p:cNvSpPr>
          <p:nvPr>
            <p:ph type="ftr" sz="quarter" idx="10"/>
          </p:nvPr>
        </p:nvSpPr>
        <p:spPr>
          <a:xfrm>
            <a:off x="411480" y="320040"/>
            <a:ext cx="3977642" cy="182880"/>
          </a:xfrm>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9ECC4094-25EB-6712-9423-56178283A5B1}"/>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75" name="Text Placeholder 7">
            <a:extLst>
              <a:ext uri="{FF2B5EF4-FFF2-40B4-BE49-F238E27FC236}">
                <a16:creationId xmlns:a16="http://schemas.microsoft.com/office/drawing/2014/main" id="{4B38D4A7-A433-D046-594B-8DE566AD7CB9}"/>
              </a:ext>
            </a:extLst>
          </p:cNvPr>
          <p:cNvSpPr>
            <a:spLocks noGrp="1"/>
          </p:cNvSpPr>
          <p:nvPr>
            <p:ph type="body" sz="quarter" idx="74" hasCustomPrompt="1"/>
          </p:nvPr>
        </p:nvSpPr>
        <p:spPr>
          <a:xfrm>
            <a:off x="411587" y="2974063"/>
            <a:ext cx="2573640" cy="363492"/>
          </a:xfrm>
        </p:spPr>
        <p:txBody>
          <a:bodyPr anchor="t" anchorCtr="0"/>
          <a:lstStyle>
            <a:lvl1pPr marL="0" indent="0" algn="l">
              <a:lnSpc>
                <a:spcPct val="90000"/>
              </a:lnSpc>
              <a:spcBef>
                <a:spcPts val="0"/>
              </a:spcBef>
              <a:buNone/>
              <a:defRPr sz="1400" b="1"/>
            </a:lvl1pPr>
          </a:lstStyle>
          <a:p>
            <a:pPr lvl="0"/>
            <a:r>
              <a:rPr lang="en-US"/>
              <a:t>Content header 1</a:t>
            </a:r>
            <a:br>
              <a:rPr lang="en-US"/>
            </a:br>
            <a:r>
              <a:rPr lang="en-US"/>
              <a:t>up to two lines</a:t>
            </a:r>
          </a:p>
        </p:txBody>
      </p:sp>
      <p:sp>
        <p:nvSpPr>
          <p:cNvPr id="73" name="Text Placeholder 6">
            <a:extLst>
              <a:ext uri="{FF2B5EF4-FFF2-40B4-BE49-F238E27FC236}">
                <a16:creationId xmlns:a16="http://schemas.microsoft.com/office/drawing/2014/main" id="{84D1FC42-5BC6-2A0C-FEE6-0EE20AC73E7D}"/>
              </a:ext>
            </a:extLst>
          </p:cNvPr>
          <p:cNvSpPr>
            <a:spLocks noGrp="1"/>
          </p:cNvSpPr>
          <p:nvPr>
            <p:ph type="body" sz="quarter" idx="72"/>
          </p:nvPr>
        </p:nvSpPr>
        <p:spPr>
          <a:xfrm>
            <a:off x="409588" y="2811503"/>
            <a:ext cx="2576542"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0" name="Picture Placeholder 5">
            <a:extLst>
              <a:ext uri="{FF2B5EF4-FFF2-40B4-BE49-F238E27FC236}">
                <a16:creationId xmlns:a16="http://schemas.microsoft.com/office/drawing/2014/main" id="{40C2610C-B463-F3E5-7405-BC178024DBA6}"/>
              </a:ext>
            </a:extLst>
          </p:cNvPr>
          <p:cNvSpPr>
            <a:spLocks noGrp="1"/>
          </p:cNvSpPr>
          <p:nvPr>
            <p:ph type="pic" sz="quarter" idx="76"/>
          </p:nvPr>
        </p:nvSpPr>
        <p:spPr>
          <a:xfrm>
            <a:off x="3283522" y="1581150"/>
            <a:ext cx="2576956" cy="1235705"/>
          </a:xfrm>
        </p:spPr>
        <p:txBody>
          <a:bodyPr/>
          <a:lstStyle>
            <a:lvl1pPr marL="0" indent="0">
              <a:buNone/>
              <a:defRPr sz="1200"/>
            </a:lvl1pPr>
          </a:lstStyle>
          <a:p>
            <a:r>
              <a:rPr lang="en-US"/>
              <a:t>Click icon to add picture</a:t>
            </a:r>
          </a:p>
        </p:txBody>
      </p:sp>
      <p:sp>
        <p:nvSpPr>
          <p:cNvPr id="21" name="Text Placeholder 6">
            <a:extLst>
              <a:ext uri="{FF2B5EF4-FFF2-40B4-BE49-F238E27FC236}">
                <a16:creationId xmlns:a16="http://schemas.microsoft.com/office/drawing/2014/main" id="{ED22131F-D8A0-2ECA-9FCE-9895FC0B4CC7}"/>
              </a:ext>
            </a:extLst>
          </p:cNvPr>
          <p:cNvSpPr>
            <a:spLocks noGrp="1"/>
          </p:cNvSpPr>
          <p:nvPr>
            <p:ph type="body" sz="quarter" idx="78"/>
          </p:nvPr>
        </p:nvSpPr>
        <p:spPr>
          <a:xfrm>
            <a:off x="3283535" y="2811503"/>
            <a:ext cx="2576542"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2" name="Picture Placeholder 5">
            <a:extLst>
              <a:ext uri="{FF2B5EF4-FFF2-40B4-BE49-F238E27FC236}">
                <a16:creationId xmlns:a16="http://schemas.microsoft.com/office/drawing/2014/main" id="{F64A8847-1869-08F3-FB30-8AEA0F8BD296}"/>
              </a:ext>
            </a:extLst>
          </p:cNvPr>
          <p:cNvSpPr>
            <a:spLocks noGrp="1"/>
          </p:cNvSpPr>
          <p:nvPr>
            <p:ph type="pic" sz="quarter" idx="79"/>
          </p:nvPr>
        </p:nvSpPr>
        <p:spPr>
          <a:xfrm>
            <a:off x="6153278" y="1581150"/>
            <a:ext cx="2576956" cy="1235705"/>
          </a:xfrm>
        </p:spPr>
        <p:txBody>
          <a:bodyPr/>
          <a:lstStyle>
            <a:lvl1pPr marL="0" indent="0">
              <a:buNone/>
              <a:defRPr sz="1200"/>
            </a:lvl1pPr>
          </a:lstStyle>
          <a:p>
            <a:r>
              <a:rPr lang="en-US"/>
              <a:t>Click icon to add picture</a:t>
            </a:r>
          </a:p>
        </p:txBody>
      </p:sp>
      <p:sp>
        <p:nvSpPr>
          <p:cNvPr id="26" name="Text Placeholder 6">
            <a:extLst>
              <a:ext uri="{FF2B5EF4-FFF2-40B4-BE49-F238E27FC236}">
                <a16:creationId xmlns:a16="http://schemas.microsoft.com/office/drawing/2014/main" id="{FF017AFF-1A47-2F46-4B9F-E460495DE485}"/>
              </a:ext>
            </a:extLst>
          </p:cNvPr>
          <p:cNvSpPr>
            <a:spLocks noGrp="1"/>
          </p:cNvSpPr>
          <p:nvPr>
            <p:ph type="body" sz="quarter" idx="81"/>
          </p:nvPr>
        </p:nvSpPr>
        <p:spPr>
          <a:xfrm>
            <a:off x="6153291" y="2811503"/>
            <a:ext cx="2576542"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B928D887-E8F1-D864-235E-B4A9875744A8}"/>
              </a:ext>
            </a:extLst>
          </p:cNvPr>
          <p:cNvSpPr>
            <a:spLocks noGrp="1"/>
          </p:cNvSpPr>
          <p:nvPr>
            <p:ph type="body" sz="quarter" idx="82" hasCustomPrompt="1"/>
          </p:nvPr>
        </p:nvSpPr>
        <p:spPr>
          <a:xfrm>
            <a:off x="411587" y="3466414"/>
            <a:ext cx="2573640" cy="1161587"/>
          </a:xfrm>
        </p:spPr>
        <p:txBody>
          <a:bodyPr anchor="t" anchorCtr="0"/>
          <a:lstStyle>
            <a:lvl1pPr marL="0" indent="0" algn="l">
              <a:lnSpc>
                <a:spcPct val="100000"/>
              </a:lnSpc>
              <a:spcBef>
                <a:spcPts val="0"/>
              </a:spcBef>
              <a:buNone/>
              <a:defRPr sz="1200" b="0"/>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9" name="Text Placeholder 7">
            <a:extLst>
              <a:ext uri="{FF2B5EF4-FFF2-40B4-BE49-F238E27FC236}">
                <a16:creationId xmlns:a16="http://schemas.microsoft.com/office/drawing/2014/main" id="{E2C6EC9E-F697-53C2-D0E3-D86CCD6B8C1A}"/>
              </a:ext>
            </a:extLst>
          </p:cNvPr>
          <p:cNvSpPr>
            <a:spLocks noGrp="1"/>
          </p:cNvSpPr>
          <p:nvPr>
            <p:ph type="body" sz="quarter" idx="83" hasCustomPrompt="1"/>
          </p:nvPr>
        </p:nvSpPr>
        <p:spPr>
          <a:xfrm>
            <a:off x="3283522" y="2974063"/>
            <a:ext cx="2573640" cy="363492"/>
          </a:xfrm>
        </p:spPr>
        <p:txBody>
          <a:bodyPr anchor="t" anchorCtr="0"/>
          <a:lstStyle>
            <a:lvl1pPr marL="0" indent="0" algn="l">
              <a:lnSpc>
                <a:spcPct val="90000"/>
              </a:lnSpc>
              <a:spcBef>
                <a:spcPts val="0"/>
              </a:spcBef>
              <a:buNone/>
              <a:defRPr sz="1400" b="1"/>
            </a:lvl1pPr>
          </a:lstStyle>
          <a:p>
            <a:pPr lvl="0"/>
            <a:r>
              <a:rPr lang="en-US"/>
              <a:t>Content header 2</a:t>
            </a:r>
            <a:br>
              <a:rPr lang="en-US"/>
            </a:br>
            <a:r>
              <a:rPr lang="en-US"/>
              <a:t>up to two lines</a:t>
            </a:r>
          </a:p>
        </p:txBody>
      </p:sp>
      <p:sp>
        <p:nvSpPr>
          <p:cNvPr id="13" name="Text Placeholder 7">
            <a:extLst>
              <a:ext uri="{FF2B5EF4-FFF2-40B4-BE49-F238E27FC236}">
                <a16:creationId xmlns:a16="http://schemas.microsoft.com/office/drawing/2014/main" id="{739BA38C-9F43-7B5E-A50B-93703D685171}"/>
              </a:ext>
            </a:extLst>
          </p:cNvPr>
          <p:cNvSpPr>
            <a:spLocks noGrp="1"/>
          </p:cNvSpPr>
          <p:nvPr>
            <p:ph type="body" sz="quarter" idx="84" hasCustomPrompt="1"/>
          </p:nvPr>
        </p:nvSpPr>
        <p:spPr>
          <a:xfrm>
            <a:off x="3283522" y="3466414"/>
            <a:ext cx="2573640" cy="1161587"/>
          </a:xfrm>
        </p:spPr>
        <p:txBody>
          <a:bodyPr anchor="t" anchorCtr="0"/>
          <a:lstStyle>
            <a:lvl1pPr marL="0" indent="0" algn="l">
              <a:lnSpc>
                <a:spcPct val="100000"/>
              </a:lnSpc>
              <a:spcBef>
                <a:spcPts val="0"/>
              </a:spcBef>
              <a:buNone/>
              <a:defRPr sz="1200" b="0"/>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14" name="Text Placeholder 7">
            <a:extLst>
              <a:ext uri="{FF2B5EF4-FFF2-40B4-BE49-F238E27FC236}">
                <a16:creationId xmlns:a16="http://schemas.microsoft.com/office/drawing/2014/main" id="{2B1F139B-5E47-4DE9-32D0-2CB52D48F2E5}"/>
              </a:ext>
            </a:extLst>
          </p:cNvPr>
          <p:cNvSpPr>
            <a:spLocks noGrp="1"/>
          </p:cNvSpPr>
          <p:nvPr>
            <p:ph type="body" sz="quarter" idx="85" hasCustomPrompt="1"/>
          </p:nvPr>
        </p:nvSpPr>
        <p:spPr>
          <a:xfrm>
            <a:off x="6159198" y="2974063"/>
            <a:ext cx="2573640" cy="363492"/>
          </a:xfrm>
        </p:spPr>
        <p:txBody>
          <a:bodyPr anchor="t" anchorCtr="0"/>
          <a:lstStyle>
            <a:lvl1pPr marL="0" indent="0" algn="l">
              <a:lnSpc>
                <a:spcPct val="90000"/>
              </a:lnSpc>
              <a:spcBef>
                <a:spcPts val="0"/>
              </a:spcBef>
              <a:buNone/>
              <a:defRPr sz="1400" b="1"/>
            </a:lvl1pPr>
          </a:lstStyle>
          <a:p>
            <a:pPr lvl="0"/>
            <a:r>
              <a:rPr lang="en-US"/>
              <a:t>Content header 3</a:t>
            </a:r>
            <a:br>
              <a:rPr lang="en-US"/>
            </a:br>
            <a:r>
              <a:rPr lang="en-US"/>
              <a:t>up to two lines</a:t>
            </a:r>
          </a:p>
        </p:txBody>
      </p:sp>
      <p:sp>
        <p:nvSpPr>
          <p:cNvPr id="16" name="Text Placeholder 7">
            <a:extLst>
              <a:ext uri="{FF2B5EF4-FFF2-40B4-BE49-F238E27FC236}">
                <a16:creationId xmlns:a16="http://schemas.microsoft.com/office/drawing/2014/main" id="{534CDA66-B7F5-4059-13A2-6844305A9774}"/>
              </a:ext>
            </a:extLst>
          </p:cNvPr>
          <p:cNvSpPr>
            <a:spLocks noGrp="1"/>
          </p:cNvSpPr>
          <p:nvPr>
            <p:ph type="body" sz="quarter" idx="86" hasCustomPrompt="1"/>
          </p:nvPr>
        </p:nvSpPr>
        <p:spPr>
          <a:xfrm>
            <a:off x="6159198" y="3466415"/>
            <a:ext cx="2573640" cy="1161586"/>
          </a:xfrm>
        </p:spPr>
        <p:txBody>
          <a:bodyPr anchor="t" anchorCtr="0"/>
          <a:lstStyle>
            <a:lvl1pPr marL="0" indent="0" algn="l">
              <a:lnSpc>
                <a:spcPct val="100000"/>
              </a:lnSpc>
              <a:spcBef>
                <a:spcPts val="0"/>
              </a:spcBef>
              <a:buNone/>
              <a:defRPr sz="1200" b="0"/>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pic>
        <p:nvPicPr>
          <p:cNvPr id="5" name="Corewell Health" descr="Corewell Health">
            <a:extLst>
              <a:ext uri="{FF2B5EF4-FFF2-40B4-BE49-F238E27FC236}">
                <a16:creationId xmlns:a16="http://schemas.microsoft.com/office/drawing/2014/main" id="{A39D4F60-949A-2568-2DDA-EC1C959C34F1}"/>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3453219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ur Content with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2747AA-BBD9-ABE4-4456-E1E00A04B4E4}"/>
              </a:ext>
            </a:extLst>
          </p:cNvPr>
          <p:cNvSpPr/>
          <p:nvPr userDrawn="1"/>
        </p:nvSpPr>
        <p:spPr>
          <a:xfrm flipV="1">
            <a:off x="0" y="-1"/>
            <a:ext cx="9144000" cy="2227105"/>
          </a:xfrm>
          <a:prstGeom prst="rect">
            <a:avLst/>
          </a:prstGeom>
          <a:solidFill>
            <a:schemeClr val="bg1">
              <a:lumMod val="95000"/>
            </a:schemeClr>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6" name="Picture Placeholder 5">
            <a:extLst>
              <a:ext uri="{FF2B5EF4-FFF2-40B4-BE49-F238E27FC236}">
                <a16:creationId xmlns:a16="http://schemas.microsoft.com/office/drawing/2014/main" id="{74EE2C37-C20B-163E-EA8A-E89AED426F1F}"/>
              </a:ext>
            </a:extLst>
          </p:cNvPr>
          <p:cNvSpPr>
            <a:spLocks noGrp="1"/>
          </p:cNvSpPr>
          <p:nvPr>
            <p:ph type="pic" sz="quarter" idx="75"/>
          </p:nvPr>
        </p:nvSpPr>
        <p:spPr>
          <a:xfrm>
            <a:off x="409574" y="1581150"/>
            <a:ext cx="1895476" cy="1186516"/>
          </a:xfrm>
        </p:spPr>
        <p:txBody>
          <a:bodyPr/>
          <a:lstStyle>
            <a:lvl1pPr marL="0" indent="0">
              <a:buNone/>
              <a:defRPr sz="1200"/>
            </a:lvl1pPr>
          </a:lstStyle>
          <a:p>
            <a:r>
              <a:rPr lang="en-US"/>
              <a:t>Click icon to add picture</a:t>
            </a:r>
          </a:p>
        </p:txBody>
      </p:sp>
      <p:sp>
        <p:nvSpPr>
          <p:cNvPr id="2" name="Title 1">
            <a:extLst>
              <a:ext uri="{FF2B5EF4-FFF2-40B4-BE49-F238E27FC236}">
                <a16:creationId xmlns:a16="http://schemas.microsoft.com/office/drawing/2014/main" id="{79200A28-C478-A2B3-F74A-8772E261F9D2}"/>
              </a:ext>
            </a:extLst>
          </p:cNvPr>
          <p:cNvSpPr>
            <a:spLocks noGrp="1"/>
          </p:cNvSpPr>
          <p:nvPr>
            <p:ph type="title" hasCustomPrompt="1"/>
          </p:nvPr>
        </p:nvSpPr>
        <p:spPr/>
        <p:txBody>
          <a:bodyPr/>
          <a:lstStyle>
            <a:lvl1pPr>
              <a:defRPr sz="2200"/>
            </a:lvl1pPr>
          </a:lstStyle>
          <a:p>
            <a:r>
              <a:rPr lang="en-US"/>
              <a:t>This is a “Four Content” slide with Pictures</a:t>
            </a:r>
          </a:p>
        </p:txBody>
      </p:sp>
      <p:sp>
        <p:nvSpPr>
          <p:cNvPr id="3" name="Footer Placeholder 2">
            <a:extLst>
              <a:ext uri="{FF2B5EF4-FFF2-40B4-BE49-F238E27FC236}">
                <a16:creationId xmlns:a16="http://schemas.microsoft.com/office/drawing/2014/main" id="{9932062D-6FB4-A554-E6AB-99799E3194F6}"/>
              </a:ext>
            </a:extLst>
          </p:cNvPr>
          <p:cNvSpPr>
            <a:spLocks noGrp="1"/>
          </p:cNvSpPr>
          <p:nvPr>
            <p:ph type="ftr" sz="quarter" idx="10"/>
          </p:nvPr>
        </p:nvSpPr>
        <p:spPr>
          <a:xfrm>
            <a:off x="411480" y="320040"/>
            <a:ext cx="3977642" cy="182880"/>
          </a:xfrm>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9ECC4094-25EB-6712-9423-56178283A5B1}"/>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75" name="Text Placeholder 7">
            <a:extLst>
              <a:ext uri="{FF2B5EF4-FFF2-40B4-BE49-F238E27FC236}">
                <a16:creationId xmlns:a16="http://schemas.microsoft.com/office/drawing/2014/main" id="{4B38D4A7-A433-D046-594B-8DE566AD7CB9}"/>
              </a:ext>
            </a:extLst>
          </p:cNvPr>
          <p:cNvSpPr>
            <a:spLocks noGrp="1"/>
          </p:cNvSpPr>
          <p:nvPr>
            <p:ph type="body" sz="quarter" idx="74" hasCustomPrompt="1"/>
          </p:nvPr>
        </p:nvSpPr>
        <p:spPr>
          <a:xfrm>
            <a:off x="411478" y="2952750"/>
            <a:ext cx="1893037" cy="1581485"/>
          </a:xfrm>
        </p:spPr>
        <p:txBody>
          <a:bodyPr anchor="t" anchorCtr="0"/>
          <a:lstStyle>
            <a:lvl1pPr marL="0" indent="0" algn="ctr">
              <a:lnSpc>
                <a:spcPct val="10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3" name="Text Placeholder 6">
            <a:extLst>
              <a:ext uri="{FF2B5EF4-FFF2-40B4-BE49-F238E27FC236}">
                <a16:creationId xmlns:a16="http://schemas.microsoft.com/office/drawing/2014/main" id="{84D1FC42-5BC6-2A0C-FEE6-0EE20AC73E7D}"/>
              </a:ext>
            </a:extLst>
          </p:cNvPr>
          <p:cNvSpPr>
            <a:spLocks noGrp="1"/>
          </p:cNvSpPr>
          <p:nvPr>
            <p:ph type="body" sz="quarter" idx="72"/>
          </p:nvPr>
        </p:nvSpPr>
        <p:spPr>
          <a:xfrm>
            <a:off x="409575" y="2765919"/>
            <a:ext cx="189517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0" name="Picture Placeholder 5">
            <a:extLst>
              <a:ext uri="{FF2B5EF4-FFF2-40B4-BE49-F238E27FC236}">
                <a16:creationId xmlns:a16="http://schemas.microsoft.com/office/drawing/2014/main" id="{40C2610C-B463-F3E5-7405-BC178024DBA6}"/>
              </a:ext>
            </a:extLst>
          </p:cNvPr>
          <p:cNvSpPr>
            <a:spLocks noGrp="1"/>
          </p:cNvSpPr>
          <p:nvPr>
            <p:ph type="pic" sz="quarter" idx="76"/>
          </p:nvPr>
        </p:nvSpPr>
        <p:spPr>
          <a:xfrm>
            <a:off x="2552700" y="1581150"/>
            <a:ext cx="1895476" cy="1186516"/>
          </a:xfrm>
        </p:spPr>
        <p:txBody>
          <a:bodyPr/>
          <a:lstStyle>
            <a:lvl1pPr marL="0" indent="0">
              <a:buNone/>
              <a:defRPr sz="1200"/>
            </a:lvl1pPr>
          </a:lstStyle>
          <a:p>
            <a:r>
              <a:rPr lang="en-US"/>
              <a:t>Click icon to add picture</a:t>
            </a:r>
          </a:p>
        </p:txBody>
      </p:sp>
      <p:sp>
        <p:nvSpPr>
          <p:cNvPr id="11" name="Text Placeholder 7">
            <a:extLst>
              <a:ext uri="{FF2B5EF4-FFF2-40B4-BE49-F238E27FC236}">
                <a16:creationId xmlns:a16="http://schemas.microsoft.com/office/drawing/2014/main" id="{DD4C925D-9829-A8D4-399F-E8D96B12D8F5}"/>
              </a:ext>
            </a:extLst>
          </p:cNvPr>
          <p:cNvSpPr>
            <a:spLocks noGrp="1"/>
          </p:cNvSpPr>
          <p:nvPr>
            <p:ph type="body" sz="quarter" idx="77" hasCustomPrompt="1"/>
          </p:nvPr>
        </p:nvSpPr>
        <p:spPr>
          <a:xfrm>
            <a:off x="2554604" y="2952750"/>
            <a:ext cx="1893037" cy="1581485"/>
          </a:xfrm>
        </p:spPr>
        <p:txBody>
          <a:bodyPr anchor="t" anchorCtr="0"/>
          <a:lstStyle>
            <a:lvl1pPr marL="0" indent="0" algn="ctr">
              <a:lnSpc>
                <a:spcPct val="10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6">
            <a:extLst>
              <a:ext uri="{FF2B5EF4-FFF2-40B4-BE49-F238E27FC236}">
                <a16:creationId xmlns:a16="http://schemas.microsoft.com/office/drawing/2014/main" id="{ED22131F-D8A0-2ECA-9FCE-9895FC0B4CC7}"/>
              </a:ext>
            </a:extLst>
          </p:cNvPr>
          <p:cNvSpPr>
            <a:spLocks noGrp="1"/>
          </p:cNvSpPr>
          <p:nvPr>
            <p:ph type="body" sz="quarter" idx="78"/>
          </p:nvPr>
        </p:nvSpPr>
        <p:spPr>
          <a:xfrm>
            <a:off x="2552701" y="2765919"/>
            <a:ext cx="189517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2" name="Picture Placeholder 5">
            <a:extLst>
              <a:ext uri="{FF2B5EF4-FFF2-40B4-BE49-F238E27FC236}">
                <a16:creationId xmlns:a16="http://schemas.microsoft.com/office/drawing/2014/main" id="{F64A8847-1869-08F3-FB30-8AEA0F8BD296}"/>
              </a:ext>
            </a:extLst>
          </p:cNvPr>
          <p:cNvSpPr>
            <a:spLocks noGrp="1"/>
          </p:cNvSpPr>
          <p:nvPr>
            <p:ph type="pic" sz="quarter" idx="79"/>
          </p:nvPr>
        </p:nvSpPr>
        <p:spPr>
          <a:xfrm>
            <a:off x="4695826" y="1581150"/>
            <a:ext cx="1895476" cy="1186516"/>
          </a:xfrm>
        </p:spPr>
        <p:txBody>
          <a:bodyPr/>
          <a:lstStyle>
            <a:lvl1pPr marL="0" indent="0">
              <a:buNone/>
              <a:defRPr sz="1200"/>
            </a:lvl1pPr>
          </a:lstStyle>
          <a:p>
            <a:r>
              <a:rPr lang="en-US"/>
              <a:t>Click icon to add picture</a:t>
            </a:r>
          </a:p>
        </p:txBody>
      </p:sp>
      <p:sp>
        <p:nvSpPr>
          <p:cNvPr id="23" name="Text Placeholder 7">
            <a:extLst>
              <a:ext uri="{FF2B5EF4-FFF2-40B4-BE49-F238E27FC236}">
                <a16:creationId xmlns:a16="http://schemas.microsoft.com/office/drawing/2014/main" id="{162CA4C4-6F22-0954-4F7E-34375773B4D0}"/>
              </a:ext>
            </a:extLst>
          </p:cNvPr>
          <p:cNvSpPr>
            <a:spLocks noGrp="1"/>
          </p:cNvSpPr>
          <p:nvPr>
            <p:ph type="body" sz="quarter" idx="80" hasCustomPrompt="1"/>
          </p:nvPr>
        </p:nvSpPr>
        <p:spPr>
          <a:xfrm>
            <a:off x="4697730" y="2952750"/>
            <a:ext cx="1893037" cy="1581485"/>
          </a:xfrm>
        </p:spPr>
        <p:txBody>
          <a:bodyPr anchor="t" anchorCtr="0"/>
          <a:lstStyle>
            <a:lvl1pPr marL="0" indent="0" algn="ctr">
              <a:lnSpc>
                <a:spcPct val="10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6">
            <a:extLst>
              <a:ext uri="{FF2B5EF4-FFF2-40B4-BE49-F238E27FC236}">
                <a16:creationId xmlns:a16="http://schemas.microsoft.com/office/drawing/2014/main" id="{FF017AFF-1A47-2F46-4B9F-E460495DE485}"/>
              </a:ext>
            </a:extLst>
          </p:cNvPr>
          <p:cNvSpPr>
            <a:spLocks noGrp="1"/>
          </p:cNvSpPr>
          <p:nvPr>
            <p:ph type="body" sz="quarter" idx="81"/>
          </p:nvPr>
        </p:nvSpPr>
        <p:spPr>
          <a:xfrm>
            <a:off x="4695827" y="2765919"/>
            <a:ext cx="189517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7" name="Picture Placeholder 5">
            <a:extLst>
              <a:ext uri="{FF2B5EF4-FFF2-40B4-BE49-F238E27FC236}">
                <a16:creationId xmlns:a16="http://schemas.microsoft.com/office/drawing/2014/main" id="{38F7A16E-3B36-F6CB-8820-9C995F472B6C}"/>
              </a:ext>
            </a:extLst>
          </p:cNvPr>
          <p:cNvSpPr>
            <a:spLocks noGrp="1"/>
          </p:cNvSpPr>
          <p:nvPr>
            <p:ph type="pic" sz="quarter" idx="82"/>
          </p:nvPr>
        </p:nvSpPr>
        <p:spPr>
          <a:xfrm>
            <a:off x="6838952" y="1581150"/>
            <a:ext cx="1895476" cy="1186516"/>
          </a:xfrm>
        </p:spPr>
        <p:txBody>
          <a:bodyPr/>
          <a:lstStyle>
            <a:lvl1pPr marL="0" indent="0">
              <a:buNone/>
              <a:defRPr sz="1200"/>
            </a:lvl1pPr>
          </a:lstStyle>
          <a:p>
            <a:r>
              <a:rPr lang="en-US"/>
              <a:t>Click icon to add picture</a:t>
            </a:r>
          </a:p>
        </p:txBody>
      </p:sp>
      <p:sp>
        <p:nvSpPr>
          <p:cNvPr id="28" name="Text Placeholder 7">
            <a:extLst>
              <a:ext uri="{FF2B5EF4-FFF2-40B4-BE49-F238E27FC236}">
                <a16:creationId xmlns:a16="http://schemas.microsoft.com/office/drawing/2014/main" id="{2D86E470-BB1D-DB56-41AB-36A2251560D9}"/>
              </a:ext>
            </a:extLst>
          </p:cNvPr>
          <p:cNvSpPr>
            <a:spLocks noGrp="1"/>
          </p:cNvSpPr>
          <p:nvPr>
            <p:ph type="body" sz="quarter" idx="83" hasCustomPrompt="1"/>
          </p:nvPr>
        </p:nvSpPr>
        <p:spPr>
          <a:xfrm>
            <a:off x="6840856" y="2952750"/>
            <a:ext cx="1893037" cy="1581485"/>
          </a:xfrm>
        </p:spPr>
        <p:txBody>
          <a:bodyPr anchor="t" anchorCtr="0"/>
          <a:lstStyle>
            <a:lvl1pPr marL="0" indent="0" algn="ctr">
              <a:lnSpc>
                <a:spcPct val="10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9" name="Text Placeholder 6">
            <a:extLst>
              <a:ext uri="{FF2B5EF4-FFF2-40B4-BE49-F238E27FC236}">
                <a16:creationId xmlns:a16="http://schemas.microsoft.com/office/drawing/2014/main" id="{15E3D011-B79C-26C7-5AB1-FFBFB529BCA8}"/>
              </a:ext>
            </a:extLst>
          </p:cNvPr>
          <p:cNvSpPr>
            <a:spLocks noGrp="1"/>
          </p:cNvSpPr>
          <p:nvPr>
            <p:ph type="body" sz="quarter" idx="84"/>
          </p:nvPr>
        </p:nvSpPr>
        <p:spPr>
          <a:xfrm>
            <a:off x="6838953" y="2765919"/>
            <a:ext cx="189517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pic>
        <p:nvPicPr>
          <p:cNvPr id="5" name="Corewell Health" descr="Corewell Health">
            <a:extLst>
              <a:ext uri="{FF2B5EF4-FFF2-40B4-BE49-F238E27FC236}">
                <a16:creationId xmlns:a16="http://schemas.microsoft.com/office/drawing/2014/main" id="{9A63878C-EFF7-C9E5-3484-3A2FB0CC273B}"/>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1136847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3/4 Frame Light Blue">
    <p:bg>
      <p:bgRef idx="1001">
        <a:schemeClr val="bg1"/>
      </p:bgRef>
    </p:bg>
    <p:spTree>
      <p:nvGrpSpPr>
        <p:cNvPr id="1" name=""/>
        <p:cNvGrpSpPr/>
        <p:nvPr/>
      </p:nvGrpSpPr>
      <p:grpSpPr>
        <a:xfrm>
          <a:off x="0" y="0"/>
          <a:ext cx="0" cy="0"/>
          <a:chOff x="0" y="0"/>
          <a:chExt cx="0" cy="0"/>
        </a:xfrm>
      </p:grpSpPr>
      <p:pic>
        <p:nvPicPr>
          <p:cNvPr id="10" name="Corewell Health" descr="Corewell Health">
            <a:extLst>
              <a:ext uri="{FF2B5EF4-FFF2-40B4-BE49-F238E27FC236}">
                <a16:creationId xmlns:a16="http://schemas.microsoft.com/office/drawing/2014/main" id="{5A38F616-1002-3336-13D7-124C6ADB4110}"/>
              </a:ext>
            </a:extLst>
          </p:cNvPr>
          <p:cNvPicPr>
            <a:picLocks noChangeAspect="1"/>
          </p:cNvPicPr>
          <p:nvPr userDrawn="1"/>
        </p:nvPicPr>
        <p:blipFill>
          <a:blip r:embed="rId2"/>
          <a:stretch>
            <a:fillRect/>
          </a:stretch>
        </p:blipFill>
        <p:spPr>
          <a:xfrm>
            <a:off x="348431" y="226695"/>
            <a:ext cx="1679787" cy="365760"/>
          </a:xfrm>
          <a:prstGeom prst="rect">
            <a:avLst/>
          </a:prstGeom>
        </p:spPr>
      </p:pic>
      <p:sp>
        <p:nvSpPr>
          <p:cNvPr id="4" name="object 8">
            <a:extLst>
              <a:ext uri="{FF2B5EF4-FFF2-40B4-BE49-F238E27FC236}">
                <a16:creationId xmlns:a16="http://schemas.microsoft.com/office/drawing/2014/main" id="{52DE6614-8246-0E33-53F8-C2FCAD719B67}"/>
              </a:ext>
            </a:extLst>
          </p:cNvPr>
          <p:cNvSpPr/>
          <p:nvPr userDrawn="1"/>
        </p:nvSpPr>
        <p:spPr>
          <a:xfrm>
            <a:off x="5165671" y="-31"/>
            <a:ext cx="3990041" cy="5148326"/>
          </a:xfrm>
          <a:custGeom>
            <a:avLst/>
            <a:gdLst/>
            <a:ahLst/>
            <a:cxnLst/>
            <a:rect l="l" t="t" r="r" b="b"/>
            <a:pathLst>
              <a:path w="10460990" h="1565275">
                <a:moveTo>
                  <a:pt x="10460592" y="0"/>
                </a:moveTo>
                <a:lnTo>
                  <a:pt x="0" y="0"/>
                </a:lnTo>
                <a:lnTo>
                  <a:pt x="0" y="1565009"/>
                </a:lnTo>
                <a:lnTo>
                  <a:pt x="10460592" y="1565009"/>
                </a:lnTo>
                <a:lnTo>
                  <a:pt x="10460592" y="0"/>
                </a:lnTo>
                <a:close/>
              </a:path>
            </a:pathLst>
          </a:custGeom>
          <a:solidFill>
            <a:srgbClr val="0BD6E4"/>
          </a:solidFill>
        </p:spPr>
        <p:txBody>
          <a:bodyPr wrap="square" lIns="0" tIns="0" rIns="0" bIns="0" rtlCol="0"/>
          <a:lstStyle/>
          <a:p>
            <a:endParaRPr/>
          </a:p>
        </p:txBody>
      </p:sp>
      <p:sp>
        <p:nvSpPr>
          <p:cNvPr id="9" name="Picture Placeholder 6">
            <a:extLst>
              <a:ext uri="{FF2B5EF4-FFF2-40B4-BE49-F238E27FC236}">
                <a16:creationId xmlns:a16="http://schemas.microsoft.com/office/drawing/2014/main" id="{94EFC493-8D88-C0D3-EA51-D25317030C2F}"/>
              </a:ext>
            </a:extLst>
          </p:cNvPr>
          <p:cNvSpPr>
            <a:spLocks noGrp="1"/>
          </p:cNvSpPr>
          <p:nvPr>
            <p:ph type="pic" sz="quarter" idx="10"/>
          </p:nvPr>
        </p:nvSpPr>
        <p:spPr>
          <a:xfrm>
            <a:off x="3977957" y="423163"/>
            <a:ext cx="4754563" cy="4303092"/>
          </a:xfrm>
        </p:spPr>
        <p:txBody>
          <a:bodyPr/>
          <a:lstStyle>
            <a:lvl1pPr marL="0" indent="0">
              <a:buNone/>
              <a:defRPr/>
            </a:lvl1pPr>
          </a:lstStyle>
          <a:p>
            <a:r>
              <a:rPr lang="en-US"/>
              <a:t>Click icon to add picture</a:t>
            </a:r>
          </a:p>
        </p:txBody>
      </p:sp>
      <p:sp>
        <p:nvSpPr>
          <p:cNvPr id="12" name="Title 1">
            <a:extLst>
              <a:ext uri="{FF2B5EF4-FFF2-40B4-BE49-F238E27FC236}">
                <a16:creationId xmlns:a16="http://schemas.microsoft.com/office/drawing/2014/main" id="{901E5D45-B29C-70DB-4E04-74B347B5233A}"/>
              </a:ext>
            </a:extLst>
          </p:cNvPr>
          <p:cNvSpPr>
            <a:spLocks noGrp="1"/>
          </p:cNvSpPr>
          <p:nvPr>
            <p:ph type="title" hasCustomPrompt="1"/>
          </p:nvPr>
        </p:nvSpPr>
        <p:spPr>
          <a:xfrm>
            <a:off x="411481" y="708980"/>
            <a:ext cx="3183418" cy="1756628"/>
          </a:xfrm>
        </p:spPr>
        <p:txBody>
          <a:bodyPr anchor="b" anchorCtr="0"/>
          <a:lstStyle>
            <a:lvl1pPr>
              <a:lnSpc>
                <a:spcPct val="90000"/>
              </a:lnSpc>
              <a:defRPr sz="3200"/>
            </a:lvl1pPr>
          </a:lstStyle>
          <a:p>
            <a:r>
              <a:rPr lang="en-US"/>
              <a:t>[Headline goes here]</a:t>
            </a:r>
          </a:p>
        </p:txBody>
      </p:sp>
      <p:sp>
        <p:nvSpPr>
          <p:cNvPr id="13" name="Text Placeholder 10">
            <a:extLst>
              <a:ext uri="{FF2B5EF4-FFF2-40B4-BE49-F238E27FC236}">
                <a16:creationId xmlns:a16="http://schemas.microsoft.com/office/drawing/2014/main" id="{DB860D7F-3AE6-04D2-6044-0E4BF19683F8}"/>
              </a:ext>
            </a:extLst>
          </p:cNvPr>
          <p:cNvSpPr>
            <a:spLocks noGrp="1"/>
          </p:cNvSpPr>
          <p:nvPr>
            <p:ph type="body" sz="quarter" idx="11" hasCustomPrompt="1"/>
          </p:nvPr>
        </p:nvSpPr>
        <p:spPr>
          <a:xfrm>
            <a:off x="409575" y="2894310"/>
            <a:ext cx="3182938" cy="1988279"/>
          </a:xfrm>
        </p:spPr>
        <p:txBody>
          <a:bodyPr/>
          <a:lstStyle>
            <a:lvl1pPr marL="0" indent="0">
              <a:spcBef>
                <a:spcPts val="0"/>
              </a:spcBef>
              <a:spcAft>
                <a:spcPts val="600"/>
              </a:spcAft>
              <a:buNone/>
              <a:defRPr sz="1200">
                <a:solidFill>
                  <a:schemeClr val="tx1"/>
                </a:solidFill>
              </a:defRPr>
            </a:lvl1pPr>
            <a:lvl2pPr marL="137160" indent="0">
              <a:buNone/>
              <a:defRPr sz="1400"/>
            </a:lvl2pPr>
            <a:lvl3pPr marL="274320" indent="0">
              <a:buNone/>
              <a:defRPr sz="1400"/>
            </a:lvl3pPr>
            <a:lvl4pPr marL="411480" indent="0">
              <a:buNone/>
              <a:defRPr sz="1400"/>
            </a:lvl4pPr>
            <a:lvl5pPr marL="54864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4" name="Text Placeholder 6">
            <a:extLst>
              <a:ext uri="{FF2B5EF4-FFF2-40B4-BE49-F238E27FC236}">
                <a16:creationId xmlns:a16="http://schemas.microsoft.com/office/drawing/2014/main" id="{578A1398-C3DB-FCFF-374C-50D88A14C1CF}"/>
              </a:ext>
            </a:extLst>
          </p:cNvPr>
          <p:cNvSpPr>
            <a:spLocks noGrp="1"/>
          </p:cNvSpPr>
          <p:nvPr>
            <p:ph type="body" sz="quarter" idx="14"/>
          </p:nvPr>
        </p:nvSpPr>
        <p:spPr>
          <a:xfrm>
            <a:off x="409575" y="2629550"/>
            <a:ext cx="657225" cy="109375"/>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203539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411480" y="1282699"/>
            <a:ext cx="3977639" cy="749273"/>
          </a:xfrm>
        </p:spPr>
        <p:txBody>
          <a:bodyPr wrap="none" anchor="t" anchorCtr="0">
            <a:noAutofit/>
          </a:bodyPr>
          <a:lstStyle>
            <a:lvl1pPr marL="0" indent="0">
              <a:lnSpc>
                <a:spcPct val="80000"/>
              </a:lnSpc>
              <a:spcBef>
                <a:spcPts val="0"/>
              </a:spcBef>
              <a:buFontTx/>
              <a:buNone/>
              <a:defRPr sz="6600" b="1" spc="-50" baseline="0"/>
            </a:lvl1pPr>
            <a:lvl2pPr marL="0" indent="0">
              <a:lnSpc>
                <a:spcPct val="80000"/>
              </a:lnSpc>
              <a:spcBef>
                <a:spcPts val="0"/>
              </a:spcBef>
              <a:buFontTx/>
              <a:buNone/>
              <a:defRPr sz="6600" b="1"/>
            </a:lvl2pPr>
            <a:lvl3pPr marL="0" indent="0">
              <a:lnSpc>
                <a:spcPct val="80000"/>
              </a:lnSpc>
              <a:spcBef>
                <a:spcPts val="0"/>
              </a:spcBef>
              <a:buFontTx/>
              <a:buNone/>
              <a:defRPr sz="6600" b="1"/>
            </a:lvl3pPr>
            <a:lvl4pPr marL="0" indent="0">
              <a:lnSpc>
                <a:spcPct val="80000"/>
              </a:lnSpc>
              <a:spcBef>
                <a:spcPts val="0"/>
              </a:spcBef>
              <a:buFontTx/>
              <a:buNone/>
              <a:defRPr sz="6600" b="1"/>
            </a:lvl4pPr>
            <a:lvl5pPr marL="0" indent="0">
              <a:lnSpc>
                <a:spcPct val="80000"/>
              </a:lnSpc>
              <a:spcBef>
                <a:spcPts val="0"/>
              </a:spcBef>
              <a:buFontTx/>
              <a:buNone/>
              <a:defRPr sz="6600" b="1"/>
            </a:lvl5pPr>
            <a:lvl6pPr marL="0" indent="0">
              <a:lnSpc>
                <a:spcPct val="80000"/>
              </a:lnSpc>
              <a:spcBef>
                <a:spcPts val="0"/>
              </a:spcBef>
              <a:buFontTx/>
              <a:buNone/>
              <a:defRPr sz="6600" b="1"/>
            </a:lvl6pPr>
            <a:lvl7pPr marL="0" indent="0">
              <a:lnSpc>
                <a:spcPct val="80000"/>
              </a:lnSpc>
              <a:spcBef>
                <a:spcPts val="0"/>
              </a:spcBef>
              <a:buFontTx/>
              <a:buNone/>
              <a:defRPr sz="6600" b="1"/>
            </a:lvl7pPr>
            <a:lvl8pPr marL="0" indent="0">
              <a:lnSpc>
                <a:spcPct val="80000"/>
              </a:lnSpc>
              <a:spcBef>
                <a:spcPts val="0"/>
              </a:spcBef>
              <a:buFontTx/>
              <a:buNone/>
              <a:defRPr sz="6600" b="1"/>
            </a:lvl8pPr>
            <a:lvl9pPr marL="0" indent="0">
              <a:lnSpc>
                <a:spcPct val="80000"/>
              </a:lnSpc>
              <a:spcBef>
                <a:spcPts val="0"/>
              </a:spcBef>
              <a:buFontTx/>
              <a:buNone/>
              <a:defRPr sz="6600" b="1"/>
            </a:lvl9pPr>
          </a:lstStyle>
          <a:p>
            <a:pPr lvl="0"/>
            <a:r>
              <a:rPr lang="en-US"/>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411480" y="2148839"/>
            <a:ext cx="3977639" cy="1206473"/>
          </a:xfrm>
        </p:spPr>
        <p:txBody>
          <a:bodyPr tIns="274320" anchor="t" anchorCtr="0"/>
          <a:lstStyle>
            <a:lvl1pPr>
              <a:defRPr sz="2200" b="0" spc="0" baseline="0"/>
            </a:lvl1pPr>
          </a:lstStyle>
          <a:p>
            <a:r>
              <a:rPr lang="en-US"/>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411480" y="320040"/>
            <a:ext cx="3977640" cy="182880"/>
          </a:xfrm>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sp>
        <p:nvSpPr>
          <p:cNvPr id="7" name="Text Placeholder 6">
            <a:extLst>
              <a:ext uri="{FF2B5EF4-FFF2-40B4-BE49-F238E27FC236}">
                <a16:creationId xmlns:a16="http://schemas.microsoft.com/office/drawing/2014/main" id="{9F22B75A-523B-FECE-3FF9-317E517C8B60}"/>
              </a:ext>
            </a:extLst>
          </p:cNvPr>
          <p:cNvSpPr>
            <a:spLocks noGrp="1"/>
          </p:cNvSpPr>
          <p:nvPr>
            <p:ph type="body" sz="quarter" idx="14"/>
          </p:nvPr>
        </p:nvSpPr>
        <p:spPr>
          <a:xfrm>
            <a:off x="411480" y="2031972"/>
            <a:ext cx="1061446" cy="114301"/>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3" name="TextBox 2">
            <a:extLst>
              <a:ext uri="{FF2B5EF4-FFF2-40B4-BE49-F238E27FC236}">
                <a16:creationId xmlns:a16="http://schemas.microsoft.com/office/drawing/2014/main" id="{AFBA7941-BCED-BCF7-9749-D8C038166D13}"/>
              </a:ext>
            </a:extLst>
          </p:cNvPr>
          <p:cNvSpPr txBox="1"/>
          <p:nvPr userDrawn="1"/>
        </p:nvSpPr>
        <p:spPr>
          <a:xfrm>
            <a:off x="8175812" y="277906"/>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4" name="Rectangle">
            <a:extLst>
              <a:ext uri="{FF2B5EF4-FFF2-40B4-BE49-F238E27FC236}">
                <a16:creationId xmlns:a16="http://schemas.microsoft.com/office/drawing/2014/main" id="{5F47D79D-B827-F099-1FCD-3606D5F2D35F}"/>
              </a:ext>
              <a:ext uri="{C183D7F6-B498-43B3-948B-1728B52AA6E4}">
                <adec:decorative xmlns:adec="http://schemas.microsoft.com/office/drawing/2017/decorative" val="1"/>
              </a:ext>
            </a:extLst>
          </p:cNvPr>
          <p:cNvSpPr/>
          <p:nvPr userDrawn="1"/>
        </p:nvSpPr>
        <p:spPr bwMode="hidden">
          <a:xfrm>
            <a:off x="1" y="5006341"/>
            <a:ext cx="9143998" cy="13716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11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7" orient="horz" pos="13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with 3/4 Frame Green">
    <p:bg>
      <p:bgRef idx="1001">
        <a:schemeClr val="bg1"/>
      </p:bgRef>
    </p:bg>
    <p:spTree>
      <p:nvGrpSpPr>
        <p:cNvPr id="1" name=""/>
        <p:cNvGrpSpPr/>
        <p:nvPr/>
      </p:nvGrpSpPr>
      <p:grpSpPr>
        <a:xfrm>
          <a:off x="0" y="0"/>
          <a:ext cx="0" cy="0"/>
          <a:chOff x="0" y="0"/>
          <a:chExt cx="0" cy="0"/>
        </a:xfrm>
      </p:grpSpPr>
      <p:pic>
        <p:nvPicPr>
          <p:cNvPr id="10" name="Corewell Health" descr="Corewell Health">
            <a:extLst>
              <a:ext uri="{FF2B5EF4-FFF2-40B4-BE49-F238E27FC236}">
                <a16:creationId xmlns:a16="http://schemas.microsoft.com/office/drawing/2014/main" id="{5A38F616-1002-3336-13D7-124C6ADB4110}"/>
              </a:ext>
            </a:extLst>
          </p:cNvPr>
          <p:cNvPicPr>
            <a:picLocks noChangeAspect="1"/>
          </p:cNvPicPr>
          <p:nvPr userDrawn="1"/>
        </p:nvPicPr>
        <p:blipFill>
          <a:blip r:embed="rId2"/>
          <a:stretch>
            <a:fillRect/>
          </a:stretch>
        </p:blipFill>
        <p:spPr>
          <a:xfrm>
            <a:off x="348431" y="226695"/>
            <a:ext cx="1679787" cy="365760"/>
          </a:xfrm>
          <a:prstGeom prst="rect">
            <a:avLst/>
          </a:prstGeom>
        </p:spPr>
      </p:pic>
      <p:sp>
        <p:nvSpPr>
          <p:cNvPr id="4" name="object 8">
            <a:extLst>
              <a:ext uri="{FF2B5EF4-FFF2-40B4-BE49-F238E27FC236}">
                <a16:creationId xmlns:a16="http://schemas.microsoft.com/office/drawing/2014/main" id="{52DE6614-8246-0E33-53F8-C2FCAD719B67}"/>
              </a:ext>
            </a:extLst>
          </p:cNvPr>
          <p:cNvSpPr/>
          <p:nvPr userDrawn="1"/>
        </p:nvSpPr>
        <p:spPr>
          <a:xfrm>
            <a:off x="5165671" y="-31"/>
            <a:ext cx="3990041" cy="5148326"/>
          </a:xfrm>
          <a:custGeom>
            <a:avLst/>
            <a:gdLst/>
            <a:ahLst/>
            <a:cxnLst/>
            <a:rect l="l" t="t" r="r" b="b"/>
            <a:pathLst>
              <a:path w="10460990" h="1565275">
                <a:moveTo>
                  <a:pt x="10460592" y="0"/>
                </a:moveTo>
                <a:lnTo>
                  <a:pt x="0" y="0"/>
                </a:lnTo>
                <a:lnTo>
                  <a:pt x="0" y="1565009"/>
                </a:lnTo>
                <a:lnTo>
                  <a:pt x="10460592" y="1565009"/>
                </a:lnTo>
                <a:lnTo>
                  <a:pt x="10460592" y="0"/>
                </a:lnTo>
                <a:close/>
              </a:path>
            </a:pathLst>
          </a:custGeom>
          <a:solidFill>
            <a:schemeClr val="accent3"/>
          </a:solidFill>
        </p:spPr>
        <p:txBody>
          <a:bodyPr wrap="square" lIns="0" tIns="0" rIns="0" bIns="0" rtlCol="0"/>
          <a:lstStyle/>
          <a:p>
            <a:endParaRPr/>
          </a:p>
        </p:txBody>
      </p:sp>
      <p:sp>
        <p:nvSpPr>
          <p:cNvPr id="9" name="Picture Placeholder 6">
            <a:extLst>
              <a:ext uri="{FF2B5EF4-FFF2-40B4-BE49-F238E27FC236}">
                <a16:creationId xmlns:a16="http://schemas.microsoft.com/office/drawing/2014/main" id="{B29EE09F-C91A-F6B5-E5E9-9B537DA54B3C}"/>
              </a:ext>
            </a:extLst>
          </p:cNvPr>
          <p:cNvSpPr>
            <a:spLocks noGrp="1"/>
          </p:cNvSpPr>
          <p:nvPr>
            <p:ph type="pic" sz="quarter" idx="10"/>
          </p:nvPr>
        </p:nvSpPr>
        <p:spPr>
          <a:xfrm>
            <a:off x="3977957" y="423163"/>
            <a:ext cx="4754563" cy="4303092"/>
          </a:xfrm>
        </p:spPr>
        <p:txBody>
          <a:bodyPr/>
          <a:lstStyle>
            <a:lvl1pPr marL="0" indent="0">
              <a:buNone/>
              <a:defRPr/>
            </a:lvl1pPr>
          </a:lstStyle>
          <a:p>
            <a:r>
              <a:rPr lang="en-US"/>
              <a:t>Click icon to add picture</a:t>
            </a:r>
          </a:p>
        </p:txBody>
      </p:sp>
      <p:sp>
        <p:nvSpPr>
          <p:cNvPr id="13" name="Text Placeholder 10">
            <a:extLst>
              <a:ext uri="{FF2B5EF4-FFF2-40B4-BE49-F238E27FC236}">
                <a16:creationId xmlns:a16="http://schemas.microsoft.com/office/drawing/2014/main" id="{D44604A7-1BED-1CBE-05C7-FA7A4005ABAC}"/>
              </a:ext>
            </a:extLst>
          </p:cNvPr>
          <p:cNvSpPr>
            <a:spLocks noGrp="1"/>
          </p:cNvSpPr>
          <p:nvPr>
            <p:ph type="body" sz="quarter" idx="11" hasCustomPrompt="1"/>
          </p:nvPr>
        </p:nvSpPr>
        <p:spPr>
          <a:xfrm>
            <a:off x="409575" y="2894310"/>
            <a:ext cx="3182938" cy="1988279"/>
          </a:xfrm>
        </p:spPr>
        <p:txBody>
          <a:bodyPr/>
          <a:lstStyle>
            <a:lvl1pPr marL="0" indent="0">
              <a:spcBef>
                <a:spcPts val="0"/>
              </a:spcBef>
              <a:spcAft>
                <a:spcPts val="600"/>
              </a:spcAft>
              <a:buNone/>
              <a:defRPr sz="1200">
                <a:solidFill>
                  <a:schemeClr val="tx1"/>
                </a:solidFill>
              </a:defRPr>
            </a:lvl1pPr>
            <a:lvl2pPr marL="137160" indent="0">
              <a:buNone/>
              <a:defRPr sz="1400"/>
            </a:lvl2pPr>
            <a:lvl3pPr marL="274320" indent="0">
              <a:buNone/>
              <a:defRPr sz="1400"/>
            </a:lvl3pPr>
            <a:lvl4pPr marL="411480" indent="0">
              <a:buNone/>
              <a:defRPr sz="1400"/>
            </a:lvl4pPr>
            <a:lvl5pPr marL="54864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4" name="Text Placeholder 6">
            <a:extLst>
              <a:ext uri="{FF2B5EF4-FFF2-40B4-BE49-F238E27FC236}">
                <a16:creationId xmlns:a16="http://schemas.microsoft.com/office/drawing/2014/main" id="{E19B794C-5616-6779-CE64-4E9727D2B1D5}"/>
              </a:ext>
            </a:extLst>
          </p:cNvPr>
          <p:cNvSpPr>
            <a:spLocks noGrp="1"/>
          </p:cNvSpPr>
          <p:nvPr>
            <p:ph type="body" sz="quarter" idx="14"/>
          </p:nvPr>
        </p:nvSpPr>
        <p:spPr>
          <a:xfrm>
            <a:off x="409575" y="2629550"/>
            <a:ext cx="657225" cy="109375"/>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5" name="Title 1">
            <a:extLst>
              <a:ext uri="{FF2B5EF4-FFF2-40B4-BE49-F238E27FC236}">
                <a16:creationId xmlns:a16="http://schemas.microsoft.com/office/drawing/2014/main" id="{075A22B4-92E2-9B92-DB45-02D8231E6571}"/>
              </a:ext>
            </a:extLst>
          </p:cNvPr>
          <p:cNvSpPr>
            <a:spLocks noGrp="1"/>
          </p:cNvSpPr>
          <p:nvPr>
            <p:ph type="title" hasCustomPrompt="1"/>
          </p:nvPr>
        </p:nvSpPr>
        <p:spPr>
          <a:xfrm>
            <a:off x="411481" y="708980"/>
            <a:ext cx="3183418" cy="1756628"/>
          </a:xfrm>
        </p:spPr>
        <p:txBody>
          <a:bodyPr anchor="b" anchorCtr="0"/>
          <a:lstStyle>
            <a:lvl1pPr>
              <a:lnSpc>
                <a:spcPct val="90000"/>
              </a:lnSpc>
              <a:defRPr sz="3200"/>
            </a:lvl1pPr>
          </a:lstStyle>
          <a:p>
            <a:r>
              <a:rPr lang="en-US"/>
              <a:t>[Headline goes here]</a:t>
            </a:r>
          </a:p>
        </p:txBody>
      </p:sp>
    </p:spTree>
    <p:extLst>
      <p:ext uri="{BB962C8B-B14F-4D97-AF65-F5344CB8AC3E}">
        <p14:creationId xmlns:p14="http://schemas.microsoft.com/office/powerpoint/2010/main" val="696486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with 3/4 Frame Dark Blue">
    <p:bg>
      <p:bgRef idx="1001">
        <a:schemeClr val="bg1"/>
      </p:bgRef>
    </p:bg>
    <p:spTree>
      <p:nvGrpSpPr>
        <p:cNvPr id="1" name=""/>
        <p:cNvGrpSpPr/>
        <p:nvPr/>
      </p:nvGrpSpPr>
      <p:grpSpPr>
        <a:xfrm>
          <a:off x="0" y="0"/>
          <a:ext cx="0" cy="0"/>
          <a:chOff x="0" y="0"/>
          <a:chExt cx="0" cy="0"/>
        </a:xfrm>
      </p:grpSpPr>
      <p:pic>
        <p:nvPicPr>
          <p:cNvPr id="10" name="Corewell Health" descr="Corewell Health">
            <a:extLst>
              <a:ext uri="{FF2B5EF4-FFF2-40B4-BE49-F238E27FC236}">
                <a16:creationId xmlns:a16="http://schemas.microsoft.com/office/drawing/2014/main" id="{5A38F616-1002-3336-13D7-124C6ADB4110}"/>
              </a:ext>
            </a:extLst>
          </p:cNvPr>
          <p:cNvPicPr>
            <a:picLocks noChangeAspect="1"/>
          </p:cNvPicPr>
          <p:nvPr userDrawn="1"/>
        </p:nvPicPr>
        <p:blipFill>
          <a:blip r:embed="rId2"/>
          <a:stretch>
            <a:fillRect/>
          </a:stretch>
        </p:blipFill>
        <p:spPr>
          <a:xfrm>
            <a:off x="348431" y="226695"/>
            <a:ext cx="1679787" cy="365760"/>
          </a:xfrm>
          <a:prstGeom prst="rect">
            <a:avLst/>
          </a:prstGeom>
        </p:spPr>
      </p:pic>
      <p:sp>
        <p:nvSpPr>
          <p:cNvPr id="4" name="object 8">
            <a:extLst>
              <a:ext uri="{FF2B5EF4-FFF2-40B4-BE49-F238E27FC236}">
                <a16:creationId xmlns:a16="http://schemas.microsoft.com/office/drawing/2014/main" id="{52DE6614-8246-0E33-53F8-C2FCAD719B67}"/>
              </a:ext>
            </a:extLst>
          </p:cNvPr>
          <p:cNvSpPr/>
          <p:nvPr userDrawn="1"/>
        </p:nvSpPr>
        <p:spPr>
          <a:xfrm>
            <a:off x="5165671" y="-31"/>
            <a:ext cx="3990041" cy="5148326"/>
          </a:xfrm>
          <a:custGeom>
            <a:avLst/>
            <a:gdLst/>
            <a:ahLst/>
            <a:cxnLst/>
            <a:rect l="l" t="t" r="r" b="b"/>
            <a:pathLst>
              <a:path w="10460990" h="1565275">
                <a:moveTo>
                  <a:pt x="10460592" y="0"/>
                </a:moveTo>
                <a:lnTo>
                  <a:pt x="0" y="0"/>
                </a:lnTo>
                <a:lnTo>
                  <a:pt x="0" y="1565009"/>
                </a:lnTo>
                <a:lnTo>
                  <a:pt x="10460592" y="1565009"/>
                </a:lnTo>
                <a:lnTo>
                  <a:pt x="10460592" y="0"/>
                </a:lnTo>
                <a:close/>
              </a:path>
            </a:pathLst>
          </a:custGeom>
          <a:solidFill>
            <a:schemeClr val="tx1"/>
          </a:solidFill>
        </p:spPr>
        <p:txBody>
          <a:bodyPr wrap="square" lIns="0" tIns="0" rIns="0" bIns="0" rtlCol="0"/>
          <a:lstStyle/>
          <a:p>
            <a:endParaRPr/>
          </a:p>
        </p:txBody>
      </p:sp>
      <p:sp>
        <p:nvSpPr>
          <p:cNvPr id="7" name="Picture Placeholder 6">
            <a:extLst>
              <a:ext uri="{FF2B5EF4-FFF2-40B4-BE49-F238E27FC236}">
                <a16:creationId xmlns:a16="http://schemas.microsoft.com/office/drawing/2014/main" id="{FE2D553A-3D78-2359-6F80-214C1CA98342}"/>
              </a:ext>
            </a:extLst>
          </p:cNvPr>
          <p:cNvSpPr>
            <a:spLocks noGrp="1"/>
          </p:cNvSpPr>
          <p:nvPr>
            <p:ph type="pic" sz="quarter" idx="10"/>
          </p:nvPr>
        </p:nvSpPr>
        <p:spPr>
          <a:xfrm>
            <a:off x="3977957" y="423163"/>
            <a:ext cx="4754563" cy="4303092"/>
          </a:xfrm>
        </p:spPr>
        <p:txBody>
          <a:bodyPr/>
          <a:lstStyle>
            <a:lvl1pPr marL="0" indent="0">
              <a:buNone/>
              <a:defRPr/>
            </a:lvl1pPr>
          </a:lstStyle>
          <a:p>
            <a:r>
              <a:rPr lang="en-US"/>
              <a:t>Click icon to add picture</a:t>
            </a:r>
          </a:p>
        </p:txBody>
      </p:sp>
      <p:sp>
        <p:nvSpPr>
          <p:cNvPr id="11" name="Text Placeholder 10">
            <a:extLst>
              <a:ext uri="{FF2B5EF4-FFF2-40B4-BE49-F238E27FC236}">
                <a16:creationId xmlns:a16="http://schemas.microsoft.com/office/drawing/2014/main" id="{393232B2-FACA-9B77-50DD-1E4449F755A7}"/>
              </a:ext>
            </a:extLst>
          </p:cNvPr>
          <p:cNvSpPr>
            <a:spLocks noGrp="1"/>
          </p:cNvSpPr>
          <p:nvPr>
            <p:ph type="body" sz="quarter" idx="11" hasCustomPrompt="1"/>
          </p:nvPr>
        </p:nvSpPr>
        <p:spPr>
          <a:xfrm>
            <a:off x="409575" y="2894310"/>
            <a:ext cx="3182938" cy="1988279"/>
          </a:xfrm>
        </p:spPr>
        <p:txBody>
          <a:bodyPr/>
          <a:lstStyle>
            <a:lvl1pPr marL="0" indent="0">
              <a:spcBef>
                <a:spcPts val="0"/>
              </a:spcBef>
              <a:spcAft>
                <a:spcPts val="600"/>
              </a:spcAft>
              <a:buNone/>
              <a:defRPr sz="1200">
                <a:solidFill>
                  <a:schemeClr val="tx1"/>
                </a:solidFill>
              </a:defRPr>
            </a:lvl1pPr>
            <a:lvl2pPr marL="137160" indent="0">
              <a:buNone/>
              <a:defRPr sz="1400"/>
            </a:lvl2pPr>
            <a:lvl3pPr marL="274320" indent="0">
              <a:buNone/>
              <a:defRPr sz="1400"/>
            </a:lvl3pPr>
            <a:lvl4pPr marL="411480" indent="0">
              <a:buNone/>
              <a:defRPr sz="1400"/>
            </a:lvl4pPr>
            <a:lvl5pPr marL="54864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8" name="Text Placeholder 6">
            <a:extLst>
              <a:ext uri="{FF2B5EF4-FFF2-40B4-BE49-F238E27FC236}">
                <a16:creationId xmlns:a16="http://schemas.microsoft.com/office/drawing/2014/main" id="{3A30D349-5A61-346B-FAFF-FAFFE084273D}"/>
              </a:ext>
            </a:extLst>
          </p:cNvPr>
          <p:cNvSpPr>
            <a:spLocks noGrp="1"/>
          </p:cNvSpPr>
          <p:nvPr>
            <p:ph type="body" sz="quarter" idx="14"/>
          </p:nvPr>
        </p:nvSpPr>
        <p:spPr>
          <a:xfrm>
            <a:off x="409575" y="2629550"/>
            <a:ext cx="657225" cy="109375"/>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4" name="Title 1">
            <a:extLst>
              <a:ext uri="{FF2B5EF4-FFF2-40B4-BE49-F238E27FC236}">
                <a16:creationId xmlns:a16="http://schemas.microsoft.com/office/drawing/2014/main" id="{2ED96216-A186-ACC6-F288-6492CAA94861}"/>
              </a:ext>
            </a:extLst>
          </p:cNvPr>
          <p:cNvSpPr>
            <a:spLocks noGrp="1"/>
          </p:cNvSpPr>
          <p:nvPr>
            <p:ph type="title" hasCustomPrompt="1"/>
          </p:nvPr>
        </p:nvSpPr>
        <p:spPr>
          <a:xfrm>
            <a:off x="411481" y="708980"/>
            <a:ext cx="3183418" cy="1756628"/>
          </a:xfrm>
        </p:spPr>
        <p:txBody>
          <a:bodyPr anchor="b" anchorCtr="0"/>
          <a:lstStyle>
            <a:lvl1pPr>
              <a:lnSpc>
                <a:spcPct val="90000"/>
              </a:lnSpc>
              <a:defRPr sz="3200"/>
            </a:lvl1pPr>
          </a:lstStyle>
          <a:p>
            <a:r>
              <a:rPr lang="en-US"/>
              <a:t>[Headline goes here]</a:t>
            </a:r>
          </a:p>
        </p:txBody>
      </p:sp>
    </p:spTree>
    <p:extLst>
      <p:ext uri="{BB962C8B-B14F-4D97-AF65-F5344CB8AC3E}">
        <p14:creationId xmlns:p14="http://schemas.microsoft.com/office/powerpoint/2010/main" val="933249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Half Photo">
    <p:spTree>
      <p:nvGrpSpPr>
        <p:cNvPr id="1" name=""/>
        <p:cNvGrpSpPr/>
        <p:nvPr/>
      </p:nvGrpSpPr>
      <p:grpSpPr>
        <a:xfrm>
          <a:off x="0" y="0"/>
          <a:ext cx="0" cy="0"/>
          <a:chOff x="0" y="0"/>
          <a:chExt cx="0" cy="0"/>
        </a:xfrm>
      </p:grpSpPr>
      <p:sp>
        <p:nvSpPr>
          <p:cNvPr id="3" name="object 8">
            <a:extLst>
              <a:ext uri="{FF2B5EF4-FFF2-40B4-BE49-F238E27FC236}">
                <a16:creationId xmlns:a16="http://schemas.microsoft.com/office/drawing/2014/main" id="{3BE2FB86-058F-E3CC-4E31-3F27FD1B6A07}"/>
              </a:ext>
            </a:extLst>
          </p:cNvPr>
          <p:cNvSpPr/>
          <p:nvPr userDrawn="1"/>
        </p:nvSpPr>
        <p:spPr>
          <a:xfrm>
            <a:off x="0" y="-4826"/>
            <a:ext cx="4572000" cy="5148326"/>
          </a:xfrm>
          <a:custGeom>
            <a:avLst/>
            <a:gdLst/>
            <a:ahLst/>
            <a:cxnLst/>
            <a:rect l="l" t="t" r="r" b="b"/>
            <a:pathLst>
              <a:path w="10460990" h="1565275">
                <a:moveTo>
                  <a:pt x="10460592" y="0"/>
                </a:moveTo>
                <a:lnTo>
                  <a:pt x="0" y="0"/>
                </a:lnTo>
                <a:lnTo>
                  <a:pt x="0" y="1565009"/>
                </a:lnTo>
                <a:lnTo>
                  <a:pt x="10460592" y="1565009"/>
                </a:lnTo>
                <a:lnTo>
                  <a:pt x="10460592" y="0"/>
                </a:lnTo>
                <a:close/>
              </a:path>
            </a:pathLst>
          </a:custGeom>
          <a:solidFill>
            <a:schemeClr val="accent3"/>
          </a:solidFill>
        </p:spPr>
        <p:txBody>
          <a:bodyPr wrap="square" lIns="0" tIns="0" rIns="0" bIns="0" rtlCol="0"/>
          <a:lstStyle/>
          <a:p>
            <a:endParaRPr/>
          </a:p>
        </p:txBody>
      </p:sp>
      <p:sp>
        <p:nvSpPr>
          <p:cNvPr id="8" name="Picture Placeholder 2">
            <a:extLst>
              <a:ext uri="{FF2B5EF4-FFF2-40B4-BE49-F238E27FC236}">
                <a16:creationId xmlns:a16="http://schemas.microsoft.com/office/drawing/2014/main" id="{7B00E805-A4A0-D142-AA33-5849025B1C3E}"/>
              </a:ext>
            </a:extLst>
          </p:cNvPr>
          <p:cNvSpPr>
            <a:spLocks noGrp="1"/>
          </p:cNvSpPr>
          <p:nvPr>
            <p:ph type="pic" sz="quarter" idx="13"/>
          </p:nvPr>
        </p:nvSpPr>
        <p:spPr>
          <a:xfrm>
            <a:off x="4572000" y="0"/>
            <a:ext cx="4572000" cy="5143500"/>
          </a:xfrm>
          <a:solidFill>
            <a:srgbClr val="7F7F7F"/>
          </a:solidFill>
        </p:spPr>
        <p:txBody>
          <a:bodyPr anchor="ctr" anchorCtr="0"/>
          <a:lstStyle>
            <a:lvl1pPr marL="0" indent="0" algn="ctr">
              <a:buNone/>
              <a:defRPr>
                <a:solidFill>
                  <a:schemeClr val="bg1"/>
                </a:solidFill>
              </a:defRPr>
            </a:lvl1pPr>
          </a:lstStyle>
          <a:p>
            <a:r>
              <a:rPr lang="en-US"/>
              <a:t>Click icon to add picture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a:p>
        </p:txBody>
      </p:sp>
      <p:sp>
        <p:nvSpPr>
          <p:cNvPr id="2" name="TextBox 1">
            <a:extLst>
              <a:ext uri="{FF2B5EF4-FFF2-40B4-BE49-F238E27FC236}">
                <a16:creationId xmlns:a16="http://schemas.microsoft.com/office/drawing/2014/main" id="{61F4CBD3-C2D6-0174-38FA-A74C917BA7F0}"/>
              </a:ext>
            </a:extLst>
          </p:cNvPr>
          <p:cNvSpPr txBox="1"/>
          <p:nvPr userDrawn="1"/>
        </p:nvSpPr>
        <p:spPr>
          <a:xfrm>
            <a:off x="615142" y="5045825"/>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4" name="Text Placeholder 1">
            <a:extLst>
              <a:ext uri="{FF2B5EF4-FFF2-40B4-BE49-F238E27FC236}">
                <a16:creationId xmlns:a16="http://schemas.microsoft.com/office/drawing/2014/main" id="{91A61ED0-D96B-1A5D-0051-0543B7DA392E}"/>
              </a:ext>
            </a:extLst>
          </p:cNvPr>
          <p:cNvSpPr>
            <a:spLocks noGrp="1"/>
          </p:cNvSpPr>
          <p:nvPr>
            <p:ph type="body" sz="quarter" idx="15" hasCustomPrompt="1"/>
          </p:nvPr>
        </p:nvSpPr>
        <p:spPr>
          <a:xfrm>
            <a:off x="413385" y="1009651"/>
            <a:ext cx="3977640" cy="1733550"/>
          </a:xfrm>
        </p:spPr>
        <p:txBody>
          <a:bodyPr anchor="b" anchorCtr="0"/>
          <a:lstStyle>
            <a:lvl1pPr marL="0" indent="0">
              <a:lnSpc>
                <a:spcPct val="90000"/>
              </a:lnSpc>
              <a:spcBef>
                <a:spcPts val="0"/>
              </a:spcBef>
              <a:spcAft>
                <a:spcPts val="900"/>
              </a:spcAft>
              <a:buNone/>
              <a:defRPr sz="3200" b="1">
                <a:solidFill>
                  <a:schemeClr val="tx1"/>
                </a:solidFill>
              </a:defRPr>
            </a:lvl1pPr>
            <a:lvl2pPr marL="137160">
              <a:spcBef>
                <a:spcPts val="900"/>
              </a:spcBef>
              <a:defRPr>
                <a:solidFill>
                  <a:schemeClr val="bg1"/>
                </a:solidFill>
              </a:defRPr>
            </a:lvl2pPr>
            <a:lvl3pPr marL="274320">
              <a:defRPr>
                <a:solidFill>
                  <a:schemeClr val="bg1"/>
                </a:solidFill>
              </a:defRPr>
            </a:lvl3pPr>
            <a:lvl4pPr marL="411480">
              <a:defRPr>
                <a:solidFill>
                  <a:schemeClr val="bg1"/>
                </a:solidFill>
              </a:defRPr>
            </a:lvl4pPr>
            <a:lvl5pPr marL="548640">
              <a:defRPr>
                <a:solidFill>
                  <a:schemeClr val="bg1"/>
                </a:solidFill>
              </a:defRPr>
            </a:lvl5pPr>
            <a:lvl6pPr marL="685800">
              <a:defRPr>
                <a:solidFill>
                  <a:schemeClr val="bg1"/>
                </a:solidFill>
              </a:defRPr>
            </a:lvl6pPr>
            <a:lvl7pPr marL="822960">
              <a:defRPr>
                <a:solidFill>
                  <a:schemeClr val="bg1"/>
                </a:solidFill>
              </a:defRPr>
            </a:lvl7pPr>
            <a:lvl8pPr marL="960120">
              <a:defRPr>
                <a:solidFill>
                  <a:schemeClr val="bg1"/>
                </a:solidFill>
              </a:defRPr>
            </a:lvl8pPr>
            <a:lvl9pPr marL="1097280">
              <a:defRPr>
                <a:solidFill>
                  <a:schemeClr val="bg1"/>
                </a:solidFill>
              </a:defRPr>
            </a:lvl9pPr>
          </a:lstStyle>
          <a:p>
            <a:pPr lvl="0"/>
            <a:r>
              <a:rPr lang="en-US"/>
              <a:t>This is a “Half Photo” slide. </a:t>
            </a:r>
            <a:br>
              <a:rPr lang="en-US"/>
            </a:br>
            <a:r>
              <a:rPr lang="en-US"/>
              <a:t>Use it for a quote</a:t>
            </a:r>
          </a:p>
        </p:txBody>
      </p:sp>
      <p:sp>
        <p:nvSpPr>
          <p:cNvPr id="9" name="Text Placeholder 22">
            <a:extLst>
              <a:ext uri="{FF2B5EF4-FFF2-40B4-BE49-F238E27FC236}">
                <a16:creationId xmlns:a16="http://schemas.microsoft.com/office/drawing/2014/main" id="{8BD0C241-F625-AC01-E3E8-14D28A631954}"/>
              </a:ext>
            </a:extLst>
          </p:cNvPr>
          <p:cNvSpPr>
            <a:spLocks noGrp="1"/>
          </p:cNvSpPr>
          <p:nvPr>
            <p:ph type="body" sz="quarter" idx="27" hasCustomPrompt="1"/>
          </p:nvPr>
        </p:nvSpPr>
        <p:spPr>
          <a:xfrm>
            <a:off x="411797" y="3000374"/>
            <a:ext cx="3981450" cy="1687513"/>
          </a:xfrm>
        </p:spPr>
        <p:txBody>
          <a:bodyPr/>
          <a:lstStyle>
            <a:lvl1pPr marL="137160" indent="-137160">
              <a:spcAft>
                <a:spcPts val="600"/>
              </a:spcAft>
              <a:buClr>
                <a:schemeClr val="tx1"/>
              </a:buClr>
              <a:buFont typeface="Arial" panose="020B0604020202020204" pitchFamily="34" charset="0"/>
              <a:buChar char="−"/>
              <a:defRPr>
                <a:solidFill>
                  <a:schemeClr val="tx1"/>
                </a:solidFill>
              </a:defRPr>
            </a:lvl1pPr>
            <a:lvl2pPr marL="274320" indent="-137160">
              <a:spcAft>
                <a:spcPts val="600"/>
              </a:spcAft>
              <a:buClr>
                <a:schemeClr val="bg1"/>
              </a:buClr>
              <a:buFont typeface="Arial" panose="020B0604020202020204" pitchFamily="34" charset="0"/>
              <a:buChar char="−"/>
              <a:defRPr>
                <a:solidFill>
                  <a:schemeClr val="bg1"/>
                </a:solidFill>
              </a:defRPr>
            </a:lvl2pPr>
            <a:lvl3pPr marL="411480" indent="-137160">
              <a:spcAft>
                <a:spcPts val="600"/>
              </a:spcAft>
              <a:buClr>
                <a:schemeClr val="bg1"/>
              </a:buClr>
              <a:buFont typeface="Arial" panose="020B0604020202020204" pitchFamily="34" charset="0"/>
              <a:buChar char="−"/>
              <a:defRPr>
                <a:solidFill>
                  <a:schemeClr val="bg1"/>
                </a:solidFill>
              </a:defRPr>
            </a:lvl3pPr>
            <a:lvl4pPr marL="548640" indent="-137160">
              <a:spcAft>
                <a:spcPts val="600"/>
              </a:spcAft>
              <a:buClr>
                <a:schemeClr val="bg1"/>
              </a:buClr>
              <a:buFont typeface="Arial" panose="020B0604020202020204" pitchFamily="34" charset="0"/>
              <a:buChar char="−"/>
              <a:defRPr>
                <a:solidFill>
                  <a:schemeClr val="bg1"/>
                </a:solidFill>
              </a:defRPr>
            </a:lvl4pPr>
            <a:lvl5pPr marL="685800" indent="-137160">
              <a:spcAft>
                <a:spcPts val="600"/>
              </a:spcAft>
              <a:buClr>
                <a:schemeClr val="bg1"/>
              </a:buClr>
              <a:buFont typeface="Arial" panose="020B0604020202020204" pitchFamily="34" charset="0"/>
              <a:buChar char="−"/>
              <a:defRPr>
                <a:solidFill>
                  <a:schemeClr val="bg1"/>
                </a:solidFill>
              </a:defRPr>
            </a:lvl5pPr>
          </a:lstStyle>
          <a:p>
            <a:pPr lvl="0"/>
            <a:r>
              <a:rPr lang="en-US"/>
              <a:t>Additional text levels possible</a:t>
            </a:r>
          </a:p>
        </p:txBody>
      </p:sp>
    </p:spTree>
    <p:extLst>
      <p:ext uri="{BB962C8B-B14F-4D97-AF65-F5344CB8AC3E}">
        <p14:creationId xmlns:p14="http://schemas.microsoft.com/office/powerpoint/2010/main" val="2591282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Half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0BA12D-1287-BA26-31B9-80BB785C0097}"/>
              </a:ext>
            </a:extLst>
          </p:cNvPr>
          <p:cNvSpPr/>
          <p:nvPr userDrawn="1"/>
        </p:nvSpPr>
        <p:spPr>
          <a:xfrm>
            <a:off x="0" y="0"/>
            <a:ext cx="4608576" cy="5143500"/>
          </a:xfrm>
          <a:prstGeom prst="rect">
            <a:avLst/>
          </a:prstGeom>
          <a:solidFill>
            <a:schemeClr val="accent2"/>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8" name="Picture Placeholder 2">
            <a:extLst>
              <a:ext uri="{FF2B5EF4-FFF2-40B4-BE49-F238E27FC236}">
                <a16:creationId xmlns:a16="http://schemas.microsoft.com/office/drawing/2014/main" id="{7B00E805-A4A0-D142-AA33-5849025B1C3E}"/>
              </a:ext>
            </a:extLst>
          </p:cNvPr>
          <p:cNvSpPr>
            <a:spLocks noGrp="1"/>
          </p:cNvSpPr>
          <p:nvPr>
            <p:ph type="pic" sz="quarter" idx="13"/>
          </p:nvPr>
        </p:nvSpPr>
        <p:spPr>
          <a:xfrm>
            <a:off x="4572000" y="0"/>
            <a:ext cx="4572000" cy="5143500"/>
          </a:xfrm>
          <a:solidFill>
            <a:srgbClr val="7F7F7F"/>
          </a:solidFill>
        </p:spPr>
        <p:txBody>
          <a:bodyPr anchor="ctr" anchorCtr="0"/>
          <a:lstStyle>
            <a:lvl1pPr marL="0" indent="0" algn="ctr">
              <a:buNone/>
              <a:defRPr>
                <a:solidFill>
                  <a:schemeClr val="bg1"/>
                </a:solidFill>
              </a:defRPr>
            </a:lvl1pPr>
          </a:lstStyle>
          <a:p>
            <a:r>
              <a:rPr lang="en-US"/>
              <a:t>Click icon to add picture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a:p>
        </p:txBody>
      </p:sp>
      <p:sp>
        <p:nvSpPr>
          <p:cNvPr id="2" name="TextBox 1">
            <a:extLst>
              <a:ext uri="{FF2B5EF4-FFF2-40B4-BE49-F238E27FC236}">
                <a16:creationId xmlns:a16="http://schemas.microsoft.com/office/drawing/2014/main" id="{61F4CBD3-C2D6-0174-38FA-A74C917BA7F0}"/>
              </a:ext>
            </a:extLst>
          </p:cNvPr>
          <p:cNvSpPr txBox="1"/>
          <p:nvPr userDrawn="1"/>
        </p:nvSpPr>
        <p:spPr>
          <a:xfrm>
            <a:off x="615142" y="5045825"/>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3" name="Text Placeholder 1">
            <a:extLst>
              <a:ext uri="{FF2B5EF4-FFF2-40B4-BE49-F238E27FC236}">
                <a16:creationId xmlns:a16="http://schemas.microsoft.com/office/drawing/2014/main" id="{534AD0D6-07D9-C90D-8C6D-01847CEDCE2E}"/>
              </a:ext>
            </a:extLst>
          </p:cNvPr>
          <p:cNvSpPr>
            <a:spLocks noGrp="1"/>
          </p:cNvSpPr>
          <p:nvPr>
            <p:ph type="body" sz="quarter" idx="15" hasCustomPrompt="1"/>
          </p:nvPr>
        </p:nvSpPr>
        <p:spPr>
          <a:xfrm>
            <a:off x="413385" y="1009651"/>
            <a:ext cx="3977640" cy="1733550"/>
          </a:xfrm>
        </p:spPr>
        <p:txBody>
          <a:bodyPr anchor="b" anchorCtr="0"/>
          <a:lstStyle>
            <a:lvl1pPr marL="0" indent="0">
              <a:lnSpc>
                <a:spcPct val="90000"/>
              </a:lnSpc>
              <a:spcBef>
                <a:spcPts val="0"/>
              </a:spcBef>
              <a:spcAft>
                <a:spcPts val="900"/>
              </a:spcAft>
              <a:buNone/>
              <a:defRPr sz="3200" b="1">
                <a:solidFill>
                  <a:schemeClr val="tx1"/>
                </a:solidFill>
              </a:defRPr>
            </a:lvl1pPr>
            <a:lvl2pPr marL="137160">
              <a:spcBef>
                <a:spcPts val="900"/>
              </a:spcBef>
              <a:defRPr>
                <a:solidFill>
                  <a:schemeClr val="bg1"/>
                </a:solidFill>
              </a:defRPr>
            </a:lvl2pPr>
            <a:lvl3pPr marL="274320">
              <a:defRPr>
                <a:solidFill>
                  <a:schemeClr val="bg1"/>
                </a:solidFill>
              </a:defRPr>
            </a:lvl3pPr>
            <a:lvl4pPr marL="411480">
              <a:defRPr>
                <a:solidFill>
                  <a:schemeClr val="bg1"/>
                </a:solidFill>
              </a:defRPr>
            </a:lvl4pPr>
            <a:lvl5pPr marL="548640">
              <a:defRPr>
                <a:solidFill>
                  <a:schemeClr val="bg1"/>
                </a:solidFill>
              </a:defRPr>
            </a:lvl5pPr>
            <a:lvl6pPr marL="685800">
              <a:defRPr>
                <a:solidFill>
                  <a:schemeClr val="bg1"/>
                </a:solidFill>
              </a:defRPr>
            </a:lvl6pPr>
            <a:lvl7pPr marL="822960">
              <a:defRPr>
                <a:solidFill>
                  <a:schemeClr val="bg1"/>
                </a:solidFill>
              </a:defRPr>
            </a:lvl7pPr>
            <a:lvl8pPr marL="960120">
              <a:defRPr>
                <a:solidFill>
                  <a:schemeClr val="bg1"/>
                </a:solidFill>
              </a:defRPr>
            </a:lvl8pPr>
            <a:lvl9pPr marL="1097280">
              <a:defRPr>
                <a:solidFill>
                  <a:schemeClr val="bg1"/>
                </a:solidFill>
              </a:defRPr>
            </a:lvl9pPr>
          </a:lstStyle>
          <a:p>
            <a:pPr lvl="0"/>
            <a:r>
              <a:rPr lang="en-US"/>
              <a:t>This is a “Half Photo” slide. </a:t>
            </a:r>
            <a:br>
              <a:rPr lang="en-US"/>
            </a:br>
            <a:r>
              <a:rPr lang="en-US"/>
              <a:t>Use it for a quote</a:t>
            </a:r>
          </a:p>
        </p:txBody>
      </p:sp>
      <p:sp>
        <p:nvSpPr>
          <p:cNvPr id="4" name="Text Placeholder 22">
            <a:extLst>
              <a:ext uri="{FF2B5EF4-FFF2-40B4-BE49-F238E27FC236}">
                <a16:creationId xmlns:a16="http://schemas.microsoft.com/office/drawing/2014/main" id="{3DF9AE78-059F-7A4E-5E4F-7A91FB538761}"/>
              </a:ext>
            </a:extLst>
          </p:cNvPr>
          <p:cNvSpPr>
            <a:spLocks noGrp="1"/>
          </p:cNvSpPr>
          <p:nvPr>
            <p:ph type="body" sz="quarter" idx="27" hasCustomPrompt="1"/>
          </p:nvPr>
        </p:nvSpPr>
        <p:spPr>
          <a:xfrm>
            <a:off x="411797" y="3000374"/>
            <a:ext cx="3981450" cy="1687513"/>
          </a:xfrm>
        </p:spPr>
        <p:txBody>
          <a:bodyPr/>
          <a:lstStyle>
            <a:lvl1pPr marL="137160" indent="-137160">
              <a:spcAft>
                <a:spcPts val="600"/>
              </a:spcAft>
              <a:buClr>
                <a:schemeClr val="tx1"/>
              </a:buClr>
              <a:buFont typeface="Arial" panose="020B0604020202020204" pitchFamily="34" charset="0"/>
              <a:buChar char="−"/>
              <a:defRPr>
                <a:solidFill>
                  <a:schemeClr val="tx1"/>
                </a:solidFill>
              </a:defRPr>
            </a:lvl1pPr>
            <a:lvl2pPr marL="274320" indent="-137160">
              <a:spcAft>
                <a:spcPts val="600"/>
              </a:spcAft>
              <a:buClr>
                <a:schemeClr val="bg1"/>
              </a:buClr>
              <a:buFont typeface="Arial" panose="020B0604020202020204" pitchFamily="34" charset="0"/>
              <a:buChar char="−"/>
              <a:defRPr>
                <a:solidFill>
                  <a:schemeClr val="bg1"/>
                </a:solidFill>
              </a:defRPr>
            </a:lvl2pPr>
            <a:lvl3pPr marL="411480" indent="-137160">
              <a:spcAft>
                <a:spcPts val="600"/>
              </a:spcAft>
              <a:buClr>
                <a:schemeClr val="bg1"/>
              </a:buClr>
              <a:buFont typeface="Arial" panose="020B0604020202020204" pitchFamily="34" charset="0"/>
              <a:buChar char="−"/>
              <a:defRPr>
                <a:solidFill>
                  <a:schemeClr val="bg1"/>
                </a:solidFill>
              </a:defRPr>
            </a:lvl3pPr>
            <a:lvl4pPr marL="548640" indent="-137160">
              <a:spcAft>
                <a:spcPts val="600"/>
              </a:spcAft>
              <a:buClr>
                <a:schemeClr val="bg1"/>
              </a:buClr>
              <a:buFont typeface="Arial" panose="020B0604020202020204" pitchFamily="34" charset="0"/>
              <a:buChar char="−"/>
              <a:defRPr>
                <a:solidFill>
                  <a:schemeClr val="bg1"/>
                </a:solidFill>
              </a:defRPr>
            </a:lvl4pPr>
            <a:lvl5pPr marL="685800" indent="-137160">
              <a:spcAft>
                <a:spcPts val="600"/>
              </a:spcAft>
              <a:buClr>
                <a:schemeClr val="bg1"/>
              </a:buClr>
              <a:buFont typeface="Arial" panose="020B0604020202020204" pitchFamily="34" charset="0"/>
              <a:buChar char="−"/>
              <a:defRPr>
                <a:solidFill>
                  <a:schemeClr val="bg1"/>
                </a:solidFill>
              </a:defRPr>
            </a:lvl5pPr>
          </a:lstStyle>
          <a:p>
            <a:pPr lvl="0"/>
            <a:r>
              <a:rPr lang="en-US"/>
              <a:t>Additional text levels possible</a:t>
            </a:r>
          </a:p>
        </p:txBody>
      </p:sp>
    </p:spTree>
    <p:extLst>
      <p:ext uri="{BB962C8B-B14F-4D97-AF65-F5344CB8AC3E}">
        <p14:creationId xmlns:p14="http://schemas.microsoft.com/office/powerpoint/2010/main" val="286579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alf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B00E805-A4A0-D142-AA33-5849025B1C3E}"/>
              </a:ext>
            </a:extLst>
          </p:cNvPr>
          <p:cNvSpPr>
            <a:spLocks noGrp="1"/>
          </p:cNvSpPr>
          <p:nvPr>
            <p:ph type="pic" sz="quarter" idx="13"/>
          </p:nvPr>
        </p:nvSpPr>
        <p:spPr>
          <a:xfrm>
            <a:off x="4572000" y="0"/>
            <a:ext cx="4572000" cy="5143500"/>
          </a:xfrm>
          <a:solidFill>
            <a:srgbClr val="7F7F7F"/>
          </a:solidFill>
        </p:spPr>
        <p:txBody>
          <a:bodyPr anchor="ctr" anchorCtr="0"/>
          <a:lstStyle>
            <a:lvl1pPr marL="0" indent="0" algn="ctr">
              <a:buNone/>
              <a:defRPr>
                <a:solidFill>
                  <a:schemeClr val="bg1"/>
                </a:solidFill>
              </a:defRPr>
            </a:lvl1pPr>
          </a:lstStyle>
          <a:p>
            <a:r>
              <a:rPr lang="en-US"/>
              <a:t>Click icon to add picture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a:p>
        </p:txBody>
      </p:sp>
      <p:sp>
        <p:nvSpPr>
          <p:cNvPr id="2" name="TextBox 1">
            <a:extLst>
              <a:ext uri="{FF2B5EF4-FFF2-40B4-BE49-F238E27FC236}">
                <a16:creationId xmlns:a16="http://schemas.microsoft.com/office/drawing/2014/main" id="{61F4CBD3-C2D6-0174-38FA-A74C917BA7F0}"/>
              </a:ext>
            </a:extLst>
          </p:cNvPr>
          <p:cNvSpPr txBox="1"/>
          <p:nvPr userDrawn="1"/>
        </p:nvSpPr>
        <p:spPr>
          <a:xfrm>
            <a:off x="615142" y="5045825"/>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3" name="Text Placeholder 1">
            <a:extLst>
              <a:ext uri="{FF2B5EF4-FFF2-40B4-BE49-F238E27FC236}">
                <a16:creationId xmlns:a16="http://schemas.microsoft.com/office/drawing/2014/main" id="{8E4F15CB-DBCE-5E3D-48A6-F48373DACC1B}"/>
              </a:ext>
            </a:extLst>
          </p:cNvPr>
          <p:cNvSpPr>
            <a:spLocks noGrp="1"/>
          </p:cNvSpPr>
          <p:nvPr>
            <p:ph type="body" sz="quarter" idx="15" hasCustomPrompt="1"/>
          </p:nvPr>
        </p:nvSpPr>
        <p:spPr>
          <a:xfrm>
            <a:off x="413385" y="1009651"/>
            <a:ext cx="3977640" cy="1733550"/>
          </a:xfrm>
        </p:spPr>
        <p:txBody>
          <a:bodyPr anchor="b" anchorCtr="0"/>
          <a:lstStyle>
            <a:lvl1pPr marL="0" indent="0">
              <a:lnSpc>
                <a:spcPct val="90000"/>
              </a:lnSpc>
              <a:spcBef>
                <a:spcPts val="0"/>
              </a:spcBef>
              <a:spcAft>
                <a:spcPts val="900"/>
              </a:spcAft>
              <a:buNone/>
              <a:defRPr sz="3200" b="1">
                <a:solidFill>
                  <a:schemeClr val="tx1"/>
                </a:solidFill>
              </a:defRPr>
            </a:lvl1pPr>
            <a:lvl2pPr marL="137160">
              <a:spcBef>
                <a:spcPts val="900"/>
              </a:spcBef>
              <a:defRPr>
                <a:solidFill>
                  <a:schemeClr val="bg1"/>
                </a:solidFill>
              </a:defRPr>
            </a:lvl2pPr>
            <a:lvl3pPr marL="274320">
              <a:defRPr>
                <a:solidFill>
                  <a:schemeClr val="bg1"/>
                </a:solidFill>
              </a:defRPr>
            </a:lvl3pPr>
            <a:lvl4pPr marL="411480">
              <a:defRPr>
                <a:solidFill>
                  <a:schemeClr val="bg1"/>
                </a:solidFill>
              </a:defRPr>
            </a:lvl4pPr>
            <a:lvl5pPr marL="548640">
              <a:defRPr>
                <a:solidFill>
                  <a:schemeClr val="bg1"/>
                </a:solidFill>
              </a:defRPr>
            </a:lvl5pPr>
            <a:lvl6pPr marL="685800">
              <a:defRPr>
                <a:solidFill>
                  <a:schemeClr val="bg1"/>
                </a:solidFill>
              </a:defRPr>
            </a:lvl6pPr>
            <a:lvl7pPr marL="822960">
              <a:defRPr>
                <a:solidFill>
                  <a:schemeClr val="bg1"/>
                </a:solidFill>
              </a:defRPr>
            </a:lvl7pPr>
            <a:lvl8pPr marL="960120">
              <a:defRPr>
                <a:solidFill>
                  <a:schemeClr val="bg1"/>
                </a:solidFill>
              </a:defRPr>
            </a:lvl8pPr>
            <a:lvl9pPr marL="1097280">
              <a:defRPr>
                <a:solidFill>
                  <a:schemeClr val="bg1"/>
                </a:solidFill>
              </a:defRPr>
            </a:lvl9pPr>
          </a:lstStyle>
          <a:p>
            <a:pPr lvl="0"/>
            <a:r>
              <a:rPr lang="en-US"/>
              <a:t>This is a “Half Photo” slide.</a:t>
            </a:r>
            <a:br>
              <a:rPr lang="en-US"/>
            </a:br>
            <a:r>
              <a:rPr lang="en-US"/>
              <a:t>Use it for a quote</a:t>
            </a:r>
          </a:p>
        </p:txBody>
      </p:sp>
      <p:sp>
        <p:nvSpPr>
          <p:cNvPr id="4" name="Text Placeholder 22">
            <a:extLst>
              <a:ext uri="{FF2B5EF4-FFF2-40B4-BE49-F238E27FC236}">
                <a16:creationId xmlns:a16="http://schemas.microsoft.com/office/drawing/2014/main" id="{4FFB9C53-5CD2-73A2-396B-5DC68B94D960}"/>
              </a:ext>
            </a:extLst>
          </p:cNvPr>
          <p:cNvSpPr>
            <a:spLocks noGrp="1"/>
          </p:cNvSpPr>
          <p:nvPr>
            <p:ph type="body" sz="quarter" idx="27" hasCustomPrompt="1"/>
          </p:nvPr>
        </p:nvSpPr>
        <p:spPr>
          <a:xfrm>
            <a:off x="411797" y="3000374"/>
            <a:ext cx="3981450" cy="1687513"/>
          </a:xfrm>
        </p:spPr>
        <p:txBody>
          <a:bodyPr/>
          <a:lstStyle>
            <a:lvl1pPr marL="137160" indent="-137160">
              <a:spcAft>
                <a:spcPts val="600"/>
              </a:spcAft>
              <a:buClr>
                <a:schemeClr val="tx1"/>
              </a:buClr>
              <a:buFont typeface="Arial" panose="020B0604020202020204" pitchFamily="34" charset="0"/>
              <a:buChar char="−"/>
              <a:defRPr>
                <a:solidFill>
                  <a:schemeClr val="tx1"/>
                </a:solidFill>
              </a:defRPr>
            </a:lvl1pPr>
            <a:lvl2pPr marL="274320" indent="-137160">
              <a:spcAft>
                <a:spcPts val="600"/>
              </a:spcAft>
              <a:buClr>
                <a:schemeClr val="bg1"/>
              </a:buClr>
              <a:buFont typeface="Arial" panose="020B0604020202020204" pitchFamily="34" charset="0"/>
              <a:buChar char="−"/>
              <a:defRPr>
                <a:solidFill>
                  <a:schemeClr val="bg1"/>
                </a:solidFill>
              </a:defRPr>
            </a:lvl2pPr>
            <a:lvl3pPr marL="411480" indent="-137160">
              <a:spcAft>
                <a:spcPts val="600"/>
              </a:spcAft>
              <a:buClr>
                <a:schemeClr val="bg1"/>
              </a:buClr>
              <a:buFont typeface="Arial" panose="020B0604020202020204" pitchFamily="34" charset="0"/>
              <a:buChar char="−"/>
              <a:defRPr>
                <a:solidFill>
                  <a:schemeClr val="bg1"/>
                </a:solidFill>
              </a:defRPr>
            </a:lvl3pPr>
            <a:lvl4pPr marL="548640" indent="-137160">
              <a:spcAft>
                <a:spcPts val="600"/>
              </a:spcAft>
              <a:buClr>
                <a:schemeClr val="bg1"/>
              </a:buClr>
              <a:buFont typeface="Arial" panose="020B0604020202020204" pitchFamily="34" charset="0"/>
              <a:buChar char="−"/>
              <a:defRPr>
                <a:solidFill>
                  <a:schemeClr val="bg1"/>
                </a:solidFill>
              </a:defRPr>
            </a:lvl4pPr>
            <a:lvl5pPr marL="685800" indent="-137160">
              <a:spcAft>
                <a:spcPts val="600"/>
              </a:spcAft>
              <a:buClr>
                <a:schemeClr val="bg1"/>
              </a:buClr>
              <a:buFont typeface="Arial" panose="020B0604020202020204" pitchFamily="34" charset="0"/>
              <a:buChar char="−"/>
              <a:defRPr>
                <a:solidFill>
                  <a:schemeClr val="bg1"/>
                </a:solidFill>
              </a:defRPr>
            </a:lvl5pPr>
          </a:lstStyle>
          <a:p>
            <a:pPr lvl="0"/>
            <a:r>
              <a:rPr lang="en-US"/>
              <a:t>Additional text levels possible</a:t>
            </a:r>
          </a:p>
        </p:txBody>
      </p:sp>
    </p:spTree>
    <p:extLst>
      <p:ext uri="{BB962C8B-B14F-4D97-AF65-F5344CB8AC3E}">
        <p14:creationId xmlns:p14="http://schemas.microsoft.com/office/powerpoint/2010/main" val="2574612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eneral Awa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0A28-C478-A2B3-F74A-8772E261F9D2}"/>
              </a:ext>
            </a:extLst>
          </p:cNvPr>
          <p:cNvSpPr>
            <a:spLocks noGrp="1"/>
          </p:cNvSpPr>
          <p:nvPr>
            <p:ph type="title" hasCustomPrompt="1"/>
          </p:nvPr>
        </p:nvSpPr>
        <p:spPr/>
        <p:txBody>
          <a:bodyPr/>
          <a:lstStyle>
            <a:lvl1pPr>
              <a:defRPr sz="2200"/>
            </a:lvl1pPr>
          </a:lstStyle>
          <a:p>
            <a:r>
              <a:rPr lang="en-US"/>
              <a:t>This is an “Awards” slide</a:t>
            </a:r>
          </a:p>
        </p:txBody>
      </p:sp>
      <p:sp>
        <p:nvSpPr>
          <p:cNvPr id="3" name="Footer Placeholder 2">
            <a:extLst>
              <a:ext uri="{FF2B5EF4-FFF2-40B4-BE49-F238E27FC236}">
                <a16:creationId xmlns:a16="http://schemas.microsoft.com/office/drawing/2014/main" id="{9932062D-6FB4-A554-E6AB-99799E3194F6}"/>
              </a:ext>
            </a:extLst>
          </p:cNvPr>
          <p:cNvSpPr>
            <a:spLocks noGrp="1"/>
          </p:cNvSpPr>
          <p:nvPr>
            <p:ph type="ftr" sz="quarter" idx="10"/>
          </p:nvPr>
        </p:nvSpPr>
        <p:spPr>
          <a:xfrm>
            <a:off x="411480" y="320040"/>
            <a:ext cx="3977642" cy="182880"/>
          </a:xfrm>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9ECC4094-25EB-6712-9423-56178283A5B1}"/>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36" name="Text Placeholder 6">
            <a:extLst>
              <a:ext uri="{FF2B5EF4-FFF2-40B4-BE49-F238E27FC236}">
                <a16:creationId xmlns:a16="http://schemas.microsoft.com/office/drawing/2014/main" id="{CBB8CDB5-B3E3-15A5-2506-DFAEB99BB148}"/>
              </a:ext>
            </a:extLst>
          </p:cNvPr>
          <p:cNvSpPr>
            <a:spLocks noGrp="1"/>
          </p:cNvSpPr>
          <p:nvPr>
            <p:ph type="body" sz="quarter" idx="29"/>
          </p:nvPr>
        </p:nvSpPr>
        <p:spPr>
          <a:xfrm>
            <a:off x="5780858" y="1581150"/>
            <a:ext cx="2942176"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39" name="Text Placeholder 7">
            <a:extLst>
              <a:ext uri="{FF2B5EF4-FFF2-40B4-BE49-F238E27FC236}">
                <a16:creationId xmlns:a16="http://schemas.microsoft.com/office/drawing/2014/main" id="{1B25F85E-3742-F26A-605A-A145CC46BFD3}"/>
              </a:ext>
            </a:extLst>
          </p:cNvPr>
          <p:cNvSpPr>
            <a:spLocks noGrp="1"/>
          </p:cNvSpPr>
          <p:nvPr>
            <p:ph type="body" sz="quarter" idx="32" hasCustomPrompt="1"/>
          </p:nvPr>
        </p:nvSpPr>
        <p:spPr>
          <a:xfrm>
            <a:off x="5780858" y="2605015"/>
            <a:ext cx="2942177" cy="495617"/>
          </a:xfrm>
        </p:spPr>
        <p:txBody>
          <a:bodyPr anchor="t" anchorCtr="0"/>
          <a:lstStyle>
            <a:lvl1pPr marL="0" indent="0">
              <a:lnSpc>
                <a:spcPct val="90000"/>
              </a:lnSpc>
              <a:spcBef>
                <a:spcPts val="0"/>
              </a:spcBef>
              <a:buNone/>
              <a:defRPr sz="1200" b="0"/>
            </a:lvl1pPr>
          </a:lstStyle>
          <a:p>
            <a:r>
              <a:rPr lang="en-US"/>
              <a:t>Award description</a:t>
            </a:r>
          </a:p>
        </p:txBody>
      </p:sp>
      <p:sp>
        <p:nvSpPr>
          <p:cNvPr id="6" name="Text Placeholder 7">
            <a:extLst>
              <a:ext uri="{FF2B5EF4-FFF2-40B4-BE49-F238E27FC236}">
                <a16:creationId xmlns:a16="http://schemas.microsoft.com/office/drawing/2014/main" id="{5E8643FC-E324-83DB-8EDF-8041701D4DE5}"/>
              </a:ext>
            </a:extLst>
          </p:cNvPr>
          <p:cNvSpPr>
            <a:spLocks noGrp="1"/>
          </p:cNvSpPr>
          <p:nvPr>
            <p:ph type="body" sz="quarter" idx="33" hasCustomPrompt="1"/>
          </p:nvPr>
        </p:nvSpPr>
        <p:spPr>
          <a:xfrm>
            <a:off x="409575" y="1581150"/>
            <a:ext cx="1958337" cy="3126233"/>
          </a:xfrm>
        </p:spPr>
        <p:txBody>
          <a:bodyPr anchor="t" anchorCtr="0"/>
          <a:lstStyle>
            <a:lvl1pPr marL="0" indent="0">
              <a:lnSpc>
                <a:spcPct val="10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26" name="Text Placeholder 6">
            <a:extLst>
              <a:ext uri="{FF2B5EF4-FFF2-40B4-BE49-F238E27FC236}">
                <a16:creationId xmlns:a16="http://schemas.microsoft.com/office/drawing/2014/main" id="{36434391-952D-5CBC-54F7-08D3D548CAC5}"/>
              </a:ext>
            </a:extLst>
          </p:cNvPr>
          <p:cNvSpPr>
            <a:spLocks noGrp="1"/>
          </p:cNvSpPr>
          <p:nvPr>
            <p:ph type="body" sz="quarter" idx="36"/>
          </p:nvPr>
        </p:nvSpPr>
        <p:spPr>
          <a:xfrm>
            <a:off x="5780858" y="3187901"/>
            <a:ext cx="2942176"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8" name="Text Placeholder 7">
            <a:extLst>
              <a:ext uri="{FF2B5EF4-FFF2-40B4-BE49-F238E27FC236}">
                <a16:creationId xmlns:a16="http://schemas.microsoft.com/office/drawing/2014/main" id="{B8343B20-ED6A-90B1-CB6A-DF1F7576E7FF}"/>
              </a:ext>
            </a:extLst>
          </p:cNvPr>
          <p:cNvSpPr>
            <a:spLocks noGrp="1"/>
          </p:cNvSpPr>
          <p:nvPr>
            <p:ph type="body" sz="quarter" idx="38" hasCustomPrompt="1"/>
          </p:nvPr>
        </p:nvSpPr>
        <p:spPr>
          <a:xfrm>
            <a:off x="5772678" y="4211766"/>
            <a:ext cx="2942177" cy="495617"/>
          </a:xfrm>
        </p:spPr>
        <p:txBody>
          <a:bodyPr anchor="t" anchorCtr="0"/>
          <a:lstStyle>
            <a:lvl1pPr marL="0" indent="0">
              <a:lnSpc>
                <a:spcPct val="90000"/>
              </a:lnSpc>
              <a:spcBef>
                <a:spcPts val="0"/>
              </a:spcBef>
              <a:buNone/>
              <a:defRPr sz="1200" b="0"/>
            </a:lvl1pPr>
          </a:lstStyle>
          <a:p>
            <a:r>
              <a:rPr lang="en-US"/>
              <a:t>Award description</a:t>
            </a:r>
          </a:p>
        </p:txBody>
      </p:sp>
      <p:pic>
        <p:nvPicPr>
          <p:cNvPr id="5" name="Corewell Health" descr="Corewell Health">
            <a:extLst>
              <a:ext uri="{FF2B5EF4-FFF2-40B4-BE49-F238E27FC236}">
                <a16:creationId xmlns:a16="http://schemas.microsoft.com/office/drawing/2014/main" id="{08136E71-A793-09F9-CC7E-55AD6415CFD9}"/>
              </a:ext>
            </a:extLst>
          </p:cNvPr>
          <p:cNvPicPr>
            <a:picLocks noChangeAspect="1"/>
          </p:cNvPicPr>
          <p:nvPr userDrawn="1"/>
        </p:nvPicPr>
        <p:blipFill>
          <a:blip r:embed="rId2"/>
          <a:stretch>
            <a:fillRect/>
          </a:stretch>
        </p:blipFill>
        <p:spPr>
          <a:xfrm>
            <a:off x="7117531" y="226695"/>
            <a:ext cx="1679787" cy="365760"/>
          </a:xfrm>
          <a:prstGeom prst="rect">
            <a:avLst/>
          </a:prstGeom>
        </p:spPr>
      </p:pic>
      <p:sp>
        <p:nvSpPr>
          <p:cNvPr id="17" name="Text Placeholder 6">
            <a:extLst>
              <a:ext uri="{FF2B5EF4-FFF2-40B4-BE49-F238E27FC236}">
                <a16:creationId xmlns:a16="http://schemas.microsoft.com/office/drawing/2014/main" id="{C31E6B29-BA35-973B-971B-4D34CB64E47B}"/>
              </a:ext>
            </a:extLst>
          </p:cNvPr>
          <p:cNvSpPr>
            <a:spLocks noGrp="1"/>
          </p:cNvSpPr>
          <p:nvPr>
            <p:ph type="body" sz="quarter" idx="40"/>
          </p:nvPr>
        </p:nvSpPr>
        <p:spPr>
          <a:xfrm>
            <a:off x="2612858" y="1581150"/>
            <a:ext cx="2942176"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8" name="Text Placeholder 7">
            <a:extLst>
              <a:ext uri="{FF2B5EF4-FFF2-40B4-BE49-F238E27FC236}">
                <a16:creationId xmlns:a16="http://schemas.microsoft.com/office/drawing/2014/main" id="{E155E1FE-E1BE-B782-855E-FDEA914DF31D}"/>
              </a:ext>
            </a:extLst>
          </p:cNvPr>
          <p:cNvSpPr>
            <a:spLocks noGrp="1"/>
          </p:cNvSpPr>
          <p:nvPr>
            <p:ph type="body" sz="quarter" idx="41" hasCustomPrompt="1"/>
          </p:nvPr>
        </p:nvSpPr>
        <p:spPr>
          <a:xfrm>
            <a:off x="2611878" y="1727865"/>
            <a:ext cx="1681198" cy="778094"/>
          </a:xfrm>
        </p:spPr>
        <p:txBody>
          <a:bodyPr anchor="t" anchorCtr="0"/>
          <a:lstStyle>
            <a:lvl1pPr marL="0" indent="0">
              <a:lnSpc>
                <a:spcPct val="90000"/>
              </a:lnSpc>
              <a:spcBef>
                <a:spcPts val="0"/>
              </a:spcBef>
              <a:buNone/>
              <a:defRPr sz="1400" b="1"/>
            </a:lvl1pPr>
          </a:lstStyle>
          <a:p>
            <a:pPr lvl="0"/>
            <a:r>
              <a:rPr lang="en-US"/>
              <a:t>Award</a:t>
            </a:r>
          </a:p>
        </p:txBody>
      </p:sp>
      <p:sp>
        <p:nvSpPr>
          <p:cNvPr id="19" name="Text Placeholder 7">
            <a:extLst>
              <a:ext uri="{FF2B5EF4-FFF2-40B4-BE49-F238E27FC236}">
                <a16:creationId xmlns:a16="http://schemas.microsoft.com/office/drawing/2014/main" id="{A683E4EC-69A1-2444-87A1-F49389B123A2}"/>
              </a:ext>
            </a:extLst>
          </p:cNvPr>
          <p:cNvSpPr>
            <a:spLocks noGrp="1"/>
          </p:cNvSpPr>
          <p:nvPr>
            <p:ph type="body" sz="quarter" idx="42" hasCustomPrompt="1"/>
          </p:nvPr>
        </p:nvSpPr>
        <p:spPr>
          <a:xfrm>
            <a:off x="2612858" y="2605015"/>
            <a:ext cx="2942177" cy="495617"/>
          </a:xfrm>
        </p:spPr>
        <p:txBody>
          <a:bodyPr anchor="t" anchorCtr="0"/>
          <a:lstStyle>
            <a:lvl1pPr marL="0" indent="0">
              <a:lnSpc>
                <a:spcPct val="90000"/>
              </a:lnSpc>
              <a:spcBef>
                <a:spcPts val="0"/>
              </a:spcBef>
              <a:buNone/>
              <a:defRPr sz="1200" b="0"/>
            </a:lvl1pPr>
          </a:lstStyle>
          <a:p>
            <a:r>
              <a:rPr lang="en-US"/>
              <a:t>Award description</a:t>
            </a:r>
          </a:p>
        </p:txBody>
      </p:sp>
      <p:sp>
        <p:nvSpPr>
          <p:cNvPr id="20" name="Picture Placeholder 10">
            <a:extLst>
              <a:ext uri="{FF2B5EF4-FFF2-40B4-BE49-F238E27FC236}">
                <a16:creationId xmlns:a16="http://schemas.microsoft.com/office/drawing/2014/main" id="{8D95FB57-C94F-CFCE-CA64-EAAEF350172F}"/>
              </a:ext>
            </a:extLst>
          </p:cNvPr>
          <p:cNvSpPr>
            <a:spLocks noGrp="1"/>
          </p:cNvSpPr>
          <p:nvPr>
            <p:ph type="pic" sz="quarter" idx="43" hasCustomPrompt="1"/>
          </p:nvPr>
        </p:nvSpPr>
        <p:spPr>
          <a:xfrm>
            <a:off x="4476993" y="1727864"/>
            <a:ext cx="1078041" cy="778095"/>
          </a:xfrm>
        </p:spPr>
        <p:txBody>
          <a:bodyPr/>
          <a:lstStyle>
            <a:lvl1pPr marL="0" indent="0">
              <a:buNone/>
              <a:defRPr sz="800"/>
            </a:lvl1pPr>
          </a:lstStyle>
          <a:p>
            <a:r>
              <a:rPr lang="en-US"/>
              <a:t>Company logo</a:t>
            </a:r>
          </a:p>
        </p:txBody>
      </p:sp>
      <p:sp>
        <p:nvSpPr>
          <p:cNvPr id="21" name="Text Placeholder 6">
            <a:extLst>
              <a:ext uri="{FF2B5EF4-FFF2-40B4-BE49-F238E27FC236}">
                <a16:creationId xmlns:a16="http://schemas.microsoft.com/office/drawing/2014/main" id="{D75A9C76-24F8-605F-B616-D5F164AD2553}"/>
              </a:ext>
            </a:extLst>
          </p:cNvPr>
          <p:cNvSpPr>
            <a:spLocks noGrp="1"/>
          </p:cNvSpPr>
          <p:nvPr>
            <p:ph type="body" sz="quarter" idx="44"/>
          </p:nvPr>
        </p:nvSpPr>
        <p:spPr>
          <a:xfrm>
            <a:off x="2612858" y="3187901"/>
            <a:ext cx="2942176"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29308491-6063-0C3A-C26F-2F6962C97DA1}"/>
              </a:ext>
            </a:extLst>
          </p:cNvPr>
          <p:cNvSpPr>
            <a:spLocks noGrp="1"/>
          </p:cNvSpPr>
          <p:nvPr>
            <p:ph type="body" sz="quarter" idx="45" hasCustomPrompt="1"/>
          </p:nvPr>
        </p:nvSpPr>
        <p:spPr>
          <a:xfrm>
            <a:off x="2611878" y="3334616"/>
            <a:ext cx="1681198" cy="778094"/>
          </a:xfrm>
        </p:spPr>
        <p:txBody>
          <a:bodyPr anchor="t" anchorCtr="0"/>
          <a:lstStyle>
            <a:lvl1pPr marL="0" indent="0">
              <a:lnSpc>
                <a:spcPct val="90000"/>
              </a:lnSpc>
              <a:spcBef>
                <a:spcPts val="0"/>
              </a:spcBef>
              <a:buNone/>
              <a:defRPr sz="1400" b="1"/>
            </a:lvl1pPr>
          </a:lstStyle>
          <a:p>
            <a:pPr lvl="0"/>
            <a:r>
              <a:rPr lang="en-US"/>
              <a:t>Award</a:t>
            </a:r>
          </a:p>
        </p:txBody>
      </p:sp>
      <p:sp>
        <p:nvSpPr>
          <p:cNvPr id="23" name="Text Placeholder 7">
            <a:extLst>
              <a:ext uri="{FF2B5EF4-FFF2-40B4-BE49-F238E27FC236}">
                <a16:creationId xmlns:a16="http://schemas.microsoft.com/office/drawing/2014/main" id="{4F875F65-C76C-92B1-C1B4-A58D23B4FAC5}"/>
              </a:ext>
            </a:extLst>
          </p:cNvPr>
          <p:cNvSpPr>
            <a:spLocks noGrp="1"/>
          </p:cNvSpPr>
          <p:nvPr>
            <p:ph type="body" sz="quarter" idx="46" hasCustomPrompt="1"/>
          </p:nvPr>
        </p:nvSpPr>
        <p:spPr>
          <a:xfrm>
            <a:off x="2612858" y="4211766"/>
            <a:ext cx="2942177" cy="495617"/>
          </a:xfrm>
        </p:spPr>
        <p:txBody>
          <a:bodyPr anchor="t" anchorCtr="0"/>
          <a:lstStyle>
            <a:lvl1pPr marL="0" indent="0">
              <a:lnSpc>
                <a:spcPct val="90000"/>
              </a:lnSpc>
              <a:spcBef>
                <a:spcPts val="0"/>
              </a:spcBef>
              <a:buNone/>
              <a:defRPr sz="1200" b="0"/>
            </a:lvl1pPr>
          </a:lstStyle>
          <a:p>
            <a:r>
              <a:rPr lang="en-US"/>
              <a:t>Award description</a:t>
            </a:r>
          </a:p>
        </p:txBody>
      </p:sp>
      <p:sp>
        <p:nvSpPr>
          <p:cNvPr id="24" name="Picture Placeholder 10">
            <a:extLst>
              <a:ext uri="{FF2B5EF4-FFF2-40B4-BE49-F238E27FC236}">
                <a16:creationId xmlns:a16="http://schemas.microsoft.com/office/drawing/2014/main" id="{F965B779-7891-4195-B21B-76D4F30A6DCD}"/>
              </a:ext>
            </a:extLst>
          </p:cNvPr>
          <p:cNvSpPr>
            <a:spLocks noGrp="1"/>
          </p:cNvSpPr>
          <p:nvPr>
            <p:ph type="pic" sz="quarter" idx="47" hasCustomPrompt="1"/>
          </p:nvPr>
        </p:nvSpPr>
        <p:spPr>
          <a:xfrm>
            <a:off x="4476992" y="3334615"/>
            <a:ext cx="1078041" cy="778095"/>
          </a:xfrm>
        </p:spPr>
        <p:txBody>
          <a:bodyPr/>
          <a:lstStyle>
            <a:lvl1pPr marL="0" indent="0">
              <a:buNone/>
              <a:defRPr sz="800"/>
            </a:lvl1pPr>
          </a:lstStyle>
          <a:p>
            <a:pPr marL="0" marR="0" lvl="0" indent="0" algn="l" defTabSz="6858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Company logo</a:t>
            </a:r>
          </a:p>
          <a:p>
            <a:endParaRPr lang="en-US"/>
          </a:p>
        </p:txBody>
      </p:sp>
      <p:sp>
        <p:nvSpPr>
          <p:cNvPr id="25" name="Text Placeholder 7">
            <a:extLst>
              <a:ext uri="{FF2B5EF4-FFF2-40B4-BE49-F238E27FC236}">
                <a16:creationId xmlns:a16="http://schemas.microsoft.com/office/drawing/2014/main" id="{D6D461CD-66A1-AD8D-B92A-521FEFA92737}"/>
              </a:ext>
            </a:extLst>
          </p:cNvPr>
          <p:cNvSpPr>
            <a:spLocks noGrp="1"/>
          </p:cNvSpPr>
          <p:nvPr>
            <p:ph type="body" sz="quarter" idx="48" hasCustomPrompt="1"/>
          </p:nvPr>
        </p:nvSpPr>
        <p:spPr>
          <a:xfrm>
            <a:off x="5787078" y="1727865"/>
            <a:ext cx="1681198" cy="778094"/>
          </a:xfrm>
        </p:spPr>
        <p:txBody>
          <a:bodyPr anchor="t" anchorCtr="0"/>
          <a:lstStyle>
            <a:lvl1pPr marL="0" indent="0">
              <a:lnSpc>
                <a:spcPct val="90000"/>
              </a:lnSpc>
              <a:spcBef>
                <a:spcPts val="0"/>
              </a:spcBef>
              <a:buNone/>
              <a:defRPr sz="1400" b="1"/>
            </a:lvl1pPr>
          </a:lstStyle>
          <a:p>
            <a:pPr lvl="0"/>
            <a:r>
              <a:rPr lang="en-US"/>
              <a:t>Award</a:t>
            </a:r>
          </a:p>
        </p:txBody>
      </p:sp>
      <p:sp>
        <p:nvSpPr>
          <p:cNvPr id="38" name="Picture Placeholder 10">
            <a:extLst>
              <a:ext uri="{FF2B5EF4-FFF2-40B4-BE49-F238E27FC236}">
                <a16:creationId xmlns:a16="http://schemas.microsoft.com/office/drawing/2014/main" id="{5D3B91F0-8419-6B28-19E4-86D2082B240A}"/>
              </a:ext>
            </a:extLst>
          </p:cNvPr>
          <p:cNvSpPr>
            <a:spLocks noGrp="1"/>
          </p:cNvSpPr>
          <p:nvPr>
            <p:ph type="pic" sz="quarter" idx="49" hasCustomPrompt="1"/>
          </p:nvPr>
        </p:nvSpPr>
        <p:spPr>
          <a:xfrm>
            <a:off x="7652193" y="1727864"/>
            <a:ext cx="1078041" cy="778095"/>
          </a:xfrm>
        </p:spPr>
        <p:txBody>
          <a:bodyPr/>
          <a:lstStyle>
            <a:lvl1pPr marL="0" indent="0">
              <a:buNone/>
              <a:defRPr sz="800"/>
            </a:lvl1pPr>
          </a:lstStyle>
          <a:p>
            <a:pPr marL="0" marR="0" lvl="0" indent="0" algn="l" defTabSz="6858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Company logo</a:t>
            </a:r>
          </a:p>
          <a:p>
            <a:endParaRPr lang="en-US"/>
          </a:p>
        </p:txBody>
      </p:sp>
      <p:sp>
        <p:nvSpPr>
          <p:cNvPr id="40" name="Text Placeholder 7">
            <a:extLst>
              <a:ext uri="{FF2B5EF4-FFF2-40B4-BE49-F238E27FC236}">
                <a16:creationId xmlns:a16="http://schemas.microsoft.com/office/drawing/2014/main" id="{437A28A2-1115-9AF1-FD3B-CE719B2B997E}"/>
              </a:ext>
            </a:extLst>
          </p:cNvPr>
          <p:cNvSpPr>
            <a:spLocks noGrp="1"/>
          </p:cNvSpPr>
          <p:nvPr>
            <p:ph type="body" sz="quarter" idx="50" hasCustomPrompt="1"/>
          </p:nvPr>
        </p:nvSpPr>
        <p:spPr>
          <a:xfrm>
            <a:off x="5779878" y="3334616"/>
            <a:ext cx="1681198" cy="778094"/>
          </a:xfrm>
        </p:spPr>
        <p:txBody>
          <a:bodyPr anchor="t" anchorCtr="0"/>
          <a:lstStyle>
            <a:lvl1pPr marL="0" indent="0">
              <a:lnSpc>
                <a:spcPct val="90000"/>
              </a:lnSpc>
              <a:spcBef>
                <a:spcPts val="0"/>
              </a:spcBef>
              <a:buNone/>
              <a:defRPr sz="1400" b="1"/>
            </a:lvl1pPr>
          </a:lstStyle>
          <a:p>
            <a:pPr lvl="0"/>
            <a:r>
              <a:rPr lang="en-US"/>
              <a:t>Award</a:t>
            </a:r>
          </a:p>
        </p:txBody>
      </p:sp>
      <p:sp>
        <p:nvSpPr>
          <p:cNvPr id="41" name="Picture Placeholder 10">
            <a:extLst>
              <a:ext uri="{FF2B5EF4-FFF2-40B4-BE49-F238E27FC236}">
                <a16:creationId xmlns:a16="http://schemas.microsoft.com/office/drawing/2014/main" id="{9F543CC8-C2C9-27B6-2DFE-AC2E6C8FA59C}"/>
              </a:ext>
            </a:extLst>
          </p:cNvPr>
          <p:cNvSpPr>
            <a:spLocks noGrp="1"/>
          </p:cNvSpPr>
          <p:nvPr>
            <p:ph type="pic" sz="quarter" idx="51" hasCustomPrompt="1"/>
          </p:nvPr>
        </p:nvSpPr>
        <p:spPr>
          <a:xfrm>
            <a:off x="7644992" y="3334615"/>
            <a:ext cx="1078041" cy="778095"/>
          </a:xfrm>
        </p:spPr>
        <p:txBody>
          <a:bodyPr/>
          <a:lstStyle>
            <a:lvl1pPr marL="0" indent="0">
              <a:buNone/>
              <a:defRPr sz="800"/>
            </a:lvl1pPr>
          </a:lstStyle>
          <a:p>
            <a:pPr marL="0" marR="0" lvl="0" indent="0" algn="l" defTabSz="6858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Company logo</a:t>
            </a:r>
          </a:p>
          <a:p>
            <a:endParaRPr lang="en-US"/>
          </a:p>
        </p:txBody>
      </p:sp>
    </p:spTree>
    <p:extLst>
      <p:ext uri="{BB962C8B-B14F-4D97-AF65-F5344CB8AC3E}">
        <p14:creationId xmlns:p14="http://schemas.microsoft.com/office/powerpoint/2010/main" val="2820882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alf Dark Blue">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590D3B0-A0BF-A774-AEA9-8588C3FDFED6}"/>
              </a:ext>
              <a:ext uri="{C183D7F6-B498-43B3-948B-1728B52AA6E4}">
                <adec:decorative xmlns:adec="http://schemas.microsoft.com/office/drawing/2017/decorative" val="1"/>
              </a:ext>
            </a:extLst>
          </p:cNvPr>
          <p:cNvSpPr/>
          <p:nvPr userDrawn="1"/>
        </p:nvSpPr>
        <p:spPr bwMode="hidden">
          <a:xfrm>
            <a:off x="1" y="1"/>
            <a:ext cx="4571999" cy="514350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rewell Health" descr="Corewell Health">
            <a:extLst>
              <a:ext uri="{FF2B5EF4-FFF2-40B4-BE49-F238E27FC236}">
                <a16:creationId xmlns:a16="http://schemas.microsoft.com/office/drawing/2014/main" id="{89F1DB7F-7D6C-01FE-4C7F-495DB02224B5}"/>
              </a:ext>
            </a:extLst>
          </p:cNvPr>
          <p:cNvPicPr>
            <a:picLocks noChangeAspect="1"/>
          </p:cNvPicPr>
          <p:nvPr userDrawn="1"/>
        </p:nvPicPr>
        <p:blipFill>
          <a:blip r:embed="rId2"/>
          <a:stretch>
            <a:fillRect/>
          </a:stretch>
        </p:blipFill>
        <p:spPr>
          <a:xfrm>
            <a:off x="7117531" y="226695"/>
            <a:ext cx="1679787" cy="365760"/>
          </a:xfrm>
          <a:prstGeom prst="rect">
            <a:avLst/>
          </a:prstGeom>
        </p:spPr>
      </p:pic>
      <p:sp>
        <p:nvSpPr>
          <p:cNvPr id="9" name="Text Placeholder 1">
            <a:extLst>
              <a:ext uri="{FF2B5EF4-FFF2-40B4-BE49-F238E27FC236}">
                <a16:creationId xmlns:a16="http://schemas.microsoft.com/office/drawing/2014/main" id="{8AC6D161-014B-CB43-B0F3-BBB32B3E1052}"/>
              </a:ext>
            </a:extLst>
          </p:cNvPr>
          <p:cNvSpPr>
            <a:spLocks noGrp="1"/>
          </p:cNvSpPr>
          <p:nvPr>
            <p:ph type="body" sz="quarter" idx="13" hasCustomPrompt="1"/>
          </p:nvPr>
        </p:nvSpPr>
        <p:spPr>
          <a:xfrm>
            <a:off x="411163" y="1009651"/>
            <a:ext cx="3977640" cy="1733550"/>
          </a:xfrm>
        </p:spPr>
        <p:txBody>
          <a:bodyPr anchor="b" anchorCtr="0"/>
          <a:lstStyle>
            <a:lvl1pPr marL="0" indent="0">
              <a:lnSpc>
                <a:spcPct val="90000"/>
              </a:lnSpc>
              <a:spcBef>
                <a:spcPts val="0"/>
              </a:spcBef>
              <a:spcAft>
                <a:spcPts val="900"/>
              </a:spcAft>
              <a:buNone/>
              <a:defRPr sz="3200" b="1">
                <a:solidFill>
                  <a:srgbClr val="0ED7E5"/>
                </a:solidFill>
              </a:defRPr>
            </a:lvl1pPr>
            <a:lvl2pPr marL="137160">
              <a:spcBef>
                <a:spcPts val="900"/>
              </a:spcBef>
              <a:defRPr>
                <a:solidFill>
                  <a:schemeClr val="bg1"/>
                </a:solidFill>
              </a:defRPr>
            </a:lvl2pPr>
            <a:lvl3pPr marL="274320">
              <a:defRPr>
                <a:solidFill>
                  <a:schemeClr val="bg1"/>
                </a:solidFill>
              </a:defRPr>
            </a:lvl3pPr>
            <a:lvl4pPr marL="411480">
              <a:defRPr>
                <a:solidFill>
                  <a:schemeClr val="bg1"/>
                </a:solidFill>
              </a:defRPr>
            </a:lvl4pPr>
            <a:lvl5pPr marL="548640">
              <a:defRPr>
                <a:solidFill>
                  <a:schemeClr val="bg1"/>
                </a:solidFill>
              </a:defRPr>
            </a:lvl5pPr>
            <a:lvl6pPr marL="685800">
              <a:defRPr>
                <a:solidFill>
                  <a:schemeClr val="bg1"/>
                </a:solidFill>
              </a:defRPr>
            </a:lvl6pPr>
            <a:lvl7pPr marL="822960">
              <a:defRPr>
                <a:solidFill>
                  <a:schemeClr val="bg1"/>
                </a:solidFill>
              </a:defRPr>
            </a:lvl7pPr>
            <a:lvl8pPr marL="960120">
              <a:defRPr>
                <a:solidFill>
                  <a:schemeClr val="bg1"/>
                </a:solidFill>
              </a:defRPr>
            </a:lvl8pPr>
            <a:lvl9pPr marL="1097280">
              <a:defRPr>
                <a:solidFill>
                  <a:schemeClr val="bg1"/>
                </a:solidFill>
              </a:defRPr>
            </a:lvl9pPr>
          </a:lstStyle>
          <a:p>
            <a:pPr lvl="0"/>
            <a:r>
              <a:rPr lang="en-US"/>
              <a:t>This is a “Half Dark Blue” slide used to make an important point</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a:xfrm>
            <a:off x="411480" y="320040"/>
            <a:ext cx="3979545" cy="182880"/>
          </a:xfrm>
        </p:spPr>
        <p:txBody>
          <a:bodyPr/>
          <a:lstStyle>
            <a:lvl1pPr>
              <a:defRPr>
                <a:solidFill>
                  <a:schemeClr val="bg1"/>
                </a:solidFill>
              </a:defRPr>
            </a:lvl1p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13" name="Text Placeholder 1">
            <a:extLst>
              <a:ext uri="{FF2B5EF4-FFF2-40B4-BE49-F238E27FC236}">
                <a16:creationId xmlns:a16="http://schemas.microsoft.com/office/drawing/2014/main" id="{80A7FF73-C159-1616-6F1E-D4F6099FDC09}"/>
              </a:ext>
            </a:extLst>
          </p:cNvPr>
          <p:cNvSpPr>
            <a:spLocks noGrp="1"/>
          </p:cNvSpPr>
          <p:nvPr>
            <p:ph type="body" sz="quarter" idx="16" hasCustomPrompt="1"/>
          </p:nvPr>
        </p:nvSpPr>
        <p:spPr>
          <a:xfrm>
            <a:off x="4937125" y="833880"/>
            <a:ext cx="3795713" cy="365760"/>
          </a:xfrm>
        </p:spPr>
        <p:txBody>
          <a:bodyPr wrap="none" anchor="b" anchorCtr="0">
            <a:noAutofit/>
          </a:bodyPr>
          <a:lstStyle>
            <a:lvl1pPr marL="0" indent="0">
              <a:lnSpc>
                <a:spcPct val="80000"/>
              </a:lnSpc>
              <a:spcBef>
                <a:spcPts val="0"/>
              </a:spcBef>
              <a:buFontTx/>
              <a:buNone/>
              <a:defRPr sz="3200" b="1" spc="-5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01</a:t>
            </a:r>
          </a:p>
        </p:txBody>
      </p:sp>
      <p:sp>
        <p:nvSpPr>
          <p:cNvPr id="14" name="Text Placeholder 6">
            <a:extLst>
              <a:ext uri="{FF2B5EF4-FFF2-40B4-BE49-F238E27FC236}">
                <a16:creationId xmlns:a16="http://schemas.microsoft.com/office/drawing/2014/main" id="{8228DF8E-7211-E939-41D1-BD16E6158DB2}"/>
              </a:ext>
            </a:extLst>
          </p:cNvPr>
          <p:cNvSpPr>
            <a:spLocks noGrp="1"/>
          </p:cNvSpPr>
          <p:nvPr>
            <p:ph type="body" sz="quarter" idx="19"/>
          </p:nvPr>
        </p:nvSpPr>
        <p:spPr>
          <a:xfrm flipV="1">
            <a:off x="4937125" y="1245485"/>
            <a:ext cx="3793109" cy="13200"/>
          </a:xfrm>
          <a:solidFill>
            <a:schemeClr val="tx1"/>
          </a:solidFill>
        </p:spPr>
        <p:txBody>
          <a:bodyPr/>
          <a:lstStyle>
            <a:lvl1pPr marL="0" indent="0">
              <a:buNone/>
              <a:defRPr sz="100">
                <a:solidFill>
                  <a:schemeClr val="accent3"/>
                </a:solidFill>
              </a:defRPr>
            </a:lvl1pPr>
          </a:lstStyle>
          <a:p>
            <a:pPr lvl="0"/>
            <a:r>
              <a:rPr lang="en-US"/>
              <a:t>Click to edit Master text styles</a:t>
            </a:r>
          </a:p>
        </p:txBody>
      </p:sp>
      <p:sp>
        <p:nvSpPr>
          <p:cNvPr id="15" name="Text Placeholder 1">
            <a:extLst>
              <a:ext uri="{FF2B5EF4-FFF2-40B4-BE49-F238E27FC236}">
                <a16:creationId xmlns:a16="http://schemas.microsoft.com/office/drawing/2014/main" id="{AC9724A4-FC54-4FA1-5418-D032F0D8DEC7}"/>
              </a:ext>
            </a:extLst>
          </p:cNvPr>
          <p:cNvSpPr>
            <a:spLocks noGrp="1"/>
          </p:cNvSpPr>
          <p:nvPr>
            <p:ph type="body" sz="quarter" idx="20" hasCustomPrompt="1"/>
          </p:nvPr>
        </p:nvSpPr>
        <p:spPr>
          <a:xfrm>
            <a:off x="4937125" y="1381076"/>
            <a:ext cx="3795713" cy="365760"/>
          </a:xfrm>
        </p:spPr>
        <p:txBody>
          <a:bodyPr wrap="square" anchor="t" anchorCtr="0">
            <a:noAutofit/>
          </a:bodyPr>
          <a:lstStyle>
            <a:lvl1pPr marL="0" indent="0">
              <a:lnSpc>
                <a:spcPct val="100000"/>
              </a:lnSpc>
              <a:spcBef>
                <a:spcPts val="0"/>
              </a:spcBef>
              <a:buFontTx/>
              <a:buNone/>
              <a:defRPr sz="1200" b="0" spc="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6" name="Text Placeholder 1">
            <a:extLst>
              <a:ext uri="{FF2B5EF4-FFF2-40B4-BE49-F238E27FC236}">
                <a16:creationId xmlns:a16="http://schemas.microsoft.com/office/drawing/2014/main" id="{55788CF1-6360-FAAF-1257-B53BA785AB16}"/>
              </a:ext>
            </a:extLst>
          </p:cNvPr>
          <p:cNvSpPr>
            <a:spLocks noGrp="1"/>
          </p:cNvSpPr>
          <p:nvPr>
            <p:ph type="body" sz="quarter" idx="21" hasCustomPrompt="1"/>
          </p:nvPr>
        </p:nvSpPr>
        <p:spPr>
          <a:xfrm>
            <a:off x="4937125" y="2161032"/>
            <a:ext cx="3795713" cy="365760"/>
          </a:xfrm>
        </p:spPr>
        <p:txBody>
          <a:bodyPr wrap="none" anchor="b" anchorCtr="0">
            <a:noAutofit/>
          </a:bodyPr>
          <a:lstStyle>
            <a:lvl1pPr marL="0" indent="0">
              <a:lnSpc>
                <a:spcPct val="80000"/>
              </a:lnSpc>
              <a:spcBef>
                <a:spcPts val="0"/>
              </a:spcBef>
              <a:buFontTx/>
              <a:buNone/>
              <a:defRPr sz="3200" b="1" spc="-5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02</a:t>
            </a:r>
          </a:p>
        </p:txBody>
      </p:sp>
      <p:sp>
        <p:nvSpPr>
          <p:cNvPr id="17" name="Text Placeholder 6">
            <a:extLst>
              <a:ext uri="{FF2B5EF4-FFF2-40B4-BE49-F238E27FC236}">
                <a16:creationId xmlns:a16="http://schemas.microsoft.com/office/drawing/2014/main" id="{1FB29DBA-273F-D85D-9412-103F0E909E0A}"/>
              </a:ext>
            </a:extLst>
          </p:cNvPr>
          <p:cNvSpPr>
            <a:spLocks noGrp="1"/>
          </p:cNvSpPr>
          <p:nvPr>
            <p:ph type="body" sz="quarter" idx="22"/>
          </p:nvPr>
        </p:nvSpPr>
        <p:spPr>
          <a:xfrm flipV="1">
            <a:off x="4937125" y="2572637"/>
            <a:ext cx="3793109" cy="13200"/>
          </a:xfrm>
          <a:solidFill>
            <a:schemeClr val="tx1"/>
          </a:solidFill>
        </p:spPr>
        <p:txBody>
          <a:bodyPr/>
          <a:lstStyle>
            <a:lvl1pPr marL="0" indent="0">
              <a:buNone/>
              <a:defRPr sz="100">
                <a:solidFill>
                  <a:schemeClr val="accent3"/>
                </a:solidFill>
              </a:defRPr>
            </a:lvl1pPr>
          </a:lstStyle>
          <a:p>
            <a:pPr lvl="0"/>
            <a:r>
              <a:rPr lang="en-US"/>
              <a:t>Click to edit Master text styles</a:t>
            </a:r>
          </a:p>
        </p:txBody>
      </p:sp>
      <p:sp>
        <p:nvSpPr>
          <p:cNvPr id="18" name="Text Placeholder 1">
            <a:extLst>
              <a:ext uri="{FF2B5EF4-FFF2-40B4-BE49-F238E27FC236}">
                <a16:creationId xmlns:a16="http://schemas.microsoft.com/office/drawing/2014/main" id="{FFCCD2C0-6FB9-873A-B623-AF4FFBD11576}"/>
              </a:ext>
            </a:extLst>
          </p:cNvPr>
          <p:cNvSpPr>
            <a:spLocks noGrp="1"/>
          </p:cNvSpPr>
          <p:nvPr>
            <p:ph type="body" sz="quarter" idx="23" hasCustomPrompt="1"/>
          </p:nvPr>
        </p:nvSpPr>
        <p:spPr>
          <a:xfrm>
            <a:off x="4937125" y="2708228"/>
            <a:ext cx="3795713" cy="365760"/>
          </a:xfrm>
        </p:spPr>
        <p:txBody>
          <a:bodyPr wrap="square" anchor="t" anchorCtr="0">
            <a:noAutofit/>
          </a:bodyPr>
          <a:lstStyle>
            <a:lvl1pPr marL="0" indent="0">
              <a:lnSpc>
                <a:spcPct val="100000"/>
              </a:lnSpc>
              <a:spcBef>
                <a:spcPts val="0"/>
              </a:spcBef>
              <a:buFontTx/>
              <a:buNone/>
              <a:defRPr sz="1200" b="0" spc="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9" name="Text Placeholder 1">
            <a:extLst>
              <a:ext uri="{FF2B5EF4-FFF2-40B4-BE49-F238E27FC236}">
                <a16:creationId xmlns:a16="http://schemas.microsoft.com/office/drawing/2014/main" id="{CA1A2F39-7664-2477-45FD-BCD3232569BF}"/>
              </a:ext>
            </a:extLst>
          </p:cNvPr>
          <p:cNvSpPr>
            <a:spLocks noGrp="1"/>
          </p:cNvSpPr>
          <p:nvPr>
            <p:ph type="body" sz="quarter" idx="24" hasCustomPrompt="1"/>
          </p:nvPr>
        </p:nvSpPr>
        <p:spPr>
          <a:xfrm>
            <a:off x="4937125" y="3492766"/>
            <a:ext cx="3795713" cy="365760"/>
          </a:xfrm>
        </p:spPr>
        <p:txBody>
          <a:bodyPr wrap="none" anchor="b" anchorCtr="0">
            <a:noAutofit/>
          </a:bodyPr>
          <a:lstStyle>
            <a:lvl1pPr marL="0" indent="0">
              <a:lnSpc>
                <a:spcPct val="80000"/>
              </a:lnSpc>
              <a:spcBef>
                <a:spcPts val="0"/>
              </a:spcBef>
              <a:buFontTx/>
              <a:buNone/>
              <a:defRPr sz="3200" b="1" spc="-5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03</a:t>
            </a:r>
          </a:p>
        </p:txBody>
      </p:sp>
      <p:sp>
        <p:nvSpPr>
          <p:cNvPr id="20" name="Text Placeholder 6">
            <a:extLst>
              <a:ext uri="{FF2B5EF4-FFF2-40B4-BE49-F238E27FC236}">
                <a16:creationId xmlns:a16="http://schemas.microsoft.com/office/drawing/2014/main" id="{38B60C9B-DED2-3E19-249E-45554CEFFCDB}"/>
              </a:ext>
            </a:extLst>
          </p:cNvPr>
          <p:cNvSpPr>
            <a:spLocks noGrp="1"/>
          </p:cNvSpPr>
          <p:nvPr>
            <p:ph type="body" sz="quarter" idx="25"/>
          </p:nvPr>
        </p:nvSpPr>
        <p:spPr>
          <a:xfrm flipV="1">
            <a:off x="4937125" y="3904371"/>
            <a:ext cx="3793109" cy="13200"/>
          </a:xfrm>
          <a:solidFill>
            <a:schemeClr val="tx1"/>
          </a:solidFill>
        </p:spPr>
        <p:txBody>
          <a:bodyPr/>
          <a:lstStyle>
            <a:lvl1pPr marL="0" indent="0">
              <a:buNone/>
              <a:defRPr sz="100">
                <a:solidFill>
                  <a:schemeClr val="accent3"/>
                </a:solidFill>
              </a:defRPr>
            </a:lvl1pPr>
          </a:lstStyle>
          <a:p>
            <a:pPr lvl="0"/>
            <a:r>
              <a:rPr lang="en-US"/>
              <a:t>Click to edit Master text styles</a:t>
            </a:r>
          </a:p>
        </p:txBody>
      </p:sp>
      <p:sp>
        <p:nvSpPr>
          <p:cNvPr id="21" name="Text Placeholder 1">
            <a:extLst>
              <a:ext uri="{FF2B5EF4-FFF2-40B4-BE49-F238E27FC236}">
                <a16:creationId xmlns:a16="http://schemas.microsoft.com/office/drawing/2014/main" id="{551C815A-34AC-1630-9024-F1E49DDB5DB0}"/>
              </a:ext>
            </a:extLst>
          </p:cNvPr>
          <p:cNvSpPr>
            <a:spLocks noGrp="1"/>
          </p:cNvSpPr>
          <p:nvPr>
            <p:ph type="body" sz="quarter" idx="26" hasCustomPrompt="1"/>
          </p:nvPr>
        </p:nvSpPr>
        <p:spPr>
          <a:xfrm>
            <a:off x="4937125" y="4039962"/>
            <a:ext cx="3795713" cy="365760"/>
          </a:xfrm>
        </p:spPr>
        <p:txBody>
          <a:bodyPr wrap="square" anchor="t" anchorCtr="0">
            <a:noAutofit/>
          </a:bodyPr>
          <a:lstStyle>
            <a:lvl1pPr marL="0" indent="0">
              <a:lnSpc>
                <a:spcPct val="100000"/>
              </a:lnSpc>
              <a:spcBef>
                <a:spcPts val="0"/>
              </a:spcBef>
              <a:buFontTx/>
              <a:buNone/>
              <a:defRPr sz="1200" b="0" spc="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23" name="Text Placeholder 22">
            <a:extLst>
              <a:ext uri="{FF2B5EF4-FFF2-40B4-BE49-F238E27FC236}">
                <a16:creationId xmlns:a16="http://schemas.microsoft.com/office/drawing/2014/main" id="{511222AA-72FC-7EF3-DC75-673C9736B66E}"/>
              </a:ext>
            </a:extLst>
          </p:cNvPr>
          <p:cNvSpPr>
            <a:spLocks noGrp="1"/>
          </p:cNvSpPr>
          <p:nvPr>
            <p:ph type="body" sz="quarter" idx="27" hasCustomPrompt="1"/>
          </p:nvPr>
        </p:nvSpPr>
        <p:spPr>
          <a:xfrm>
            <a:off x="409575" y="3000374"/>
            <a:ext cx="3981450" cy="1687513"/>
          </a:xfrm>
        </p:spPr>
        <p:txBody>
          <a:bodyPr/>
          <a:lstStyle>
            <a:lvl1pPr marL="137160" indent="-137160">
              <a:spcAft>
                <a:spcPts val="600"/>
              </a:spcAft>
              <a:buClr>
                <a:schemeClr val="bg1"/>
              </a:buClr>
              <a:buFont typeface="Arial" panose="020B0604020202020204" pitchFamily="34" charset="0"/>
              <a:buChar char="−"/>
              <a:defRPr>
                <a:solidFill>
                  <a:schemeClr val="bg1"/>
                </a:solidFill>
              </a:defRPr>
            </a:lvl1pPr>
            <a:lvl2pPr marL="274320" indent="-137160">
              <a:spcAft>
                <a:spcPts val="600"/>
              </a:spcAft>
              <a:buClr>
                <a:schemeClr val="bg1"/>
              </a:buClr>
              <a:buFont typeface="Arial" panose="020B0604020202020204" pitchFamily="34" charset="0"/>
              <a:buChar char="−"/>
              <a:defRPr>
                <a:solidFill>
                  <a:schemeClr val="bg1"/>
                </a:solidFill>
              </a:defRPr>
            </a:lvl2pPr>
            <a:lvl3pPr marL="411480" indent="-137160">
              <a:spcAft>
                <a:spcPts val="600"/>
              </a:spcAft>
              <a:buClr>
                <a:schemeClr val="bg1"/>
              </a:buClr>
              <a:buFont typeface="Arial" panose="020B0604020202020204" pitchFamily="34" charset="0"/>
              <a:buChar char="−"/>
              <a:defRPr>
                <a:solidFill>
                  <a:schemeClr val="bg1"/>
                </a:solidFill>
              </a:defRPr>
            </a:lvl3pPr>
            <a:lvl4pPr marL="548640" indent="-137160">
              <a:spcAft>
                <a:spcPts val="600"/>
              </a:spcAft>
              <a:buClr>
                <a:schemeClr val="bg1"/>
              </a:buClr>
              <a:buFont typeface="Arial" panose="020B0604020202020204" pitchFamily="34" charset="0"/>
              <a:buChar char="−"/>
              <a:defRPr>
                <a:solidFill>
                  <a:schemeClr val="bg1"/>
                </a:solidFill>
              </a:defRPr>
            </a:lvl4pPr>
            <a:lvl5pPr marL="685800" indent="-137160">
              <a:spcAft>
                <a:spcPts val="600"/>
              </a:spcAft>
              <a:buClr>
                <a:schemeClr val="bg1"/>
              </a:buClr>
              <a:buFont typeface="Arial" panose="020B0604020202020204" pitchFamily="34" charset="0"/>
              <a:buChar char="−"/>
              <a:defRPr>
                <a:solidFill>
                  <a:schemeClr val="bg1"/>
                </a:solidFill>
              </a:defRPr>
            </a:lvl5pPr>
          </a:lstStyle>
          <a:p>
            <a:pPr lvl="0"/>
            <a:r>
              <a:rPr lang="en-US"/>
              <a:t>Additional text levels possible</a:t>
            </a:r>
          </a:p>
        </p:txBody>
      </p:sp>
    </p:spTree>
    <p:extLst>
      <p:ext uri="{BB962C8B-B14F-4D97-AF65-F5344CB8AC3E}">
        <p14:creationId xmlns:p14="http://schemas.microsoft.com/office/powerpoint/2010/main" val="3943187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4" pos="3110" userDrawn="1">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ree content colo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FB1769-DFB2-8204-8AFA-D262B66E671A}"/>
              </a:ext>
            </a:extLst>
          </p:cNvPr>
          <p:cNvSpPr/>
          <p:nvPr userDrawn="1"/>
        </p:nvSpPr>
        <p:spPr>
          <a:xfrm>
            <a:off x="0" y="0"/>
            <a:ext cx="3048000" cy="5143500"/>
          </a:xfrm>
          <a:prstGeom prst="rect">
            <a:avLst/>
          </a:prstGeom>
          <a:solidFill>
            <a:schemeClr val="accent2"/>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7" name="Rectangle 6">
            <a:extLst>
              <a:ext uri="{FF2B5EF4-FFF2-40B4-BE49-F238E27FC236}">
                <a16:creationId xmlns:a16="http://schemas.microsoft.com/office/drawing/2014/main" id="{727AAA9A-F180-FFFC-2899-E7D8FDCEBF87}"/>
              </a:ext>
            </a:extLst>
          </p:cNvPr>
          <p:cNvSpPr/>
          <p:nvPr userDrawn="1"/>
        </p:nvSpPr>
        <p:spPr>
          <a:xfrm>
            <a:off x="6096000" y="0"/>
            <a:ext cx="3048000" cy="5143500"/>
          </a:xfrm>
          <a:prstGeom prst="rect">
            <a:avLst/>
          </a:prstGeom>
          <a:solidFill>
            <a:schemeClr val="accent3"/>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3" name="Footer Placeholder 2">
            <a:extLst>
              <a:ext uri="{FF2B5EF4-FFF2-40B4-BE49-F238E27FC236}">
                <a16:creationId xmlns:a16="http://schemas.microsoft.com/office/drawing/2014/main" id="{80347475-A6A8-82F6-054F-861F4D6AF49A}"/>
              </a:ext>
            </a:extLst>
          </p:cNvPr>
          <p:cNvSpPr>
            <a:spLocks noGrp="1"/>
          </p:cNvSpPr>
          <p:nvPr>
            <p:ph type="ftr" sz="quarter" idx="10"/>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5E581419-C690-87B4-B241-EF392D6DC7AF}"/>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11" name="Text Placeholder 10">
            <a:extLst>
              <a:ext uri="{FF2B5EF4-FFF2-40B4-BE49-F238E27FC236}">
                <a16:creationId xmlns:a16="http://schemas.microsoft.com/office/drawing/2014/main" id="{C68CD6A8-F4A8-2C89-ABDF-69CD919E38ED}"/>
              </a:ext>
            </a:extLst>
          </p:cNvPr>
          <p:cNvSpPr>
            <a:spLocks noGrp="1"/>
          </p:cNvSpPr>
          <p:nvPr>
            <p:ph type="body" sz="quarter" idx="12" hasCustomPrompt="1"/>
          </p:nvPr>
        </p:nvSpPr>
        <p:spPr>
          <a:xfrm>
            <a:off x="411162" y="1336626"/>
            <a:ext cx="2225042" cy="502920"/>
          </a:xfrm>
        </p:spPr>
        <p:txBody>
          <a:bodyPr anchor="b" anchorCtr="0"/>
          <a:lstStyle>
            <a:lvl1pPr marL="0" indent="0">
              <a:buNone/>
              <a:defRPr sz="3200" b="1"/>
            </a:lvl1pPr>
          </a:lstStyle>
          <a:p>
            <a:pPr lvl="0"/>
            <a:r>
              <a:rPr lang="en-US"/>
              <a:t>01</a:t>
            </a:r>
          </a:p>
        </p:txBody>
      </p:sp>
      <p:sp>
        <p:nvSpPr>
          <p:cNvPr id="12" name="Text Placeholder 10">
            <a:extLst>
              <a:ext uri="{FF2B5EF4-FFF2-40B4-BE49-F238E27FC236}">
                <a16:creationId xmlns:a16="http://schemas.microsoft.com/office/drawing/2014/main" id="{6BCD96D3-B0EF-5740-9A89-3DF169780BB9}"/>
              </a:ext>
            </a:extLst>
          </p:cNvPr>
          <p:cNvSpPr>
            <a:spLocks noGrp="1"/>
          </p:cNvSpPr>
          <p:nvPr>
            <p:ph type="body" sz="quarter" idx="13" hasCustomPrompt="1"/>
          </p:nvPr>
        </p:nvSpPr>
        <p:spPr>
          <a:xfrm>
            <a:off x="411162" y="2077510"/>
            <a:ext cx="2225042" cy="627620"/>
          </a:xfrm>
        </p:spPr>
        <p:txBody>
          <a:bodyPr anchor="b" anchorCtr="0"/>
          <a:lstStyle>
            <a:lvl1pPr marL="0" indent="0">
              <a:spcBef>
                <a:spcPts val="0"/>
              </a:spcBef>
              <a:buNone/>
              <a:defRPr sz="1800" b="1"/>
            </a:lvl1pPr>
          </a:lstStyle>
          <a:p>
            <a:pPr lvl="0"/>
            <a:r>
              <a:rPr lang="en-US"/>
              <a:t>Title goes here.</a:t>
            </a:r>
            <a:br>
              <a:rPr lang="en-US"/>
            </a:br>
            <a:r>
              <a:rPr lang="en-US"/>
              <a:t>2 lines max.</a:t>
            </a:r>
          </a:p>
        </p:txBody>
      </p:sp>
      <p:sp>
        <p:nvSpPr>
          <p:cNvPr id="13" name="Text Placeholder 6">
            <a:extLst>
              <a:ext uri="{FF2B5EF4-FFF2-40B4-BE49-F238E27FC236}">
                <a16:creationId xmlns:a16="http://schemas.microsoft.com/office/drawing/2014/main" id="{42288309-65B4-9E2D-45CF-75C5397682A1}"/>
              </a:ext>
            </a:extLst>
          </p:cNvPr>
          <p:cNvSpPr>
            <a:spLocks noGrp="1"/>
          </p:cNvSpPr>
          <p:nvPr>
            <p:ph type="body" sz="quarter" idx="14"/>
          </p:nvPr>
        </p:nvSpPr>
        <p:spPr>
          <a:xfrm>
            <a:off x="411163" y="1849029"/>
            <a:ext cx="391001" cy="90287"/>
          </a:xfrm>
          <a:solidFill>
            <a:schemeClr val="bg1"/>
          </a:solidFill>
        </p:spPr>
        <p:txBody>
          <a:bodyPr/>
          <a:lstStyle>
            <a:lvl1pPr marL="0" indent="0">
              <a:buNone/>
              <a:defRPr sz="100">
                <a:solidFill>
                  <a:schemeClr val="bg1"/>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831FF5ED-5C32-F63E-C606-FF025E496100}"/>
              </a:ext>
            </a:extLst>
          </p:cNvPr>
          <p:cNvSpPr>
            <a:spLocks noGrp="1"/>
          </p:cNvSpPr>
          <p:nvPr>
            <p:ph type="body" sz="quarter" idx="15" hasCustomPrompt="1"/>
          </p:nvPr>
        </p:nvSpPr>
        <p:spPr>
          <a:xfrm>
            <a:off x="410846" y="2781331"/>
            <a:ext cx="2225675" cy="1070610"/>
          </a:xfrm>
        </p:spPr>
        <p:txBody>
          <a:bodyPr/>
          <a:lstStyle>
            <a:lvl1pPr marL="0" indent="0">
              <a:buNone/>
              <a:defRPr sz="1200"/>
            </a:lvl1pPr>
            <a:lvl2pPr marL="137160" indent="0">
              <a:buNone/>
              <a:defRPr sz="1400"/>
            </a:lvl2pPr>
            <a:lvl3pPr marL="274320" indent="0">
              <a:buNone/>
              <a:defRPr sz="1400"/>
            </a:lvl3pPr>
            <a:lvl4pPr marL="411480" indent="0">
              <a:buNone/>
              <a:defRPr sz="1400"/>
            </a:lvl4pPr>
            <a:lvl5pPr marL="54864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Aenean sit </a:t>
            </a:r>
            <a:r>
              <a:rPr lang="en-US" err="1"/>
              <a:t>amet</a:t>
            </a:r>
            <a:r>
              <a:rPr lang="en-US"/>
              <a:t> </a:t>
            </a:r>
            <a:r>
              <a:rPr lang="en-US" err="1"/>
              <a:t>risus</a:t>
            </a:r>
            <a:r>
              <a:rPr lang="en-US"/>
              <a:t> sem. Maecenas </a:t>
            </a:r>
            <a:r>
              <a:rPr lang="en-US" err="1"/>
              <a:t>imperdiet</a:t>
            </a:r>
            <a:r>
              <a:rPr lang="en-US"/>
              <a:t> </a:t>
            </a:r>
            <a:r>
              <a:rPr lang="en-US" err="1"/>
              <a:t>venenatis</a:t>
            </a:r>
            <a:r>
              <a:rPr lang="en-US"/>
              <a:t> </a:t>
            </a:r>
            <a:r>
              <a:rPr lang="en-US" err="1"/>
              <a:t>orci</a:t>
            </a:r>
            <a:r>
              <a:rPr lang="en-US"/>
              <a:t>.</a:t>
            </a:r>
          </a:p>
        </p:txBody>
      </p:sp>
      <p:sp>
        <p:nvSpPr>
          <p:cNvPr id="17" name="Text Placeholder 10">
            <a:extLst>
              <a:ext uri="{FF2B5EF4-FFF2-40B4-BE49-F238E27FC236}">
                <a16:creationId xmlns:a16="http://schemas.microsoft.com/office/drawing/2014/main" id="{7E3C4F9B-1E73-1F34-2BED-B806B5584C89}"/>
              </a:ext>
            </a:extLst>
          </p:cNvPr>
          <p:cNvSpPr>
            <a:spLocks noGrp="1"/>
          </p:cNvSpPr>
          <p:nvPr>
            <p:ph type="body" sz="quarter" idx="16" hasCustomPrompt="1"/>
          </p:nvPr>
        </p:nvSpPr>
        <p:spPr>
          <a:xfrm>
            <a:off x="3459162" y="1340781"/>
            <a:ext cx="2225042" cy="502920"/>
          </a:xfrm>
        </p:spPr>
        <p:txBody>
          <a:bodyPr anchor="b" anchorCtr="0"/>
          <a:lstStyle>
            <a:lvl1pPr marL="0" indent="0">
              <a:buNone/>
              <a:defRPr sz="3200" b="1"/>
            </a:lvl1pPr>
          </a:lstStyle>
          <a:p>
            <a:pPr lvl="0"/>
            <a:r>
              <a:rPr lang="en-US"/>
              <a:t>02</a:t>
            </a:r>
          </a:p>
        </p:txBody>
      </p:sp>
      <p:sp>
        <p:nvSpPr>
          <p:cNvPr id="18" name="Text Placeholder 10">
            <a:extLst>
              <a:ext uri="{FF2B5EF4-FFF2-40B4-BE49-F238E27FC236}">
                <a16:creationId xmlns:a16="http://schemas.microsoft.com/office/drawing/2014/main" id="{4A9990D6-2131-66E2-D3E9-3751DD4C0CDB}"/>
              </a:ext>
            </a:extLst>
          </p:cNvPr>
          <p:cNvSpPr>
            <a:spLocks noGrp="1"/>
          </p:cNvSpPr>
          <p:nvPr>
            <p:ph type="body" sz="quarter" idx="17" hasCustomPrompt="1"/>
          </p:nvPr>
        </p:nvSpPr>
        <p:spPr>
          <a:xfrm>
            <a:off x="3459162" y="2081665"/>
            <a:ext cx="2225042" cy="627620"/>
          </a:xfrm>
        </p:spPr>
        <p:txBody>
          <a:bodyPr anchor="b" anchorCtr="0"/>
          <a:lstStyle>
            <a:lvl1pPr marL="0" indent="0">
              <a:spcBef>
                <a:spcPts val="0"/>
              </a:spcBef>
              <a:buNone/>
              <a:defRPr sz="1800" b="1"/>
            </a:lvl1pPr>
          </a:lstStyle>
          <a:p>
            <a:pPr lvl="0"/>
            <a:r>
              <a:rPr lang="en-US"/>
              <a:t>Title goes here.</a:t>
            </a:r>
            <a:br>
              <a:rPr lang="en-US"/>
            </a:br>
            <a:r>
              <a:rPr lang="en-US"/>
              <a:t>2 lines max.</a:t>
            </a:r>
          </a:p>
        </p:txBody>
      </p:sp>
      <p:sp>
        <p:nvSpPr>
          <p:cNvPr id="19" name="Text Placeholder 6">
            <a:extLst>
              <a:ext uri="{FF2B5EF4-FFF2-40B4-BE49-F238E27FC236}">
                <a16:creationId xmlns:a16="http://schemas.microsoft.com/office/drawing/2014/main" id="{C7DCB87F-6630-A267-16B8-BCA20B7EFA19}"/>
              </a:ext>
            </a:extLst>
          </p:cNvPr>
          <p:cNvSpPr>
            <a:spLocks noGrp="1"/>
          </p:cNvSpPr>
          <p:nvPr>
            <p:ph type="body" sz="quarter" idx="18"/>
          </p:nvPr>
        </p:nvSpPr>
        <p:spPr>
          <a:xfrm>
            <a:off x="3459163" y="1853184"/>
            <a:ext cx="391001" cy="90287"/>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20" name="Text Placeholder 15">
            <a:extLst>
              <a:ext uri="{FF2B5EF4-FFF2-40B4-BE49-F238E27FC236}">
                <a16:creationId xmlns:a16="http://schemas.microsoft.com/office/drawing/2014/main" id="{C2E2E7CA-8B72-8231-8AA9-81F1F8BD03BD}"/>
              </a:ext>
            </a:extLst>
          </p:cNvPr>
          <p:cNvSpPr>
            <a:spLocks noGrp="1"/>
          </p:cNvSpPr>
          <p:nvPr>
            <p:ph type="body" sz="quarter" idx="19" hasCustomPrompt="1"/>
          </p:nvPr>
        </p:nvSpPr>
        <p:spPr>
          <a:xfrm>
            <a:off x="3458846" y="2785486"/>
            <a:ext cx="2225675" cy="1070610"/>
          </a:xfrm>
        </p:spPr>
        <p:txBody>
          <a:bodyPr/>
          <a:lstStyle>
            <a:lvl1pPr marL="0" indent="0">
              <a:buNone/>
              <a:defRPr sz="1200"/>
            </a:lvl1pPr>
            <a:lvl2pPr marL="137160" indent="0">
              <a:buNone/>
              <a:defRPr sz="1400"/>
            </a:lvl2pPr>
            <a:lvl3pPr marL="274320" indent="0">
              <a:buNone/>
              <a:defRPr sz="1400"/>
            </a:lvl3pPr>
            <a:lvl4pPr marL="411480" indent="0">
              <a:buNone/>
              <a:defRPr sz="1400"/>
            </a:lvl4pPr>
            <a:lvl5pPr marL="54864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Aenean sit </a:t>
            </a:r>
            <a:r>
              <a:rPr lang="en-US" err="1"/>
              <a:t>amet</a:t>
            </a:r>
            <a:r>
              <a:rPr lang="en-US"/>
              <a:t> </a:t>
            </a:r>
            <a:r>
              <a:rPr lang="en-US" err="1"/>
              <a:t>risus</a:t>
            </a:r>
            <a:r>
              <a:rPr lang="en-US"/>
              <a:t> sem. Maecenas </a:t>
            </a:r>
            <a:r>
              <a:rPr lang="en-US" err="1"/>
              <a:t>imperdiet</a:t>
            </a:r>
            <a:r>
              <a:rPr lang="en-US"/>
              <a:t> </a:t>
            </a:r>
            <a:r>
              <a:rPr lang="en-US" err="1"/>
              <a:t>venenatis</a:t>
            </a:r>
            <a:r>
              <a:rPr lang="en-US"/>
              <a:t> </a:t>
            </a:r>
            <a:r>
              <a:rPr lang="en-US" err="1"/>
              <a:t>orci</a:t>
            </a:r>
            <a:r>
              <a:rPr lang="en-US"/>
              <a:t>.</a:t>
            </a:r>
          </a:p>
        </p:txBody>
      </p:sp>
      <p:sp>
        <p:nvSpPr>
          <p:cNvPr id="21" name="Text Placeholder 10">
            <a:extLst>
              <a:ext uri="{FF2B5EF4-FFF2-40B4-BE49-F238E27FC236}">
                <a16:creationId xmlns:a16="http://schemas.microsoft.com/office/drawing/2014/main" id="{6DEA1E0C-9106-D3CA-585E-C1FB91F97341}"/>
              </a:ext>
            </a:extLst>
          </p:cNvPr>
          <p:cNvSpPr>
            <a:spLocks noGrp="1"/>
          </p:cNvSpPr>
          <p:nvPr>
            <p:ph type="body" sz="quarter" idx="20" hasCustomPrompt="1"/>
          </p:nvPr>
        </p:nvSpPr>
        <p:spPr>
          <a:xfrm>
            <a:off x="6505192" y="1336626"/>
            <a:ext cx="2225042" cy="502920"/>
          </a:xfrm>
        </p:spPr>
        <p:txBody>
          <a:bodyPr anchor="b" anchorCtr="0"/>
          <a:lstStyle>
            <a:lvl1pPr marL="0" indent="0">
              <a:buNone/>
              <a:defRPr sz="3200" b="1"/>
            </a:lvl1pPr>
          </a:lstStyle>
          <a:p>
            <a:pPr lvl="0"/>
            <a:r>
              <a:rPr lang="en-US"/>
              <a:t>03</a:t>
            </a:r>
          </a:p>
        </p:txBody>
      </p:sp>
      <p:sp>
        <p:nvSpPr>
          <p:cNvPr id="22" name="Text Placeholder 10">
            <a:extLst>
              <a:ext uri="{FF2B5EF4-FFF2-40B4-BE49-F238E27FC236}">
                <a16:creationId xmlns:a16="http://schemas.microsoft.com/office/drawing/2014/main" id="{46CB5AC2-F5B6-82DE-B0F7-C808827989C6}"/>
              </a:ext>
            </a:extLst>
          </p:cNvPr>
          <p:cNvSpPr>
            <a:spLocks noGrp="1"/>
          </p:cNvSpPr>
          <p:nvPr>
            <p:ph type="body" sz="quarter" idx="21" hasCustomPrompt="1"/>
          </p:nvPr>
        </p:nvSpPr>
        <p:spPr>
          <a:xfrm>
            <a:off x="6505192" y="2077510"/>
            <a:ext cx="2225042" cy="627620"/>
          </a:xfrm>
        </p:spPr>
        <p:txBody>
          <a:bodyPr anchor="b" anchorCtr="0"/>
          <a:lstStyle>
            <a:lvl1pPr marL="0" indent="0">
              <a:spcBef>
                <a:spcPts val="0"/>
              </a:spcBef>
              <a:buNone/>
              <a:defRPr sz="1800" b="1"/>
            </a:lvl1pPr>
          </a:lstStyle>
          <a:p>
            <a:pPr lvl="0"/>
            <a:r>
              <a:rPr lang="en-US"/>
              <a:t>Title goes here.</a:t>
            </a:r>
            <a:br>
              <a:rPr lang="en-US"/>
            </a:br>
            <a:r>
              <a:rPr lang="en-US"/>
              <a:t>2 lines max.</a:t>
            </a:r>
          </a:p>
        </p:txBody>
      </p:sp>
      <p:sp>
        <p:nvSpPr>
          <p:cNvPr id="23" name="Text Placeholder 6">
            <a:extLst>
              <a:ext uri="{FF2B5EF4-FFF2-40B4-BE49-F238E27FC236}">
                <a16:creationId xmlns:a16="http://schemas.microsoft.com/office/drawing/2014/main" id="{9412DEE6-56AE-24D2-9E7A-612128925276}"/>
              </a:ext>
            </a:extLst>
          </p:cNvPr>
          <p:cNvSpPr>
            <a:spLocks noGrp="1"/>
          </p:cNvSpPr>
          <p:nvPr>
            <p:ph type="body" sz="quarter" idx="22"/>
          </p:nvPr>
        </p:nvSpPr>
        <p:spPr>
          <a:xfrm>
            <a:off x="6505193" y="1849029"/>
            <a:ext cx="391001" cy="90287"/>
          </a:xfrm>
          <a:solidFill>
            <a:schemeClr val="bg1"/>
          </a:solidFill>
        </p:spPr>
        <p:txBody>
          <a:bodyPr/>
          <a:lstStyle>
            <a:lvl1pPr marL="0" indent="0">
              <a:buNone/>
              <a:defRPr sz="100">
                <a:solidFill>
                  <a:schemeClr val="bg1"/>
                </a:solidFill>
              </a:defRPr>
            </a:lvl1pPr>
          </a:lstStyle>
          <a:p>
            <a:pPr lvl="0"/>
            <a:r>
              <a:rPr lang="en-US"/>
              <a:t>Click to edit Master text styles</a:t>
            </a:r>
          </a:p>
        </p:txBody>
      </p:sp>
      <p:sp>
        <p:nvSpPr>
          <p:cNvPr id="24" name="Text Placeholder 15">
            <a:extLst>
              <a:ext uri="{FF2B5EF4-FFF2-40B4-BE49-F238E27FC236}">
                <a16:creationId xmlns:a16="http://schemas.microsoft.com/office/drawing/2014/main" id="{D1DDD923-2C65-A653-9A60-D7B376583240}"/>
              </a:ext>
            </a:extLst>
          </p:cNvPr>
          <p:cNvSpPr>
            <a:spLocks noGrp="1"/>
          </p:cNvSpPr>
          <p:nvPr>
            <p:ph type="body" sz="quarter" idx="23" hasCustomPrompt="1"/>
          </p:nvPr>
        </p:nvSpPr>
        <p:spPr>
          <a:xfrm>
            <a:off x="6504876" y="2781331"/>
            <a:ext cx="2225675" cy="1070610"/>
          </a:xfrm>
        </p:spPr>
        <p:txBody>
          <a:bodyPr/>
          <a:lstStyle>
            <a:lvl1pPr marL="0" indent="0">
              <a:buNone/>
              <a:defRPr sz="1200"/>
            </a:lvl1pPr>
            <a:lvl2pPr marL="137160" indent="0">
              <a:buNone/>
              <a:defRPr sz="1400"/>
            </a:lvl2pPr>
            <a:lvl3pPr marL="274320" indent="0">
              <a:buNone/>
              <a:defRPr sz="1400"/>
            </a:lvl3pPr>
            <a:lvl4pPr marL="411480" indent="0">
              <a:buNone/>
              <a:defRPr sz="1400"/>
            </a:lvl4pPr>
            <a:lvl5pPr marL="54864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Aenean sit </a:t>
            </a:r>
            <a:r>
              <a:rPr lang="en-US" err="1"/>
              <a:t>amet</a:t>
            </a:r>
            <a:r>
              <a:rPr lang="en-US"/>
              <a:t> </a:t>
            </a:r>
            <a:r>
              <a:rPr lang="en-US" err="1"/>
              <a:t>risus</a:t>
            </a:r>
            <a:r>
              <a:rPr lang="en-US"/>
              <a:t> sem. Maecenas </a:t>
            </a:r>
            <a:r>
              <a:rPr lang="en-US" err="1"/>
              <a:t>imperdiet</a:t>
            </a:r>
            <a:r>
              <a:rPr lang="en-US"/>
              <a:t> </a:t>
            </a:r>
            <a:r>
              <a:rPr lang="en-US" err="1"/>
              <a:t>venenatis</a:t>
            </a:r>
            <a:r>
              <a:rPr lang="en-US"/>
              <a:t> </a:t>
            </a:r>
            <a:r>
              <a:rPr lang="en-US" err="1"/>
              <a:t>orci</a:t>
            </a:r>
            <a:r>
              <a:rPr lang="en-US"/>
              <a:t>.</a:t>
            </a:r>
          </a:p>
        </p:txBody>
      </p:sp>
      <p:pic>
        <p:nvPicPr>
          <p:cNvPr id="25" name="Corewell Health" descr="Corewell Health">
            <a:extLst>
              <a:ext uri="{FF2B5EF4-FFF2-40B4-BE49-F238E27FC236}">
                <a16:creationId xmlns:a16="http://schemas.microsoft.com/office/drawing/2014/main" id="{7BF9195B-02A6-FDDC-36BF-C5D2DB1AB879}"/>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321857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ree Statistics">
    <p:bg>
      <p:bgPr>
        <a:solidFill>
          <a:srgbClr val="002855"/>
        </a:solidFill>
        <a:effectLst/>
      </p:bgPr>
    </p:bg>
    <p:spTree>
      <p:nvGrpSpPr>
        <p:cNvPr id="1" name=""/>
        <p:cNvGrpSpPr/>
        <p:nvPr/>
      </p:nvGrpSpPr>
      <p:grpSpPr>
        <a:xfrm>
          <a:off x="0" y="0"/>
          <a:ext cx="0" cy="0"/>
          <a:chOff x="0" y="0"/>
          <a:chExt cx="0" cy="0"/>
        </a:xfrm>
      </p:grpSpPr>
      <p:pic>
        <p:nvPicPr>
          <p:cNvPr id="4" name="Corewell Health" descr="Corewell Health">
            <a:extLst>
              <a:ext uri="{FF2B5EF4-FFF2-40B4-BE49-F238E27FC236}">
                <a16:creationId xmlns:a16="http://schemas.microsoft.com/office/drawing/2014/main" id="{CE67CB4A-61CF-1C39-485C-C99AB9B1D585}"/>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411480" y="640080"/>
            <a:ext cx="8318754" cy="640080"/>
          </a:xfrm>
        </p:spPr>
        <p:txBody>
          <a:bodyPr/>
          <a:lstStyle/>
          <a:p>
            <a:r>
              <a:rPr lang="en-US"/>
              <a:t>This is a “Three Statistics – Dark” slide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409575" y="1416067"/>
            <a:ext cx="2560320" cy="822960"/>
          </a:xfrm>
        </p:spPr>
        <p:txBody>
          <a:bodyPr anchor="b" anchorCtr="0">
            <a:normAutofit/>
          </a:bodyPr>
          <a:lstStyle>
            <a:lvl1pPr marL="0" indent="0">
              <a:lnSpc>
                <a:spcPct val="80000"/>
              </a:lnSpc>
              <a:spcBef>
                <a:spcPts val="0"/>
              </a:spcBef>
              <a:buNone/>
              <a:defRPr sz="6600" b="1" spc="-50" baseline="0">
                <a:solidFill>
                  <a:schemeClr val="tx1"/>
                </a:solidFill>
              </a:defRPr>
            </a:lvl1pPr>
            <a:lvl2pPr marL="137160" indent="-137160">
              <a:spcBef>
                <a:spcPts val="90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a:t>000%</a:t>
            </a:r>
          </a:p>
        </p:txBody>
      </p: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hasCustomPrompt="1"/>
          </p:nvPr>
        </p:nvSpPr>
        <p:spPr>
          <a:xfrm>
            <a:off x="409575" y="3030463"/>
            <a:ext cx="2562225" cy="1633611"/>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 </a:t>
            </a:r>
            <a:r>
              <a:rPr lang="en-US" err="1"/>
              <a:t>consequat</a:t>
            </a:r>
            <a:r>
              <a:rPr lang="en-US"/>
              <a:t>.</a:t>
            </a:r>
          </a:p>
        </p:txBody>
      </p:sp>
      <p:sp>
        <p:nvSpPr>
          <p:cNvPr id="16" name="Text Placeholder 4">
            <a:extLst>
              <a:ext uri="{FF2B5EF4-FFF2-40B4-BE49-F238E27FC236}">
                <a16:creationId xmlns:a16="http://schemas.microsoft.com/office/drawing/2014/main" id="{5CC262AE-E8C8-0B47-8269-37F9BDCF1598}"/>
              </a:ext>
            </a:extLst>
          </p:cNvPr>
          <p:cNvSpPr>
            <a:spLocks noGrp="1"/>
          </p:cNvSpPr>
          <p:nvPr>
            <p:ph type="body" sz="quarter" idx="15" hasCustomPrompt="1"/>
          </p:nvPr>
        </p:nvSpPr>
        <p:spPr>
          <a:xfrm>
            <a:off x="3289744" y="1416067"/>
            <a:ext cx="2560320" cy="822960"/>
          </a:xfrm>
        </p:spPr>
        <p:txBody>
          <a:bodyPr anchor="b" anchorCtr="0">
            <a:normAutofit/>
          </a:bodyPr>
          <a:lstStyle>
            <a:lvl1pPr marL="0" indent="0">
              <a:lnSpc>
                <a:spcPct val="80000"/>
              </a:lnSpc>
              <a:spcBef>
                <a:spcPts val="0"/>
              </a:spcBef>
              <a:buNone/>
              <a:defRPr sz="6600" b="1" spc="-50" baseline="0">
                <a:solidFill>
                  <a:schemeClr val="tx1"/>
                </a:solidFill>
              </a:defRPr>
            </a:lvl1pPr>
            <a:lvl2pPr marL="137160" indent="-137160">
              <a:spcBef>
                <a:spcPts val="90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a:t>000%</a:t>
            </a:r>
          </a:p>
        </p:txBody>
      </p:sp>
      <p:sp>
        <p:nvSpPr>
          <p:cNvPr id="19" name="Text Placeholder 6">
            <a:extLst>
              <a:ext uri="{FF2B5EF4-FFF2-40B4-BE49-F238E27FC236}">
                <a16:creationId xmlns:a16="http://schemas.microsoft.com/office/drawing/2014/main" id="{FCF581EF-849F-6C43-8C6B-A56DA9FF33FA}"/>
              </a:ext>
            </a:extLst>
          </p:cNvPr>
          <p:cNvSpPr>
            <a:spLocks noGrp="1"/>
          </p:cNvSpPr>
          <p:nvPr>
            <p:ph type="body" sz="quarter" idx="17" hasCustomPrompt="1"/>
          </p:nvPr>
        </p:nvSpPr>
        <p:spPr>
          <a:xfrm>
            <a:off x="6169914" y="1416067"/>
            <a:ext cx="2560320" cy="822960"/>
          </a:xfrm>
        </p:spPr>
        <p:txBody>
          <a:bodyPr anchor="b" anchorCtr="0">
            <a:normAutofit/>
          </a:bodyPr>
          <a:lstStyle>
            <a:lvl1pPr marL="0" indent="0">
              <a:lnSpc>
                <a:spcPct val="80000"/>
              </a:lnSpc>
              <a:spcBef>
                <a:spcPts val="0"/>
              </a:spcBef>
              <a:buNone/>
              <a:defRPr sz="6600" b="1" spc="-50" baseline="0">
                <a:solidFill>
                  <a:schemeClr val="tx1"/>
                </a:solidFill>
              </a:defRPr>
            </a:lvl1pPr>
            <a:lvl2pPr marL="137160" indent="-137160">
              <a:spcBef>
                <a:spcPts val="90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a:t>000%</a:t>
            </a:r>
          </a:p>
        </p:txBody>
      </p:sp>
      <p:sp>
        <p:nvSpPr>
          <p:cNvPr id="3" name="Footer Placeholder 8">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Massive Transfusion Documentation Update November 2025</a:t>
            </a:r>
          </a:p>
        </p:txBody>
      </p:sp>
      <p:sp>
        <p:nvSpPr>
          <p:cNvPr id="5" name="Slide Number Placeholder 10">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a:p>
        </p:txBody>
      </p:sp>
      <p:sp>
        <p:nvSpPr>
          <p:cNvPr id="6" name="Text Placeholder 6">
            <a:extLst>
              <a:ext uri="{FF2B5EF4-FFF2-40B4-BE49-F238E27FC236}">
                <a16:creationId xmlns:a16="http://schemas.microsoft.com/office/drawing/2014/main" id="{8CE0C131-F924-7C4C-C4E0-168FDB97BD82}"/>
              </a:ext>
            </a:extLst>
          </p:cNvPr>
          <p:cNvSpPr>
            <a:spLocks noGrp="1"/>
          </p:cNvSpPr>
          <p:nvPr>
            <p:ph type="body" sz="quarter" idx="19"/>
          </p:nvPr>
        </p:nvSpPr>
        <p:spPr>
          <a:xfrm>
            <a:off x="417813" y="2239027"/>
            <a:ext cx="585013" cy="94562"/>
          </a:xfrm>
          <a:solidFill>
            <a:srgbClr val="67F48C"/>
          </a:solidFill>
        </p:spPr>
        <p:txBody>
          <a:bodyPr/>
          <a:lstStyle>
            <a:lvl1pPr marL="0" indent="0">
              <a:buNone/>
              <a:defRPr sz="100">
                <a:solidFill>
                  <a:schemeClr val="accent3"/>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5A196B02-2766-1625-3127-24E7E9B4D60B}"/>
              </a:ext>
            </a:extLst>
          </p:cNvPr>
          <p:cNvSpPr>
            <a:spLocks noGrp="1"/>
          </p:cNvSpPr>
          <p:nvPr>
            <p:ph type="body" sz="quarter" idx="20"/>
          </p:nvPr>
        </p:nvSpPr>
        <p:spPr>
          <a:xfrm>
            <a:off x="3286223" y="2239027"/>
            <a:ext cx="585013" cy="94562"/>
          </a:xfrm>
          <a:solidFill>
            <a:srgbClr val="67F48C"/>
          </a:solidFill>
        </p:spPr>
        <p:txBody>
          <a:bodyPr/>
          <a:lstStyle>
            <a:lvl1pPr marL="0" indent="0">
              <a:buNone/>
              <a:defRPr sz="100">
                <a:solidFill>
                  <a:schemeClr val="accent3"/>
                </a:solidFill>
              </a:defRPr>
            </a:lvl1pPr>
          </a:lstStyle>
          <a:p>
            <a:pPr lvl="0"/>
            <a:r>
              <a:rPr lang="en-US"/>
              <a:t>Click to edit Master text styles</a:t>
            </a:r>
          </a:p>
        </p:txBody>
      </p:sp>
      <p:sp>
        <p:nvSpPr>
          <p:cNvPr id="9" name="Text Placeholder 6">
            <a:extLst>
              <a:ext uri="{FF2B5EF4-FFF2-40B4-BE49-F238E27FC236}">
                <a16:creationId xmlns:a16="http://schemas.microsoft.com/office/drawing/2014/main" id="{17DF5A14-DF98-097E-D28A-75C8DBA31BEC}"/>
              </a:ext>
            </a:extLst>
          </p:cNvPr>
          <p:cNvSpPr>
            <a:spLocks noGrp="1"/>
          </p:cNvSpPr>
          <p:nvPr>
            <p:ph type="body" sz="quarter" idx="21"/>
          </p:nvPr>
        </p:nvSpPr>
        <p:spPr>
          <a:xfrm>
            <a:off x="6159023" y="2239027"/>
            <a:ext cx="585013" cy="94562"/>
          </a:xfrm>
          <a:solidFill>
            <a:srgbClr val="67F48C"/>
          </a:solidFill>
        </p:spPr>
        <p:txBody>
          <a:bodyPr/>
          <a:lstStyle>
            <a:lvl1pPr marL="0" indent="0">
              <a:buNone/>
              <a:defRPr sz="100">
                <a:solidFill>
                  <a:schemeClr val="accent3"/>
                </a:solidFill>
              </a:defRPr>
            </a:lvl1pPr>
          </a:lstStyle>
          <a:p>
            <a:pPr lvl="0"/>
            <a:r>
              <a:rPr lang="en-US"/>
              <a:t>Click to edit Master text styles</a:t>
            </a:r>
          </a:p>
        </p:txBody>
      </p:sp>
      <p:sp>
        <p:nvSpPr>
          <p:cNvPr id="7" name="Text Placeholder 6">
            <a:extLst>
              <a:ext uri="{FF2B5EF4-FFF2-40B4-BE49-F238E27FC236}">
                <a16:creationId xmlns:a16="http://schemas.microsoft.com/office/drawing/2014/main" id="{01870EDE-3E91-4479-9854-E05925909A48}"/>
              </a:ext>
            </a:extLst>
          </p:cNvPr>
          <p:cNvSpPr>
            <a:spLocks noGrp="1"/>
          </p:cNvSpPr>
          <p:nvPr>
            <p:ph type="body" sz="quarter" idx="22" hasCustomPrompt="1"/>
          </p:nvPr>
        </p:nvSpPr>
        <p:spPr>
          <a:xfrm>
            <a:off x="417813" y="2492433"/>
            <a:ext cx="2560321" cy="379186"/>
          </a:xfrm>
        </p:spPr>
        <p:txBody>
          <a:bodyPr anchor="b" anchorCtr="0"/>
          <a:lstStyle>
            <a:lvl1pPr marL="0" indent="0">
              <a:spcBef>
                <a:spcPts val="0"/>
              </a:spcBef>
              <a:buNone/>
              <a:defRPr sz="1400" b="1"/>
            </a:lvl1pPr>
            <a:lvl2pPr marL="137160" indent="0">
              <a:spcBef>
                <a:spcPts val="0"/>
              </a:spcBef>
              <a:buNone/>
              <a:defRPr sz="1400" b="1"/>
            </a:lvl2pPr>
            <a:lvl3pPr marL="274320" indent="0">
              <a:spcBef>
                <a:spcPts val="0"/>
              </a:spcBef>
              <a:buNone/>
              <a:defRPr sz="1400" b="1"/>
            </a:lvl3pPr>
            <a:lvl4pPr marL="411480" indent="0">
              <a:spcBef>
                <a:spcPts val="0"/>
              </a:spcBef>
              <a:buNone/>
              <a:defRPr sz="1400" b="1"/>
            </a:lvl4pPr>
            <a:lvl5pPr marL="548640" indent="0">
              <a:spcBef>
                <a:spcPts val="0"/>
              </a:spcBef>
              <a:buNone/>
              <a:defRPr sz="1400" b="1"/>
            </a:lvl5pPr>
          </a:lstStyle>
          <a:p>
            <a:pPr lvl="0"/>
            <a:r>
              <a:rPr lang="en-US"/>
              <a:t>Body header</a:t>
            </a:r>
          </a:p>
        </p:txBody>
      </p:sp>
      <p:sp>
        <p:nvSpPr>
          <p:cNvPr id="12" name="Text Placeholder 6">
            <a:extLst>
              <a:ext uri="{FF2B5EF4-FFF2-40B4-BE49-F238E27FC236}">
                <a16:creationId xmlns:a16="http://schemas.microsoft.com/office/drawing/2014/main" id="{5486CB14-BD37-23D9-CF70-A5F76F54C07F}"/>
              </a:ext>
            </a:extLst>
          </p:cNvPr>
          <p:cNvSpPr>
            <a:spLocks noGrp="1"/>
          </p:cNvSpPr>
          <p:nvPr>
            <p:ph type="body" sz="quarter" idx="23" hasCustomPrompt="1"/>
          </p:nvPr>
        </p:nvSpPr>
        <p:spPr>
          <a:xfrm>
            <a:off x="3291204" y="2492433"/>
            <a:ext cx="2560321" cy="379186"/>
          </a:xfrm>
        </p:spPr>
        <p:txBody>
          <a:bodyPr anchor="b" anchorCtr="0"/>
          <a:lstStyle>
            <a:lvl1pPr marL="0" indent="0">
              <a:spcBef>
                <a:spcPts val="0"/>
              </a:spcBef>
              <a:buNone/>
              <a:defRPr sz="1400" b="1"/>
            </a:lvl1pPr>
            <a:lvl2pPr marL="137160" indent="0">
              <a:spcBef>
                <a:spcPts val="0"/>
              </a:spcBef>
              <a:buNone/>
              <a:defRPr sz="1400" b="1"/>
            </a:lvl2pPr>
            <a:lvl3pPr marL="274320" indent="0">
              <a:spcBef>
                <a:spcPts val="0"/>
              </a:spcBef>
              <a:buNone/>
              <a:defRPr sz="1400" b="1"/>
            </a:lvl3pPr>
            <a:lvl4pPr marL="411480" indent="0">
              <a:spcBef>
                <a:spcPts val="0"/>
              </a:spcBef>
              <a:buNone/>
              <a:defRPr sz="1400" b="1"/>
            </a:lvl4pPr>
            <a:lvl5pPr marL="548640" indent="0">
              <a:spcBef>
                <a:spcPts val="0"/>
              </a:spcBef>
              <a:buNone/>
              <a:defRPr sz="1400" b="1"/>
            </a:lvl5pPr>
          </a:lstStyle>
          <a:p>
            <a:pPr lvl="0"/>
            <a:r>
              <a:rPr lang="en-US"/>
              <a:t>Body header</a:t>
            </a:r>
          </a:p>
        </p:txBody>
      </p:sp>
      <p:sp>
        <p:nvSpPr>
          <p:cNvPr id="13" name="Text Placeholder 6">
            <a:extLst>
              <a:ext uri="{FF2B5EF4-FFF2-40B4-BE49-F238E27FC236}">
                <a16:creationId xmlns:a16="http://schemas.microsoft.com/office/drawing/2014/main" id="{B878F63C-9972-D50C-58F3-9073A5AFDFD9}"/>
              </a:ext>
            </a:extLst>
          </p:cNvPr>
          <p:cNvSpPr>
            <a:spLocks noGrp="1"/>
          </p:cNvSpPr>
          <p:nvPr>
            <p:ph type="body" sz="quarter" idx="24" hasCustomPrompt="1"/>
          </p:nvPr>
        </p:nvSpPr>
        <p:spPr>
          <a:xfrm>
            <a:off x="6172517" y="2492433"/>
            <a:ext cx="2560321" cy="379186"/>
          </a:xfrm>
        </p:spPr>
        <p:txBody>
          <a:bodyPr anchor="b" anchorCtr="0"/>
          <a:lstStyle>
            <a:lvl1pPr marL="0" indent="0">
              <a:spcBef>
                <a:spcPts val="0"/>
              </a:spcBef>
              <a:buNone/>
              <a:defRPr sz="1400" b="1"/>
            </a:lvl1pPr>
            <a:lvl2pPr marL="137160" indent="0">
              <a:spcBef>
                <a:spcPts val="0"/>
              </a:spcBef>
              <a:buNone/>
              <a:defRPr sz="1400" b="1"/>
            </a:lvl2pPr>
            <a:lvl3pPr marL="274320" indent="0">
              <a:spcBef>
                <a:spcPts val="0"/>
              </a:spcBef>
              <a:buNone/>
              <a:defRPr sz="1400" b="1"/>
            </a:lvl3pPr>
            <a:lvl4pPr marL="411480" indent="0">
              <a:spcBef>
                <a:spcPts val="0"/>
              </a:spcBef>
              <a:buNone/>
              <a:defRPr sz="1400" b="1"/>
            </a:lvl4pPr>
            <a:lvl5pPr marL="548640" indent="0">
              <a:spcBef>
                <a:spcPts val="0"/>
              </a:spcBef>
              <a:buNone/>
              <a:defRPr sz="1400" b="1"/>
            </a:lvl5pPr>
          </a:lstStyle>
          <a:p>
            <a:pPr lvl="0"/>
            <a:r>
              <a:rPr lang="en-US"/>
              <a:t>Body header</a:t>
            </a:r>
          </a:p>
        </p:txBody>
      </p:sp>
      <p:sp>
        <p:nvSpPr>
          <p:cNvPr id="14" name="Text Placeholder 3">
            <a:extLst>
              <a:ext uri="{FF2B5EF4-FFF2-40B4-BE49-F238E27FC236}">
                <a16:creationId xmlns:a16="http://schemas.microsoft.com/office/drawing/2014/main" id="{1DB733BF-855D-4C61-0417-2D38DE66202E}"/>
              </a:ext>
            </a:extLst>
          </p:cNvPr>
          <p:cNvSpPr>
            <a:spLocks noGrp="1"/>
          </p:cNvSpPr>
          <p:nvPr>
            <p:ph type="body" sz="quarter" idx="25" hasCustomPrompt="1"/>
          </p:nvPr>
        </p:nvSpPr>
        <p:spPr>
          <a:xfrm>
            <a:off x="3289300" y="3030463"/>
            <a:ext cx="2562225" cy="1633611"/>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 </a:t>
            </a:r>
            <a:r>
              <a:rPr lang="en-US" err="1"/>
              <a:t>consequat</a:t>
            </a:r>
            <a:r>
              <a:rPr lang="en-US"/>
              <a:t>.</a:t>
            </a:r>
          </a:p>
        </p:txBody>
      </p:sp>
      <p:sp>
        <p:nvSpPr>
          <p:cNvPr id="15" name="Text Placeholder 3">
            <a:extLst>
              <a:ext uri="{FF2B5EF4-FFF2-40B4-BE49-F238E27FC236}">
                <a16:creationId xmlns:a16="http://schemas.microsoft.com/office/drawing/2014/main" id="{7EC84C36-D868-2E02-1562-5C0A09E319D1}"/>
              </a:ext>
            </a:extLst>
          </p:cNvPr>
          <p:cNvSpPr>
            <a:spLocks noGrp="1"/>
          </p:cNvSpPr>
          <p:nvPr>
            <p:ph type="body" sz="quarter" idx="26" hasCustomPrompt="1"/>
          </p:nvPr>
        </p:nvSpPr>
        <p:spPr>
          <a:xfrm>
            <a:off x="6168009" y="3030463"/>
            <a:ext cx="2562225" cy="1633611"/>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402614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72" userDrawn="1">
          <p15:clr>
            <a:srgbClr val="FBAE40"/>
          </p15:clr>
        </p15:guide>
        <p15:guide id="2" pos="2072" userDrawn="1">
          <p15:clr>
            <a:srgbClr val="FBAE40"/>
          </p15:clr>
        </p15:guide>
        <p15:guide id="3" orient="horz" pos="2938">
          <p15:clr>
            <a:srgbClr val="FBAE40"/>
          </p15:clr>
        </p15:guide>
        <p15:guide id="5" pos="3686" userDrawn="1">
          <p15:clr>
            <a:srgbClr val="FBAE40"/>
          </p15:clr>
        </p15:guide>
        <p15:guide id="6" pos="388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eneral Sta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0A28-C478-A2B3-F74A-8772E261F9D2}"/>
              </a:ext>
            </a:extLst>
          </p:cNvPr>
          <p:cNvSpPr>
            <a:spLocks noGrp="1"/>
          </p:cNvSpPr>
          <p:nvPr>
            <p:ph type="title" hasCustomPrompt="1"/>
          </p:nvPr>
        </p:nvSpPr>
        <p:spPr/>
        <p:txBody>
          <a:bodyPr/>
          <a:lstStyle>
            <a:lvl1pPr>
              <a:defRPr sz="2200"/>
            </a:lvl1pPr>
          </a:lstStyle>
          <a:p>
            <a:r>
              <a:rPr lang="en-US"/>
              <a:t>This is a “Two Sets of Numbers” slide</a:t>
            </a:r>
          </a:p>
        </p:txBody>
      </p:sp>
      <p:sp>
        <p:nvSpPr>
          <p:cNvPr id="3" name="Footer Placeholder 2">
            <a:extLst>
              <a:ext uri="{FF2B5EF4-FFF2-40B4-BE49-F238E27FC236}">
                <a16:creationId xmlns:a16="http://schemas.microsoft.com/office/drawing/2014/main" id="{9932062D-6FB4-A554-E6AB-99799E3194F6}"/>
              </a:ext>
            </a:extLst>
          </p:cNvPr>
          <p:cNvSpPr>
            <a:spLocks noGrp="1"/>
          </p:cNvSpPr>
          <p:nvPr>
            <p:ph type="ftr" sz="quarter" idx="10"/>
          </p:nvPr>
        </p:nvSpPr>
        <p:spPr>
          <a:xfrm>
            <a:off x="411480" y="320040"/>
            <a:ext cx="3977642" cy="182880"/>
          </a:xfrm>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9ECC4094-25EB-6712-9423-56178283A5B1}"/>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5" name="Text Placeholder 6">
            <a:extLst>
              <a:ext uri="{FF2B5EF4-FFF2-40B4-BE49-F238E27FC236}">
                <a16:creationId xmlns:a16="http://schemas.microsoft.com/office/drawing/2014/main" id="{7B9D1242-8C5B-AB53-BBA9-C670C9F0392A}"/>
              </a:ext>
            </a:extLst>
          </p:cNvPr>
          <p:cNvSpPr>
            <a:spLocks noGrp="1"/>
          </p:cNvSpPr>
          <p:nvPr>
            <p:ph type="body" sz="quarter" idx="14"/>
          </p:nvPr>
        </p:nvSpPr>
        <p:spPr>
          <a:xfrm>
            <a:off x="411480" y="2103487"/>
            <a:ext cx="452120" cy="70514"/>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4D3A0CE0-F694-EF0C-B93E-931F5D28C8C2}"/>
              </a:ext>
            </a:extLst>
          </p:cNvPr>
          <p:cNvSpPr>
            <a:spLocks noGrp="1"/>
          </p:cNvSpPr>
          <p:nvPr>
            <p:ph type="body" sz="quarter" idx="16" hasCustomPrompt="1"/>
          </p:nvPr>
        </p:nvSpPr>
        <p:spPr>
          <a:xfrm>
            <a:off x="409574" y="1496296"/>
            <a:ext cx="3870961" cy="354013"/>
          </a:xfrm>
        </p:spPr>
        <p:txBody>
          <a:bodyPr anchor="b" anchorCtr="0"/>
          <a:lstStyle>
            <a:lvl1pPr marL="0" indent="0">
              <a:lnSpc>
                <a:spcPct val="90000"/>
              </a:lnSpc>
              <a:spcBef>
                <a:spcPts val="0"/>
              </a:spcBef>
              <a:buNone/>
              <a:defRPr sz="1400" b="1"/>
            </a:lvl1pPr>
          </a:lstStyle>
          <a:p>
            <a:pPr lvl="0"/>
            <a:r>
              <a:rPr lang="en-US"/>
              <a:t>Title of set 1</a:t>
            </a:r>
          </a:p>
        </p:txBody>
      </p:sp>
      <p:sp>
        <p:nvSpPr>
          <p:cNvPr id="10" name="Text Placeholder 7">
            <a:extLst>
              <a:ext uri="{FF2B5EF4-FFF2-40B4-BE49-F238E27FC236}">
                <a16:creationId xmlns:a16="http://schemas.microsoft.com/office/drawing/2014/main" id="{BEBF0DB1-B698-6D97-CB40-3B7686AFE4FA}"/>
              </a:ext>
            </a:extLst>
          </p:cNvPr>
          <p:cNvSpPr>
            <a:spLocks noGrp="1"/>
          </p:cNvSpPr>
          <p:nvPr>
            <p:ph type="body" sz="quarter" idx="18" hasCustomPrompt="1"/>
          </p:nvPr>
        </p:nvSpPr>
        <p:spPr>
          <a:xfrm>
            <a:off x="409575" y="2295285"/>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12" name="Text Placeholder 7">
            <a:extLst>
              <a:ext uri="{FF2B5EF4-FFF2-40B4-BE49-F238E27FC236}">
                <a16:creationId xmlns:a16="http://schemas.microsoft.com/office/drawing/2014/main" id="{AF47DBCC-B490-585D-9E30-B11529FD6DCA}"/>
              </a:ext>
            </a:extLst>
          </p:cNvPr>
          <p:cNvSpPr>
            <a:spLocks noGrp="1"/>
          </p:cNvSpPr>
          <p:nvPr>
            <p:ph type="body" sz="quarter" idx="19" hasCustomPrompt="1"/>
          </p:nvPr>
        </p:nvSpPr>
        <p:spPr>
          <a:xfrm>
            <a:off x="409575" y="2565159"/>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14" name="Text Placeholder 6">
            <a:extLst>
              <a:ext uri="{FF2B5EF4-FFF2-40B4-BE49-F238E27FC236}">
                <a16:creationId xmlns:a16="http://schemas.microsoft.com/office/drawing/2014/main" id="{BB1D2086-2835-81FB-4777-C2CEFCEEACF9}"/>
              </a:ext>
            </a:extLst>
          </p:cNvPr>
          <p:cNvSpPr>
            <a:spLocks noGrp="1"/>
          </p:cNvSpPr>
          <p:nvPr>
            <p:ph type="body" sz="quarter" idx="20"/>
          </p:nvPr>
        </p:nvSpPr>
        <p:spPr>
          <a:xfrm>
            <a:off x="2459989" y="2103487"/>
            <a:ext cx="452120" cy="70514"/>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D7FC7F74-5216-0F3F-03A0-94D0F2B336D1}"/>
              </a:ext>
            </a:extLst>
          </p:cNvPr>
          <p:cNvSpPr>
            <a:spLocks noGrp="1"/>
          </p:cNvSpPr>
          <p:nvPr>
            <p:ph type="body" sz="quarter" idx="21" hasCustomPrompt="1"/>
          </p:nvPr>
        </p:nvSpPr>
        <p:spPr>
          <a:xfrm>
            <a:off x="2458084" y="2295285"/>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16" name="Text Placeholder 7">
            <a:extLst>
              <a:ext uri="{FF2B5EF4-FFF2-40B4-BE49-F238E27FC236}">
                <a16:creationId xmlns:a16="http://schemas.microsoft.com/office/drawing/2014/main" id="{596F8F75-7DDB-7EA3-F727-C6F2B7FE43B9}"/>
              </a:ext>
            </a:extLst>
          </p:cNvPr>
          <p:cNvSpPr>
            <a:spLocks noGrp="1"/>
          </p:cNvSpPr>
          <p:nvPr>
            <p:ph type="body" sz="quarter" idx="22" hasCustomPrompt="1"/>
          </p:nvPr>
        </p:nvSpPr>
        <p:spPr>
          <a:xfrm>
            <a:off x="2458084" y="2565159"/>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17" name="Text Placeholder 6">
            <a:extLst>
              <a:ext uri="{FF2B5EF4-FFF2-40B4-BE49-F238E27FC236}">
                <a16:creationId xmlns:a16="http://schemas.microsoft.com/office/drawing/2014/main" id="{BC6E066B-3178-3536-B0EF-9F359904C1E0}"/>
              </a:ext>
            </a:extLst>
          </p:cNvPr>
          <p:cNvSpPr>
            <a:spLocks noGrp="1"/>
          </p:cNvSpPr>
          <p:nvPr>
            <p:ph type="body" sz="quarter" idx="23"/>
          </p:nvPr>
        </p:nvSpPr>
        <p:spPr>
          <a:xfrm>
            <a:off x="411480" y="3538270"/>
            <a:ext cx="452120" cy="70514"/>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18" name="Text Placeholder 7">
            <a:extLst>
              <a:ext uri="{FF2B5EF4-FFF2-40B4-BE49-F238E27FC236}">
                <a16:creationId xmlns:a16="http://schemas.microsoft.com/office/drawing/2014/main" id="{27252C59-70E0-D8C4-17DC-3355332328FB}"/>
              </a:ext>
            </a:extLst>
          </p:cNvPr>
          <p:cNvSpPr>
            <a:spLocks noGrp="1"/>
          </p:cNvSpPr>
          <p:nvPr>
            <p:ph type="body" sz="quarter" idx="24" hasCustomPrompt="1"/>
          </p:nvPr>
        </p:nvSpPr>
        <p:spPr>
          <a:xfrm>
            <a:off x="409575" y="3730068"/>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19" name="Text Placeholder 7">
            <a:extLst>
              <a:ext uri="{FF2B5EF4-FFF2-40B4-BE49-F238E27FC236}">
                <a16:creationId xmlns:a16="http://schemas.microsoft.com/office/drawing/2014/main" id="{693A59F2-611B-07DF-E101-7B5C268CF611}"/>
              </a:ext>
            </a:extLst>
          </p:cNvPr>
          <p:cNvSpPr>
            <a:spLocks noGrp="1"/>
          </p:cNvSpPr>
          <p:nvPr>
            <p:ph type="body" sz="quarter" idx="25" hasCustomPrompt="1"/>
          </p:nvPr>
        </p:nvSpPr>
        <p:spPr>
          <a:xfrm>
            <a:off x="409575" y="3999942"/>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20" name="Text Placeholder 6">
            <a:extLst>
              <a:ext uri="{FF2B5EF4-FFF2-40B4-BE49-F238E27FC236}">
                <a16:creationId xmlns:a16="http://schemas.microsoft.com/office/drawing/2014/main" id="{854FFFA1-525C-BF3A-A839-986D4E4F9C8D}"/>
              </a:ext>
            </a:extLst>
          </p:cNvPr>
          <p:cNvSpPr>
            <a:spLocks noGrp="1"/>
          </p:cNvSpPr>
          <p:nvPr>
            <p:ph type="body" sz="quarter" idx="26"/>
          </p:nvPr>
        </p:nvSpPr>
        <p:spPr>
          <a:xfrm>
            <a:off x="2459989" y="3538270"/>
            <a:ext cx="452120" cy="70514"/>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6148C680-0F39-EE04-EA4B-DCDC5DB6CE70}"/>
              </a:ext>
            </a:extLst>
          </p:cNvPr>
          <p:cNvSpPr>
            <a:spLocks noGrp="1"/>
          </p:cNvSpPr>
          <p:nvPr>
            <p:ph type="body" sz="quarter" idx="27" hasCustomPrompt="1"/>
          </p:nvPr>
        </p:nvSpPr>
        <p:spPr>
          <a:xfrm>
            <a:off x="2458084" y="3730068"/>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22" name="Text Placeholder 7">
            <a:extLst>
              <a:ext uri="{FF2B5EF4-FFF2-40B4-BE49-F238E27FC236}">
                <a16:creationId xmlns:a16="http://schemas.microsoft.com/office/drawing/2014/main" id="{2F0F6545-58D0-40FE-A0AE-D75842A00D4D}"/>
              </a:ext>
            </a:extLst>
          </p:cNvPr>
          <p:cNvSpPr>
            <a:spLocks noGrp="1"/>
          </p:cNvSpPr>
          <p:nvPr>
            <p:ph type="body" sz="quarter" idx="28" hasCustomPrompt="1"/>
          </p:nvPr>
        </p:nvSpPr>
        <p:spPr>
          <a:xfrm>
            <a:off x="2458084" y="3999942"/>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36" name="Text Placeholder 6">
            <a:extLst>
              <a:ext uri="{FF2B5EF4-FFF2-40B4-BE49-F238E27FC236}">
                <a16:creationId xmlns:a16="http://schemas.microsoft.com/office/drawing/2014/main" id="{CBB8CDB5-B3E3-15A5-2506-DFAEB99BB148}"/>
              </a:ext>
            </a:extLst>
          </p:cNvPr>
          <p:cNvSpPr>
            <a:spLocks noGrp="1"/>
          </p:cNvSpPr>
          <p:nvPr>
            <p:ph type="body" sz="quarter" idx="29"/>
          </p:nvPr>
        </p:nvSpPr>
        <p:spPr>
          <a:xfrm>
            <a:off x="4865373" y="2103487"/>
            <a:ext cx="45212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37" name="Text Placeholder 7">
            <a:extLst>
              <a:ext uri="{FF2B5EF4-FFF2-40B4-BE49-F238E27FC236}">
                <a16:creationId xmlns:a16="http://schemas.microsoft.com/office/drawing/2014/main" id="{F3C5837D-442E-878C-325E-41959EE8D216}"/>
              </a:ext>
            </a:extLst>
          </p:cNvPr>
          <p:cNvSpPr>
            <a:spLocks noGrp="1"/>
          </p:cNvSpPr>
          <p:nvPr>
            <p:ph type="body" sz="quarter" idx="30" hasCustomPrompt="1"/>
          </p:nvPr>
        </p:nvSpPr>
        <p:spPr>
          <a:xfrm>
            <a:off x="4863467" y="1496296"/>
            <a:ext cx="3870961" cy="354013"/>
          </a:xfrm>
        </p:spPr>
        <p:txBody>
          <a:bodyPr anchor="b" anchorCtr="0"/>
          <a:lstStyle>
            <a:lvl1pPr marL="0" indent="0">
              <a:lnSpc>
                <a:spcPct val="90000"/>
              </a:lnSpc>
              <a:spcBef>
                <a:spcPts val="0"/>
              </a:spcBef>
              <a:buNone/>
              <a:defRPr sz="1400" b="1"/>
            </a:lvl1pPr>
          </a:lstStyle>
          <a:p>
            <a:pPr lvl="0"/>
            <a:r>
              <a:rPr lang="en-US"/>
              <a:t>Title of set 2</a:t>
            </a:r>
          </a:p>
        </p:txBody>
      </p:sp>
      <p:sp>
        <p:nvSpPr>
          <p:cNvPr id="38" name="Text Placeholder 7">
            <a:extLst>
              <a:ext uri="{FF2B5EF4-FFF2-40B4-BE49-F238E27FC236}">
                <a16:creationId xmlns:a16="http://schemas.microsoft.com/office/drawing/2014/main" id="{9426356A-8617-AB70-ED10-61EC11B40514}"/>
              </a:ext>
            </a:extLst>
          </p:cNvPr>
          <p:cNvSpPr>
            <a:spLocks noGrp="1"/>
          </p:cNvSpPr>
          <p:nvPr>
            <p:ph type="body" sz="quarter" idx="31" hasCustomPrompt="1"/>
          </p:nvPr>
        </p:nvSpPr>
        <p:spPr>
          <a:xfrm>
            <a:off x="4863468" y="2295285"/>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39" name="Text Placeholder 7">
            <a:extLst>
              <a:ext uri="{FF2B5EF4-FFF2-40B4-BE49-F238E27FC236}">
                <a16:creationId xmlns:a16="http://schemas.microsoft.com/office/drawing/2014/main" id="{1B25F85E-3742-F26A-605A-A145CC46BFD3}"/>
              </a:ext>
            </a:extLst>
          </p:cNvPr>
          <p:cNvSpPr>
            <a:spLocks noGrp="1"/>
          </p:cNvSpPr>
          <p:nvPr>
            <p:ph type="body" sz="quarter" idx="32" hasCustomPrompt="1"/>
          </p:nvPr>
        </p:nvSpPr>
        <p:spPr>
          <a:xfrm>
            <a:off x="4863468" y="2565159"/>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40" name="Text Placeholder 6">
            <a:extLst>
              <a:ext uri="{FF2B5EF4-FFF2-40B4-BE49-F238E27FC236}">
                <a16:creationId xmlns:a16="http://schemas.microsoft.com/office/drawing/2014/main" id="{D7A2954A-27C5-E521-5C4A-D8BF33C04A57}"/>
              </a:ext>
            </a:extLst>
          </p:cNvPr>
          <p:cNvSpPr>
            <a:spLocks noGrp="1"/>
          </p:cNvSpPr>
          <p:nvPr>
            <p:ph type="body" sz="quarter" idx="33"/>
          </p:nvPr>
        </p:nvSpPr>
        <p:spPr>
          <a:xfrm>
            <a:off x="6913882" y="2103487"/>
            <a:ext cx="45212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41" name="Text Placeholder 7">
            <a:extLst>
              <a:ext uri="{FF2B5EF4-FFF2-40B4-BE49-F238E27FC236}">
                <a16:creationId xmlns:a16="http://schemas.microsoft.com/office/drawing/2014/main" id="{016DEAC8-8605-BB4C-4B6C-0E9C3F04FD4E}"/>
              </a:ext>
            </a:extLst>
          </p:cNvPr>
          <p:cNvSpPr>
            <a:spLocks noGrp="1"/>
          </p:cNvSpPr>
          <p:nvPr>
            <p:ph type="body" sz="quarter" idx="34" hasCustomPrompt="1"/>
          </p:nvPr>
        </p:nvSpPr>
        <p:spPr>
          <a:xfrm>
            <a:off x="6911977" y="2295285"/>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42" name="Text Placeholder 7">
            <a:extLst>
              <a:ext uri="{FF2B5EF4-FFF2-40B4-BE49-F238E27FC236}">
                <a16:creationId xmlns:a16="http://schemas.microsoft.com/office/drawing/2014/main" id="{0ABF052C-1F26-A2B9-4625-1E7D1E86F7CA}"/>
              </a:ext>
            </a:extLst>
          </p:cNvPr>
          <p:cNvSpPr>
            <a:spLocks noGrp="1"/>
          </p:cNvSpPr>
          <p:nvPr>
            <p:ph type="body" sz="quarter" idx="35" hasCustomPrompt="1"/>
          </p:nvPr>
        </p:nvSpPr>
        <p:spPr>
          <a:xfrm>
            <a:off x="6911977" y="2565159"/>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pic>
        <p:nvPicPr>
          <p:cNvPr id="6" name="Corewell Health" descr="Corewell Health">
            <a:extLst>
              <a:ext uri="{FF2B5EF4-FFF2-40B4-BE49-F238E27FC236}">
                <a16:creationId xmlns:a16="http://schemas.microsoft.com/office/drawing/2014/main" id="{E3EF76A7-9445-FF29-877E-2A60613A48F9}"/>
              </a:ext>
            </a:extLst>
          </p:cNvPr>
          <p:cNvPicPr>
            <a:picLocks noChangeAspect="1"/>
          </p:cNvPicPr>
          <p:nvPr userDrawn="1"/>
        </p:nvPicPr>
        <p:blipFill>
          <a:blip r:embed="rId2"/>
          <a:stretch>
            <a:fillRect/>
          </a:stretch>
        </p:blipFill>
        <p:spPr>
          <a:xfrm>
            <a:off x="7117531" y="226695"/>
            <a:ext cx="1679787" cy="365760"/>
          </a:xfrm>
          <a:prstGeom prst="rect">
            <a:avLst/>
          </a:prstGeom>
        </p:spPr>
      </p:pic>
      <p:sp>
        <p:nvSpPr>
          <p:cNvPr id="7" name="Text Placeholder 6">
            <a:extLst>
              <a:ext uri="{FF2B5EF4-FFF2-40B4-BE49-F238E27FC236}">
                <a16:creationId xmlns:a16="http://schemas.microsoft.com/office/drawing/2014/main" id="{83782849-052D-FF73-8880-1DA2D77E40E9}"/>
              </a:ext>
            </a:extLst>
          </p:cNvPr>
          <p:cNvSpPr>
            <a:spLocks noGrp="1"/>
          </p:cNvSpPr>
          <p:nvPr>
            <p:ph type="body" sz="quarter" idx="36"/>
          </p:nvPr>
        </p:nvSpPr>
        <p:spPr>
          <a:xfrm>
            <a:off x="4865373" y="3542820"/>
            <a:ext cx="45212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1F022337-3320-F86F-A37E-B571A24B9EC4}"/>
              </a:ext>
            </a:extLst>
          </p:cNvPr>
          <p:cNvSpPr>
            <a:spLocks noGrp="1"/>
          </p:cNvSpPr>
          <p:nvPr>
            <p:ph type="body" sz="quarter" idx="37" hasCustomPrompt="1"/>
          </p:nvPr>
        </p:nvSpPr>
        <p:spPr>
          <a:xfrm>
            <a:off x="4863468" y="3734618"/>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11" name="Text Placeholder 7">
            <a:extLst>
              <a:ext uri="{FF2B5EF4-FFF2-40B4-BE49-F238E27FC236}">
                <a16:creationId xmlns:a16="http://schemas.microsoft.com/office/drawing/2014/main" id="{44AB7F2E-911C-9B9F-3A48-25DBAEC25688}"/>
              </a:ext>
            </a:extLst>
          </p:cNvPr>
          <p:cNvSpPr>
            <a:spLocks noGrp="1"/>
          </p:cNvSpPr>
          <p:nvPr>
            <p:ph type="body" sz="quarter" idx="38" hasCustomPrompt="1"/>
          </p:nvPr>
        </p:nvSpPr>
        <p:spPr>
          <a:xfrm>
            <a:off x="4863468" y="4004492"/>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
        <p:nvSpPr>
          <p:cNvPr id="13" name="Text Placeholder 6">
            <a:extLst>
              <a:ext uri="{FF2B5EF4-FFF2-40B4-BE49-F238E27FC236}">
                <a16:creationId xmlns:a16="http://schemas.microsoft.com/office/drawing/2014/main" id="{4765EA70-6EFD-48BD-DEAC-8B847F8E0E07}"/>
              </a:ext>
            </a:extLst>
          </p:cNvPr>
          <p:cNvSpPr>
            <a:spLocks noGrp="1"/>
          </p:cNvSpPr>
          <p:nvPr>
            <p:ph type="body" sz="quarter" idx="39"/>
          </p:nvPr>
        </p:nvSpPr>
        <p:spPr>
          <a:xfrm>
            <a:off x="6913882" y="3542820"/>
            <a:ext cx="45212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B18EC0D6-546E-0830-58A0-3449E4EF3C7F}"/>
              </a:ext>
            </a:extLst>
          </p:cNvPr>
          <p:cNvSpPr>
            <a:spLocks noGrp="1"/>
          </p:cNvSpPr>
          <p:nvPr>
            <p:ph type="body" sz="quarter" idx="40" hasCustomPrompt="1"/>
          </p:nvPr>
        </p:nvSpPr>
        <p:spPr>
          <a:xfrm>
            <a:off x="6911977" y="3734618"/>
            <a:ext cx="1822451" cy="232410"/>
          </a:xfrm>
        </p:spPr>
        <p:txBody>
          <a:bodyPr anchor="b" anchorCtr="0"/>
          <a:lstStyle>
            <a:lvl1pPr marL="0" indent="0">
              <a:lnSpc>
                <a:spcPct val="90000"/>
              </a:lnSpc>
              <a:spcBef>
                <a:spcPts val="0"/>
              </a:spcBef>
              <a:buNone/>
              <a:defRPr sz="1800" b="1"/>
            </a:lvl1pPr>
          </a:lstStyle>
          <a:p>
            <a:pPr lvl="0"/>
            <a:r>
              <a:rPr lang="en-US"/>
              <a:t>000</a:t>
            </a:r>
          </a:p>
        </p:txBody>
      </p:sp>
      <p:sp>
        <p:nvSpPr>
          <p:cNvPr id="24" name="Text Placeholder 7">
            <a:extLst>
              <a:ext uri="{FF2B5EF4-FFF2-40B4-BE49-F238E27FC236}">
                <a16:creationId xmlns:a16="http://schemas.microsoft.com/office/drawing/2014/main" id="{9764131C-4CA5-3714-656E-DE64A2000EC5}"/>
              </a:ext>
            </a:extLst>
          </p:cNvPr>
          <p:cNvSpPr>
            <a:spLocks noGrp="1"/>
          </p:cNvSpPr>
          <p:nvPr>
            <p:ph type="body" sz="quarter" idx="41" hasCustomPrompt="1"/>
          </p:nvPr>
        </p:nvSpPr>
        <p:spPr>
          <a:xfrm>
            <a:off x="6911977" y="4004492"/>
            <a:ext cx="1822451" cy="645795"/>
          </a:xfrm>
        </p:spPr>
        <p:txBody>
          <a:bodyPr anchor="t" anchorCtr="0"/>
          <a:lstStyle>
            <a:lvl1pPr marL="0" indent="0">
              <a:lnSpc>
                <a:spcPct val="90000"/>
              </a:lnSpc>
              <a:spcBef>
                <a:spcPts val="0"/>
              </a:spcBef>
              <a:buNone/>
              <a:defRPr sz="1200" b="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endParaRPr lang="en-US"/>
          </a:p>
        </p:txBody>
      </p:sp>
    </p:spTree>
    <p:extLst>
      <p:ext uri="{BB962C8B-B14F-4D97-AF65-F5344CB8AC3E}">
        <p14:creationId xmlns:p14="http://schemas.microsoft.com/office/powerpoint/2010/main" val="3423036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2855"/>
        </a:solidFill>
        <a:effectLst/>
      </p:bgPr>
    </p:bg>
    <p:spTree>
      <p:nvGrpSpPr>
        <p:cNvPr id="1" name=""/>
        <p:cNvGrpSpPr/>
        <p:nvPr/>
      </p:nvGrpSpPr>
      <p:grpSpPr>
        <a:xfrm>
          <a:off x="0" y="0"/>
          <a:ext cx="0" cy="0"/>
          <a:chOff x="0" y="0"/>
          <a:chExt cx="0" cy="0"/>
        </a:xfrm>
      </p:grpSpPr>
      <p:pic>
        <p:nvPicPr>
          <p:cNvPr id="3" name="Corewell Health" descr="Corewell Health">
            <a:extLst>
              <a:ext uri="{FF2B5EF4-FFF2-40B4-BE49-F238E27FC236}">
                <a16:creationId xmlns:a16="http://schemas.microsoft.com/office/drawing/2014/main" id="{6D5CCF2B-EAC2-DF51-8EDD-55BDACA29DB4}"/>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411480" y="1282698"/>
            <a:ext cx="3977639" cy="863602"/>
          </a:xfrm>
        </p:spPr>
        <p:txBody>
          <a:bodyPr wrap="none" anchor="t" anchorCtr="0">
            <a:noAutofit/>
          </a:bodyPr>
          <a:lstStyle>
            <a:lvl1pPr marL="0" indent="0">
              <a:lnSpc>
                <a:spcPct val="80000"/>
              </a:lnSpc>
              <a:spcBef>
                <a:spcPts val="0"/>
              </a:spcBef>
              <a:buFontTx/>
              <a:buNone/>
              <a:defRPr sz="6600" b="1" spc="-50" baseline="0">
                <a:solidFill>
                  <a:schemeClr val="tx1"/>
                </a:solidFill>
              </a:defRPr>
            </a:lvl1pPr>
            <a:lvl2pPr marL="0" indent="0">
              <a:lnSpc>
                <a:spcPct val="80000"/>
              </a:lnSpc>
              <a:spcBef>
                <a:spcPts val="0"/>
              </a:spcBef>
              <a:buFontTx/>
              <a:buNone/>
              <a:defRPr sz="6600" b="1">
                <a:solidFill>
                  <a:srgbClr val="0ED7E5"/>
                </a:solidFill>
              </a:defRPr>
            </a:lvl2pPr>
            <a:lvl3pPr marL="0" indent="0">
              <a:lnSpc>
                <a:spcPct val="80000"/>
              </a:lnSpc>
              <a:spcBef>
                <a:spcPts val="0"/>
              </a:spcBef>
              <a:buFontTx/>
              <a:buNone/>
              <a:defRPr sz="6600" b="1">
                <a:solidFill>
                  <a:srgbClr val="0ED7E5"/>
                </a:solidFill>
              </a:defRPr>
            </a:lvl3pPr>
            <a:lvl4pPr marL="0" indent="0">
              <a:lnSpc>
                <a:spcPct val="80000"/>
              </a:lnSpc>
              <a:spcBef>
                <a:spcPts val="0"/>
              </a:spcBef>
              <a:buFontTx/>
              <a:buNone/>
              <a:defRPr sz="6600" b="1">
                <a:solidFill>
                  <a:srgbClr val="0ED7E5"/>
                </a:solidFill>
              </a:defRPr>
            </a:lvl4pPr>
            <a:lvl5pPr marL="0" indent="0">
              <a:lnSpc>
                <a:spcPct val="80000"/>
              </a:lnSpc>
              <a:spcBef>
                <a:spcPts val="0"/>
              </a:spcBef>
              <a:buFontTx/>
              <a:buNone/>
              <a:defRPr sz="6600" b="1">
                <a:solidFill>
                  <a:srgbClr val="0ED7E5"/>
                </a:solidFill>
              </a:defRPr>
            </a:lvl5pPr>
            <a:lvl6pPr marL="0" indent="0">
              <a:lnSpc>
                <a:spcPct val="80000"/>
              </a:lnSpc>
              <a:spcBef>
                <a:spcPts val="0"/>
              </a:spcBef>
              <a:buFontTx/>
              <a:buNone/>
              <a:defRPr sz="6600" b="1">
                <a:solidFill>
                  <a:srgbClr val="0ED7E5"/>
                </a:solidFill>
              </a:defRPr>
            </a:lvl6pPr>
            <a:lvl7pPr marL="0" indent="0">
              <a:lnSpc>
                <a:spcPct val="80000"/>
              </a:lnSpc>
              <a:spcBef>
                <a:spcPts val="0"/>
              </a:spcBef>
              <a:buFontTx/>
              <a:buNone/>
              <a:defRPr sz="6600" b="1">
                <a:solidFill>
                  <a:srgbClr val="0ED7E5"/>
                </a:solidFill>
              </a:defRPr>
            </a:lvl7pPr>
            <a:lvl8pPr marL="0" indent="0">
              <a:lnSpc>
                <a:spcPct val="80000"/>
              </a:lnSpc>
              <a:spcBef>
                <a:spcPts val="0"/>
              </a:spcBef>
              <a:buFontTx/>
              <a:buNone/>
              <a:defRPr sz="6600" b="1">
                <a:solidFill>
                  <a:srgbClr val="0ED7E5"/>
                </a:solidFill>
              </a:defRPr>
            </a:lvl8pPr>
            <a:lvl9pPr marL="0" indent="0">
              <a:lnSpc>
                <a:spcPct val="80000"/>
              </a:lnSpc>
              <a:spcBef>
                <a:spcPts val="0"/>
              </a:spcBef>
              <a:buFontTx/>
              <a:buNone/>
              <a:defRPr sz="6600" b="1">
                <a:solidFill>
                  <a:srgbClr val="0ED7E5"/>
                </a:solidFill>
              </a:defRPr>
            </a:lvl9pPr>
          </a:lstStyle>
          <a:p>
            <a:pPr lvl="0"/>
            <a:r>
              <a:rPr lang="en-US"/>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411480" y="2148840"/>
            <a:ext cx="3977639" cy="1206472"/>
          </a:xfrm>
        </p:spPr>
        <p:txBody>
          <a:bodyPr tIns="274320" anchor="t" anchorCtr="0"/>
          <a:lstStyle>
            <a:lvl1pPr>
              <a:defRPr sz="2200" b="0" spc="0" baseline="0"/>
            </a:lvl1pPr>
          </a:lstStyle>
          <a:p>
            <a:r>
              <a:rPr lang="en-US"/>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411480" y="320040"/>
            <a:ext cx="3977640" cy="182880"/>
          </a:xfrm>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sp>
        <p:nvSpPr>
          <p:cNvPr id="4" name="Rectangle">
            <a:extLst>
              <a:ext uri="{FF2B5EF4-FFF2-40B4-BE49-F238E27FC236}">
                <a16:creationId xmlns:a16="http://schemas.microsoft.com/office/drawing/2014/main" id="{2C5EBD09-6451-7DFD-DB9F-D8CD687B0A83}"/>
              </a:ext>
              <a:ext uri="{C183D7F6-B498-43B3-948B-1728B52AA6E4}">
                <adec:decorative xmlns:adec="http://schemas.microsoft.com/office/drawing/2017/decorative" val="1"/>
              </a:ext>
            </a:extLst>
          </p:cNvPr>
          <p:cNvSpPr/>
          <p:nvPr userDrawn="1"/>
        </p:nvSpPr>
        <p:spPr bwMode="hidden">
          <a:xfrm>
            <a:off x="1" y="5006341"/>
            <a:ext cx="9143998" cy="13716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6345AE34-FC97-C64D-E805-81E645CE5632}"/>
              </a:ext>
            </a:extLst>
          </p:cNvPr>
          <p:cNvSpPr>
            <a:spLocks noGrp="1"/>
          </p:cNvSpPr>
          <p:nvPr>
            <p:ph type="body" sz="quarter" idx="14"/>
          </p:nvPr>
        </p:nvSpPr>
        <p:spPr>
          <a:xfrm>
            <a:off x="411480" y="2031972"/>
            <a:ext cx="1061446" cy="114301"/>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858165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2952" userDrawn="1">
          <p15:clr>
            <a:srgbClr val="FBAE40"/>
          </p15:clr>
        </p15:guide>
        <p15:guide id="5" pos="2766" userDrawn="1">
          <p15:clr>
            <a:srgbClr val="FBAE40"/>
          </p15:clr>
        </p15:guide>
        <p15:guide id="7" orient="horz" pos="13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eneral Sta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0A28-C478-A2B3-F74A-8772E261F9D2}"/>
              </a:ext>
            </a:extLst>
          </p:cNvPr>
          <p:cNvSpPr>
            <a:spLocks noGrp="1"/>
          </p:cNvSpPr>
          <p:nvPr>
            <p:ph type="title" hasCustomPrompt="1"/>
          </p:nvPr>
        </p:nvSpPr>
        <p:spPr/>
        <p:txBody>
          <a:bodyPr/>
          <a:lstStyle>
            <a:lvl1pPr>
              <a:defRPr sz="2200"/>
            </a:lvl1pPr>
          </a:lstStyle>
          <a:p>
            <a:r>
              <a:rPr lang="en-US"/>
              <a:t>[Slide title]</a:t>
            </a:r>
          </a:p>
        </p:txBody>
      </p:sp>
      <p:sp>
        <p:nvSpPr>
          <p:cNvPr id="3" name="Footer Placeholder 2">
            <a:extLst>
              <a:ext uri="{FF2B5EF4-FFF2-40B4-BE49-F238E27FC236}">
                <a16:creationId xmlns:a16="http://schemas.microsoft.com/office/drawing/2014/main" id="{9932062D-6FB4-A554-E6AB-99799E3194F6}"/>
              </a:ext>
            </a:extLst>
          </p:cNvPr>
          <p:cNvSpPr>
            <a:spLocks noGrp="1"/>
          </p:cNvSpPr>
          <p:nvPr>
            <p:ph type="ftr" sz="quarter" idx="10"/>
          </p:nvPr>
        </p:nvSpPr>
        <p:spPr>
          <a:xfrm>
            <a:off x="411480" y="320040"/>
            <a:ext cx="3977642" cy="182880"/>
          </a:xfrm>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9ECC4094-25EB-6712-9423-56178283A5B1}"/>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36" name="Text Placeholder 6">
            <a:extLst>
              <a:ext uri="{FF2B5EF4-FFF2-40B4-BE49-F238E27FC236}">
                <a16:creationId xmlns:a16="http://schemas.microsoft.com/office/drawing/2014/main" id="{CBB8CDB5-B3E3-15A5-2506-DFAEB99BB148}"/>
              </a:ext>
            </a:extLst>
          </p:cNvPr>
          <p:cNvSpPr>
            <a:spLocks noGrp="1"/>
          </p:cNvSpPr>
          <p:nvPr>
            <p:ph type="body" sz="quarter" idx="29"/>
          </p:nvPr>
        </p:nvSpPr>
        <p:spPr>
          <a:xfrm>
            <a:off x="409576" y="155308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37" name="Text Placeholder 7">
            <a:extLst>
              <a:ext uri="{FF2B5EF4-FFF2-40B4-BE49-F238E27FC236}">
                <a16:creationId xmlns:a16="http://schemas.microsoft.com/office/drawing/2014/main" id="{F3C5837D-442E-878C-325E-41959EE8D216}"/>
              </a:ext>
            </a:extLst>
          </p:cNvPr>
          <p:cNvSpPr>
            <a:spLocks noGrp="1"/>
          </p:cNvSpPr>
          <p:nvPr>
            <p:ph type="body" sz="quarter" idx="30" hasCustomPrompt="1"/>
          </p:nvPr>
        </p:nvSpPr>
        <p:spPr>
          <a:xfrm>
            <a:off x="409575" y="169980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39" name="Text Placeholder 7">
            <a:extLst>
              <a:ext uri="{FF2B5EF4-FFF2-40B4-BE49-F238E27FC236}">
                <a16:creationId xmlns:a16="http://schemas.microsoft.com/office/drawing/2014/main" id="{1B25F85E-3742-F26A-605A-A145CC46BFD3}"/>
              </a:ext>
            </a:extLst>
          </p:cNvPr>
          <p:cNvSpPr>
            <a:spLocks noGrp="1"/>
          </p:cNvSpPr>
          <p:nvPr>
            <p:ph type="body" sz="quarter" idx="32" hasCustomPrompt="1"/>
          </p:nvPr>
        </p:nvSpPr>
        <p:spPr>
          <a:xfrm>
            <a:off x="411479" y="204076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12" name="Text Placeholder 6">
            <a:extLst>
              <a:ext uri="{FF2B5EF4-FFF2-40B4-BE49-F238E27FC236}">
                <a16:creationId xmlns:a16="http://schemas.microsoft.com/office/drawing/2014/main" id="{12C6130D-0C88-8FB9-395B-783C35DB9CC9}"/>
              </a:ext>
            </a:extLst>
          </p:cNvPr>
          <p:cNvSpPr>
            <a:spLocks noGrp="1"/>
          </p:cNvSpPr>
          <p:nvPr>
            <p:ph type="body" sz="quarter" idx="33"/>
          </p:nvPr>
        </p:nvSpPr>
        <p:spPr>
          <a:xfrm>
            <a:off x="2619562" y="155308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061D9A7D-2BD2-49D0-1A79-0710E83C58D8}"/>
              </a:ext>
            </a:extLst>
          </p:cNvPr>
          <p:cNvSpPr>
            <a:spLocks noGrp="1"/>
          </p:cNvSpPr>
          <p:nvPr>
            <p:ph type="body" sz="quarter" idx="34" hasCustomPrompt="1"/>
          </p:nvPr>
        </p:nvSpPr>
        <p:spPr>
          <a:xfrm>
            <a:off x="2619561" y="169980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14" name="Text Placeholder 7">
            <a:extLst>
              <a:ext uri="{FF2B5EF4-FFF2-40B4-BE49-F238E27FC236}">
                <a16:creationId xmlns:a16="http://schemas.microsoft.com/office/drawing/2014/main" id="{EFA3FB34-E5DC-83E5-C818-10D8A4C32BE7}"/>
              </a:ext>
            </a:extLst>
          </p:cNvPr>
          <p:cNvSpPr>
            <a:spLocks noGrp="1"/>
          </p:cNvSpPr>
          <p:nvPr>
            <p:ph type="body" sz="quarter" idx="35" hasCustomPrompt="1"/>
          </p:nvPr>
        </p:nvSpPr>
        <p:spPr>
          <a:xfrm>
            <a:off x="2621465" y="204076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15" name="Text Placeholder 6">
            <a:extLst>
              <a:ext uri="{FF2B5EF4-FFF2-40B4-BE49-F238E27FC236}">
                <a16:creationId xmlns:a16="http://schemas.microsoft.com/office/drawing/2014/main" id="{7A9CA71F-8240-32EE-53CE-431BA8B9E94B}"/>
              </a:ext>
            </a:extLst>
          </p:cNvPr>
          <p:cNvSpPr>
            <a:spLocks noGrp="1"/>
          </p:cNvSpPr>
          <p:nvPr>
            <p:ph type="body" sz="quarter" idx="36"/>
          </p:nvPr>
        </p:nvSpPr>
        <p:spPr>
          <a:xfrm>
            <a:off x="4829548" y="155308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AE159ADB-1BCD-4EA8-316E-5F705B274142}"/>
              </a:ext>
            </a:extLst>
          </p:cNvPr>
          <p:cNvSpPr>
            <a:spLocks noGrp="1"/>
          </p:cNvSpPr>
          <p:nvPr>
            <p:ph type="body" sz="quarter" idx="37" hasCustomPrompt="1"/>
          </p:nvPr>
        </p:nvSpPr>
        <p:spPr>
          <a:xfrm>
            <a:off x="4829547" y="169980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17" name="Text Placeholder 7">
            <a:extLst>
              <a:ext uri="{FF2B5EF4-FFF2-40B4-BE49-F238E27FC236}">
                <a16:creationId xmlns:a16="http://schemas.microsoft.com/office/drawing/2014/main" id="{087CCD60-E244-BC1F-4377-AD9053D7108B}"/>
              </a:ext>
            </a:extLst>
          </p:cNvPr>
          <p:cNvSpPr>
            <a:spLocks noGrp="1"/>
          </p:cNvSpPr>
          <p:nvPr>
            <p:ph type="body" sz="quarter" idx="38" hasCustomPrompt="1"/>
          </p:nvPr>
        </p:nvSpPr>
        <p:spPr>
          <a:xfrm>
            <a:off x="4831451" y="204076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18" name="Text Placeholder 6">
            <a:extLst>
              <a:ext uri="{FF2B5EF4-FFF2-40B4-BE49-F238E27FC236}">
                <a16:creationId xmlns:a16="http://schemas.microsoft.com/office/drawing/2014/main" id="{BB41C7F4-B593-91DA-4155-AAC890139EF6}"/>
              </a:ext>
            </a:extLst>
          </p:cNvPr>
          <p:cNvSpPr>
            <a:spLocks noGrp="1"/>
          </p:cNvSpPr>
          <p:nvPr>
            <p:ph type="body" sz="quarter" idx="39"/>
          </p:nvPr>
        </p:nvSpPr>
        <p:spPr>
          <a:xfrm>
            <a:off x="7039532" y="155308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6F0A5735-096F-FC07-21F9-C89EBD42C04B}"/>
              </a:ext>
            </a:extLst>
          </p:cNvPr>
          <p:cNvSpPr>
            <a:spLocks noGrp="1"/>
          </p:cNvSpPr>
          <p:nvPr>
            <p:ph type="body" sz="quarter" idx="40" hasCustomPrompt="1"/>
          </p:nvPr>
        </p:nvSpPr>
        <p:spPr>
          <a:xfrm>
            <a:off x="7039531" y="169980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20" name="Text Placeholder 7">
            <a:extLst>
              <a:ext uri="{FF2B5EF4-FFF2-40B4-BE49-F238E27FC236}">
                <a16:creationId xmlns:a16="http://schemas.microsoft.com/office/drawing/2014/main" id="{1745E19F-6ACA-5965-3D2B-6992B44C5B07}"/>
              </a:ext>
            </a:extLst>
          </p:cNvPr>
          <p:cNvSpPr>
            <a:spLocks noGrp="1"/>
          </p:cNvSpPr>
          <p:nvPr>
            <p:ph type="body" sz="quarter" idx="41" hasCustomPrompt="1"/>
          </p:nvPr>
        </p:nvSpPr>
        <p:spPr>
          <a:xfrm>
            <a:off x="7041435" y="204076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24" name="Text Placeholder 6">
            <a:extLst>
              <a:ext uri="{FF2B5EF4-FFF2-40B4-BE49-F238E27FC236}">
                <a16:creationId xmlns:a16="http://schemas.microsoft.com/office/drawing/2014/main" id="{4C68093A-0CD4-ABC2-0194-0F5846C3B294}"/>
              </a:ext>
            </a:extLst>
          </p:cNvPr>
          <p:cNvSpPr>
            <a:spLocks noGrp="1"/>
          </p:cNvSpPr>
          <p:nvPr>
            <p:ph type="body" sz="quarter" idx="42"/>
          </p:nvPr>
        </p:nvSpPr>
        <p:spPr>
          <a:xfrm>
            <a:off x="409576" y="255863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25" name="Text Placeholder 7">
            <a:extLst>
              <a:ext uri="{FF2B5EF4-FFF2-40B4-BE49-F238E27FC236}">
                <a16:creationId xmlns:a16="http://schemas.microsoft.com/office/drawing/2014/main" id="{759EE35D-F0B5-8D72-384A-8D4495D66499}"/>
              </a:ext>
            </a:extLst>
          </p:cNvPr>
          <p:cNvSpPr>
            <a:spLocks noGrp="1"/>
          </p:cNvSpPr>
          <p:nvPr>
            <p:ph type="body" sz="quarter" idx="43" hasCustomPrompt="1"/>
          </p:nvPr>
        </p:nvSpPr>
        <p:spPr>
          <a:xfrm>
            <a:off x="409575" y="270535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38" name="Text Placeholder 7">
            <a:extLst>
              <a:ext uri="{FF2B5EF4-FFF2-40B4-BE49-F238E27FC236}">
                <a16:creationId xmlns:a16="http://schemas.microsoft.com/office/drawing/2014/main" id="{9F0C77FF-D641-344E-7E68-C26BDBA765FD}"/>
              </a:ext>
            </a:extLst>
          </p:cNvPr>
          <p:cNvSpPr>
            <a:spLocks noGrp="1"/>
          </p:cNvSpPr>
          <p:nvPr>
            <p:ph type="body" sz="quarter" idx="44" hasCustomPrompt="1"/>
          </p:nvPr>
        </p:nvSpPr>
        <p:spPr>
          <a:xfrm>
            <a:off x="411479" y="304631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40" name="Text Placeholder 6">
            <a:extLst>
              <a:ext uri="{FF2B5EF4-FFF2-40B4-BE49-F238E27FC236}">
                <a16:creationId xmlns:a16="http://schemas.microsoft.com/office/drawing/2014/main" id="{8B8ABDC0-8C47-52A9-7A0B-4A7DBBCCEB19}"/>
              </a:ext>
            </a:extLst>
          </p:cNvPr>
          <p:cNvSpPr>
            <a:spLocks noGrp="1"/>
          </p:cNvSpPr>
          <p:nvPr>
            <p:ph type="body" sz="quarter" idx="45"/>
          </p:nvPr>
        </p:nvSpPr>
        <p:spPr>
          <a:xfrm>
            <a:off x="409576" y="3570277"/>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41" name="Text Placeholder 7">
            <a:extLst>
              <a:ext uri="{FF2B5EF4-FFF2-40B4-BE49-F238E27FC236}">
                <a16:creationId xmlns:a16="http://schemas.microsoft.com/office/drawing/2014/main" id="{C41DDCE6-090F-2B8D-9E44-7C8030773E99}"/>
              </a:ext>
            </a:extLst>
          </p:cNvPr>
          <p:cNvSpPr>
            <a:spLocks noGrp="1"/>
          </p:cNvSpPr>
          <p:nvPr>
            <p:ph type="body" sz="quarter" idx="46" hasCustomPrompt="1"/>
          </p:nvPr>
        </p:nvSpPr>
        <p:spPr>
          <a:xfrm>
            <a:off x="409575" y="3716992"/>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42" name="Text Placeholder 7">
            <a:extLst>
              <a:ext uri="{FF2B5EF4-FFF2-40B4-BE49-F238E27FC236}">
                <a16:creationId xmlns:a16="http://schemas.microsoft.com/office/drawing/2014/main" id="{AAFCB71A-794B-5358-BF9E-2FF3879C964A}"/>
              </a:ext>
            </a:extLst>
          </p:cNvPr>
          <p:cNvSpPr>
            <a:spLocks noGrp="1"/>
          </p:cNvSpPr>
          <p:nvPr>
            <p:ph type="body" sz="quarter" idx="47" hasCustomPrompt="1"/>
          </p:nvPr>
        </p:nvSpPr>
        <p:spPr>
          <a:xfrm>
            <a:off x="411479" y="4057958"/>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52" name="Text Placeholder 6">
            <a:extLst>
              <a:ext uri="{FF2B5EF4-FFF2-40B4-BE49-F238E27FC236}">
                <a16:creationId xmlns:a16="http://schemas.microsoft.com/office/drawing/2014/main" id="{1BA8D2FE-FD63-B335-20F7-9F2DA4F84414}"/>
              </a:ext>
            </a:extLst>
          </p:cNvPr>
          <p:cNvSpPr>
            <a:spLocks noGrp="1"/>
          </p:cNvSpPr>
          <p:nvPr>
            <p:ph type="body" sz="quarter" idx="51"/>
          </p:nvPr>
        </p:nvSpPr>
        <p:spPr>
          <a:xfrm>
            <a:off x="2619276" y="255863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53" name="Text Placeholder 7">
            <a:extLst>
              <a:ext uri="{FF2B5EF4-FFF2-40B4-BE49-F238E27FC236}">
                <a16:creationId xmlns:a16="http://schemas.microsoft.com/office/drawing/2014/main" id="{A234F9D3-5154-89CE-80DD-9EF31920C645}"/>
              </a:ext>
            </a:extLst>
          </p:cNvPr>
          <p:cNvSpPr>
            <a:spLocks noGrp="1"/>
          </p:cNvSpPr>
          <p:nvPr>
            <p:ph type="body" sz="quarter" idx="52" hasCustomPrompt="1"/>
          </p:nvPr>
        </p:nvSpPr>
        <p:spPr>
          <a:xfrm>
            <a:off x="2619275" y="270535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54" name="Text Placeholder 7">
            <a:extLst>
              <a:ext uri="{FF2B5EF4-FFF2-40B4-BE49-F238E27FC236}">
                <a16:creationId xmlns:a16="http://schemas.microsoft.com/office/drawing/2014/main" id="{E90AEC7C-CFA1-2648-9D9F-A8FFB0329152}"/>
              </a:ext>
            </a:extLst>
          </p:cNvPr>
          <p:cNvSpPr>
            <a:spLocks noGrp="1"/>
          </p:cNvSpPr>
          <p:nvPr>
            <p:ph type="body" sz="quarter" idx="53" hasCustomPrompt="1"/>
          </p:nvPr>
        </p:nvSpPr>
        <p:spPr>
          <a:xfrm>
            <a:off x="2621179" y="304631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55" name="Text Placeholder 6">
            <a:extLst>
              <a:ext uri="{FF2B5EF4-FFF2-40B4-BE49-F238E27FC236}">
                <a16:creationId xmlns:a16="http://schemas.microsoft.com/office/drawing/2014/main" id="{C6BF1BC7-EE36-7349-B6CF-1367CFB9C5F1}"/>
              </a:ext>
            </a:extLst>
          </p:cNvPr>
          <p:cNvSpPr>
            <a:spLocks noGrp="1"/>
          </p:cNvSpPr>
          <p:nvPr>
            <p:ph type="body" sz="quarter" idx="54"/>
          </p:nvPr>
        </p:nvSpPr>
        <p:spPr>
          <a:xfrm>
            <a:off x="2619276" y="3570277"/>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56" name="Text Placeholder 7">
            <a:extLst>
              <a:ext uri="{FF2B5EF4-FFF2-40B4-BE49-F238E27FC236}">
                <a16:creationId xmlns:a16="http://schemas.microsoft.com/office/drawing/2014/main" id="{5F16B54D-6DD2-4CCE-267A-19BF4624E1C5}"/>
              </a:ext>
            </a:extLst>
          </p:cNvPr>
          <p:cNvSpPr>
            <a:spLocks noGrp="1"/>
          </p:cNvSpPr>
          <p:nvPr>
            <p:ph type="body" sz="quarter" idx="55" hasCustomPrompt="1"/>
          </p:nvPr>
        </p:nvSpPr>
        <p:spPr>
          <a:xfrm>
            <a:off x="2619275" y="3716992"/>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57" name="Text Placeholder 7">
            <a:extLst>
              <a:ext uri="{FF2B5EF4-FFF2-40B4-BE49-F238E27FC236}">
                <a16:creationId xmlns:a16="http://schemas.microsoft.com/office/drawing/2014/main" id="{1FD52FBA-0F97-ED42-A1FC-B02ED96B5014}"/>
              </a:ext>
            </a:extLst>
          </p:cNvPr>
          <p:cNvSpPr>
            <a:spLocks noGrp="1"/>
          </p:cNvSpPr>
          <p:nvPr>
            <p:ph type="body" sz="quarter" idx="56" hasCustomPrompt="1"/>
          </p:nvPr>
        </p:nvSpPr>
        <p:spPr>
          <a:xfrm>
            <a:off x="2621179" y="4057958"/>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61" name="Text Placeholder 6">
            <a:extLst>
              <a:ext uri="{FF2B5EF4-FFF2-40B4-BE49-F238E27FC236}">
                <a16:creationId xmlns:a16="http://schemas.microsoft.com/office/drawing/2014/main" id="{B225B6A0-6184-0492-2CB7-A7836CD3267D}"/>
              </a:ext>
            </a:extLst>
          </p:cNvPr>
          <p:cNvSpPr>
            <a:spLocks noGrp="1"/>
          </p:cNvSpPr>
          <p:nvPr>
            <p:ph type="body" sz="quarter" idx="60"/>
          </p:nvPr>
        </p:nvSpPr>
        <p:spPr>
          <a:xfrm>
            <a:off x="4829548" y="255863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62" name="Text Placeholder 7">
            <a:extLst>
              <a:ext uri="{FF2B5EF4-FFF2-40B4-BE49-F238E27FC236}">
                <a16:creationId xmlns:a16="http://schemas.microsoft.com/office/drawing/2014/main" id="{F251F600-D7CB-1235-01F0-81896A64871F}"/>
              </a:ext>
            </a:extLst>
          </p:cNvPr>
          <p:cNvSpPr>
            <a:spLocks noGrp="1"/>
          </p:cNvSpPr>
          <p:nvPr>
            <p:ph type="body" sz="quarter" idx="61" hasCustomPrompt="1"/>
          </p:nvPr>
        </p:nvSpPr>
        <p:spPr>
          <a:xfrm>
            <a:off x="4829547" y="270535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63" name="Text Placeholder 7">
            <a:extLst>
              <a:ext uri="{FF2B5EF4-FFF2-40B4-BE49-F238E27FC236}">
                <a16:creationId xmlns:a16="http://schemas.microsoft.com/office/drawing/2014/main" id="{7AD604E4-7F1A-22F6-71DA-CBDE6C7D6874}"/>
              </a:ext>
            </a:extLst>
          </p:cNvPr>
          <p:cNvSpPr>
            <a:spLocks noGrp="1"/>
          </p:cNvSpPr>
          <p:nvPr>
            <p:ph type="body" sz="quarter" idx="62" hasCustomPrompt="1"/>
          </p:nvPr>
        </p:nvSpPr>
        <p:spPr>
          <a:xfrm>
            <a:off x="4831451" y="304631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64" name="Text Placeholder 6">
            <a:extLst>
              <a:ext uri="{FF2B5EF4-FFF2-40B4-BE49-F238E27FC236}">
                <a16:creationId xmlns:a16="http://schemas.microsoft.com/office/drawing/2014/main" id="{E9C836DF-7808-9469-C358-AA14249A2BE4}"/>
              </a:ext>
            </a:extLst>
          </p:cNvPr>
          <p:cNvSpPr>
            <a:spLocks noGrp="1"/>
          </p:cNvSpPr>
          <p:nvPr>
            <p:ph type="body" sz="quarter" idx="63"/>
          </p:nvPr>
        </p:nvSpPr>
        <p:spPr>
          <a:xfrm>
            <a:off x="4829548" y="3570277"/>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65" name="Text Placeholder 7">
            <a:extLst>
              <a:ext uri="{FF2B5EF4-FFF2-40B4-BE49-F238E27FC236}">
                <a16:creationId xmlns:a16="http://schemas.microsoft.com/office/drawing/2014/main" id="{F3A898FB-959C-850B-DBE4-6331A0CD07B1}"/>
              </a:ext>
            </a:extLst>
          </p:cNvPr>
          <p:cNvSpPr>
            <a:spLocks noGrp="1"/>
          </p:cNvSpPr>
          <p:nvPr>
            <p:ph type="body" sz="quarter" idx="64" hasCustomPrompt="1"/>
          </p:nvPr>
        </p:nvSpPr>
        <p:spPr>
          <a:xfrm>
            <a:off x="4829547" y="3716992"/>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66" name="Text Placeholder 7">
            <a:extLst>
              <a:ext uri="{FF2B5EF4-FFF2-40B4-BE49-F238E27FC236}">
                <a16:creationId xmlns:a16="http://schemas.microsoft.com/office/drawing/2014/main" id="{F8EEEF53-ACD3-0A3D-DE6C-E4F0A4C31D05}"/>
              </a:ext>
            </a:extLst>
          </p:cNvPr>
          <p:cNvSpPr>
            <a:spLocks noGrp="1"/>
          </p:cNvSpPr>
          <p:nvPr>
            <p:ph type="body" sz="quarter" idx="65" hasCustomPrompt="1"/>
          </p:nvPr>
        </p:nvSpPr>
        <p:spPr>
          <a:xfrm>
            <a:off x="4831451" y="4057958"/>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70" name="Text Placeholder 6">
            <a:extLst>
              <a:ext uri="{FF2B5EF4-FFF2-40B4-BE49-F238E27FC236}">
                <a16:creationId xmlns:a16="http://schemas.microsoft.com/office/drawing/2014/main" id="{459A8BEF-925C-F033-6EEA-D18BA8A73107}"/>
              </a:ext>
            </a:extLst>
          </p:cNvPr>
          <p:cNvSpPr>
            <a:spLocks noGrp="1"/>
          </p:cNvSpPr>
          <p:nvPr>
            <p:ph type="body" sz="quarter" idx="69"/>
          </p:nvPr>
        </p:nvSpPr>
        <p:spPr>
          <a:xfrm>
            <a:off x="7039246" y="2558636"/>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71" name="Text Placeholder 7">
            <a:extLst>
              <a:ext uri="{FF2B5EF4-FFF2-40B4-BE49-F238E27FC236}">
                <a16:creationId xmlns:a16="http://schemas.microsoft.com/office/drawing/2014/main" id="{280CA9C8-E090-A162-081E-EEA82C717E27}"/>
              </a:ext>
            </a:extLst>
          </p:cNvPr>
          <p:cNvSpPr>
            <a:spLocks noGrp="1"/>
          </p:cNvSpPr>
          <p:nvPr>
            <p:ph type="body" sz="quarter" idx="70" hasCustomPrompt="1"/>
          </p:nvPr>
        </p:nvSpPr>
        <p:spPr>
          <a:xfrm>
            <a:off x="7039245" y="2705351"/>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72" name="Text Placeholder 7">
            <a:extLst>
              <a:ext uri="{FF2B5EF4-FFF2-40B4-BE49-F238E27FC236}">
                <a16:creationId xmlns:a16="http://schemas.microsoft.com/office/drawing/2014/main" id="{50ACD5C9-012C-44C0-00A7-8E91B3B2D522}"/>
              </a:ext>
            </a:extLst>
          </p:cNvPr>
          <p:cNvSpPr>
            <a:spLocks noGrp="1"/>
          </p:cNvSpPr>
          <p:nvPr>
            <p:ph type="body" sz="quarter" idx="71" hasCustomPrompt="1"/>
          </p:nvPr>
        </p:nvSpPr>
        <p:spPr>
          <a:xfrm>
            <a:off x="7041149" y="3046317"/>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sp>
        <p:nvSpPr>
          <p:cNvPr id="73" name="Text Placeholder 6">
            <a:extLst>
              <a:ext uri="{FF2B5EF4-FFF2-40B4-BE49-F238E27FC236}">
                <a16:creationId xmlns:a16="http://schemas.microsoft.com/office/drawing/2014/main" id="{84D1FC42-5BC6-2A0C-FEE6-0EE20AC73E7D}"/>
              </a:ext>
            </a:extLst>
          </p:cNvPr>
          <p:cNvSpPr>
            <a:spLocks noGrp="1"/>
          </p:cNvSpPr>
          <p:nvPr>
            <p:ph type="body" sz="quarter" idx="72"/>
          </p:nvPr>
        </p:nvSpPr>
        <p:spPr>
          <a:xfrm>
            <a:off x="7039246" y="3570277"/>
            <a:ext cx="552450" cy="70514"/>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74" name="Text Placeholder 7">
            <a:extLst>
              <a:ext uri="{FF2B5EF4-FFF2-40B4-BE49-F238E27FC236}">
                <a16:creationId xmlns:a16="http://schemas.microsoft.com/office/drawing/2014/main" id="{BA437D00-FCA4-B5E4-63ED-76475D9A1195}"/>
              </a:ext>
            </a:extLst>
          </p:cNvPr>
          <p:cNvSpPr>
            <a:spLocks noGrp="1"/>
          </p:cNvSpPr>
          <p:nvPr>
            <p:ph type="body" sz="quarter" idx="73" hasCustomPrompt="1"/>
          </p:nvPr>
        </p:nvSpPr>
        <p:spPr>
          <a:xfrm>
            <a:off x="7039245" y="3716992"/>
            <a:ext cx="1690702" cy="264765"/>
          </a:xfrm>
        </p:spPr>
        <p:txBody>
          <a:bodyPr anchor="t" anchorCtr="0"/>
          <a:lstStyle>
            <a:lvl1pPr marL="0" indent="0">
              <a:lnSpc>
                <a:spcPct val="90000"/>
              </a:lnSpc>
              <a:spcBef>
                <a:spcPts val="0"/>
              </a:spcBef>
              <a:buNone/>
              <a:defRPr sz="2200" b="1"/>
            </a:lvl1pPr>
          </a:lstStyle>
          <a:p>
            <a:pPr lvl="0"/>
            <a:r>
              <a:rPr lang="en-US"/>
              <a:t>00000</a:t>
            </a:r>
          </a:p>
        </p:txBody>
      </p:sp>
      <p:sp>
        <p:nvSpPr>
          <p:cNvPr id="75" name="Text Placeholder 7">
            <a:extLst>
              <a:ext uri="{FF2B5EF4-FFF2-40B4-BE49-F238E27FC236}">
                <a16:creationId xmlns:a16="http://schemas.microsoft.com/office/drawing/2014/main" id="{4B38D4A7-A433-D046-594B-8DE566AD7CB9}"/>
              </a:ext>
            </a:extLst>
          </p:cNvPr>
          <p:cNvSpPr>
            <a:spLocks noGrp="1"/>
          </p:cNvSpPr>
          <p:nvPr>
            <p:ph type="body" sz="quarter" idx="74" hasCustomPrompt="1"/>
          </p:nvPr>
        </p:nvSpPr>
        <p:spPr>
          <a:xfrm>
            <a:off x="7041149" y="4057958"/>
            <a:ext cx="1688512" cy="289559"/>
          </a:xfrm>
        </p:spPr>
        <p:txBody>
          <a:bodyPr anchor="t" anchorCtr="0"/>
          <a:lstStyle>
            <a:lvl1pPr marL="0" indent="0">
              <a:lnSpc>
                <a:spcPct val="90000"/>
              </a:lnSpc>
              <a:spcBef>
                <a:spcPts val="0"/>
              </a:spcBef>
              <a:buNone/>
              <a:defRPr sz="1200" b="0"/>
            </a:lvl1pPr>
          </a:lstStyle>
          <a:p>
            <a:pPr lvl="0"/>
            <a:r>
              <a:rPr lang="en-US"/>
              <a:t>Statistic description</a:t>
            </a:r>
          </a:p>
        </p:txBody>
      </p:sp>
      <p:pic>
        <p:nvPicPr>
          <p:cNvPr id="5" name="Corewell Health" descr="Corewell Health">
            <a:extLst>
              <a:ext uri="{FF2B5EF4-FFF2-40B4-BE49-F238E27FC236}">
                <a16:creationId xmlns:a16="http://schemas.microsoft.com/office/drawing/2014/main" id="{949F9DDD-F9ED-24E8-3257-BD23F13B092C}"/>
              </a:ext>
            </a:extLst>
          </p:cNvPr>
          <p:cNvPicPr>
            <a:picLocks noChangeAspect="1"/>
          </p:cNvPicPr>
          <p:nvPr userDrawn="1"/>
        </p:nvPicPr>
        <p:blipFill>
          <a:blip r:embed="rId2"/>
          <a:stretch>
            <a:fillRect/>
          </a:stretch>
        </p:blipFill>
        <p:spPr>
          <a:xfrm>
            <a:off x="7117531" y="226695"/>
            <a:ext cx="1679787" cy="365760"/>
          </a:xfrm>
          <a:prstGeom prst="rect">
            <a:avLst/>
          </a:prstGeom>
        </p:spPr>
      </p:pic>
      <p:sp>
        <p:nvSpPr>
          <p:cNvPr id="6" name="TextBox 5">
            <a:extLst>
              <a:ext uri="{FF2B5EF4-FFF2-40B4-BE49-F238E27FC236}">
                <a16:creationId xmlns:a16="http://schemas.microsoft.com/office/drawing/2014/main" id="{9A0A9D5B-961A-A08F-F515-092FBCDEA3DC}"/>
              </a:ext>
            </a:extLst>
          </p:cNvPr>
          <p:cNvSpPr txBox="1"/>
          <p:nvPr userDrawn="1"/>
        </p:nvSpPr>
        <p:spPr>
          <a:xfrm>
            <a:off x="215590" y="1449659"/>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Tree>
    <p:extLst>
      <p:ext uri="{BB962C8B-B14F-4D97-AF65-F5344CB8AC3E}">
        <p14:creationId xmlns:p14="http://schemas.microsoft.com/office/powerpoint/2010/main" val="690589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One Statistic - Light Blue">
    <p:bg>
      <p:bgPr>
        <a:solidFill>
          <a:srgbClr val="0ED7E5"/>
        </a:solidFill>
        <a:effectLst/>
      </p:bgPr>
    </p:bg>
    <p:spTree>
      <p:nvGrpSpPr>
        <p:cNvPr id="1" name=""/>
        <p:cNvGrpSpPr/>
        <p:nvPr/>
      </p:nvGrpSpPr>
      <p:grpSpPr>
        <a:xfrm>
          <a:off x="0" y="0"/>
          <a:ext cx="0" cy="0"/>
          <a:chOff x="0" y="0"/>
          <a:chExt cx="0" cy="0"/>
        </a:xfrm>
      </p:grpSpPr>
      <p:pic>
        <p:nvPicPr>
          <p:cNvPr id="9" name="Corewell Health" descr="Corewell Health">
            <a:extLst>
              <a:ext uri="{FF2B5EF4-FFF2-40B4-BE49-F238E27FC236}">
                <a16:creationId xmlns:a16="http://schemas.microsoft.com/office/drawing/2014/main" id="{18A28177-99C8-47BB-6320-D5ED382C84D4}"/>
              </a:ext>
            </a:extLst>
          </p:cNvPr>
          <p:cNvPicPr>
            <a:picLocks noChangeAspect="1"/>
          </p:cNvPicPr>
          <p:nvPr userDrawn="1"/>
        </p:nvPicPr>
        <p:blipFill>
          <a:blip r:embed="rId2"/>
          <a:stretch>
            <a:fillRect/>
          </a:stretch>
        </p:blipFill>
        <p:spPr>
          <a:xfrm>
            <a:off x="7117531" y="226695"/>
            <a:ext cx="1679787" cy="365760"/>
          </a:xfrm>
          <a:prstGeom prst="rect">
            <a:avLst/>
          </a:prstGeom>
        </p:spPr>
      </p:pic>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411480" y="640080"/>
            <a:ext cx="8318754" cy="640080"/>
          </a:xfrm>
        </p:spPr>
        <p:txBody>
          <a:bodyPr/>
          <a:lstStyle/>
          <a:p>
            <a:r>
              <a:rPr lang="en-US"/>
              <a:t>This is a “One Statistic – Light Blue” slide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409575" y="1737359"/>
            <a:ext cx="3977639" cy="2926715"/>
          </a:xfrm>
        </p:spPr>
        <p:txBody>
          <a:bodyPr>
            <a:normAutofit/>
          </a:bodyPr>
          <a:lstStyle>
            <a:lvl1pPr marL="0" indent="0">
              <a:lnSpc>
                <a:spcPct val="80000"/>
              </a:lnSpc>
              <a:spcBef>
                <a:spcPts val="0"/>
              </a:spcBef>
              <a:buNone/>
              <a:defRPr sz="10400" b="1" spc="-300" baseline="0"/>
            </a:lvl1pPr>
            <a:lvl2pPr marL="137160" indent="-137160">
              <a:spcBef>
                <a:spcPts val="90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a:t>000%</a:t>
            </a:r>
          </a:p>
        </p:txBody>
      </p: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hasCustomPrompt="1"/>
          </p:nvPr>
        </p:nvSpPr>
        <p:spPr>
          <a:xfrm>
            <a:off x="4752595" y="2470150"/>
            <a:ext cx="3977639" cy="2193924"/>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 </a:t>
            </a:r>
            <a:r>
              <a:rPr lang="en-US" err="1"/>
              <a:t>consequat</a:t>
            </a:r>
            <a:r>
              <a:rPr lang="en-US"/>
              <a:t>.</a:t>
            </a:r>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Massive Transfusion Documentation Update November 2025</a:t>
            </a:r>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a:p>
        </p:txBody>
      </p:sp>
      <p:sp>
        <p:nvSpPr>
          <p:cNvPr id="4" name="Text Placeholder 6">
            <a:extLst>
              <a:ext uri="{FF2B5EF4-FFF2-40B4-BE49-F238E27FC236}">
                <a16:creationId xmlns:a16="http://schemas.microsoft.com/office/drawing/2014/main" id="{7EC20F2F-A9C8-C388-F953-1ACB07801207}"/>
              </a:ext>
            </a:extLst>
          </p:cNvPr>
          <p:cNvSpPr>
            <a:spLocks noGrp="1"/>
          </p:cNvSpPr>
          <p:nvPr>
            <p:ph type="body" sz="quarter" idx="20"/>
          </p:nvPr>
        </p:nvSpPr>
        <p:spPr>
          <a:xfrm>
            <a:off x="4752595" y="2280628"/>
            <a:ext cx="585013" cy="94562"/>
          </a:xfrm>
          <a:solidFill>
            <a:schemeClr val="bg2"/>
          </a:solidFill>
        </p:spPr>
        <p:txBody>
          <a:bodyPr/>
          <a:lstStyle>
            <a:lvl1pPr marL="0" indent="0">
              <a:buNone/>
              <a:defRPr sz="100">
                <a:solidFill>
                  <a:schemeClr val="bg1"/>
                </a:solidFill>
              </a:defRPr>
            </a:lvl1pPr>
          </a:lstStyle>
          <a:p>
            <a:pPr lvl="0"/>
            <a:r>
              <a:rPr lang="en-US"/>
              <a:t>Click to edit Master text styles</a:t>
            </a:r>
          </a:p>
        </p:txBody>
      </p:sp>
      <p:sp>
        <p:nvSpPr>
          <p:cNvPr id="7" name="Text Placeholder 6">
            <a:extLst>
              <a:ext uri="{FF2B5EF4-FFF2-40B4-BE49-F238E27FC236}">
                <a16:creationId xmlns:a16="http://schemas.microsoft.com/office/drawing/2014/main" id="{443DE1A3-323B-04C0-86A1-DF5211086889}"/>
              </a:ext>
            </a:extLst>
          </p:cNvPr>
          <p:cNvSpPr>
            <a:spLocks noGrp="1"/>
          </p:cNvSpPr>
          <p:nvPr>
            <p:ph type="body" sz="quarter" idx="21" hasCustomPrompt="1"/>
          </p:nvPr>
        </p:nvSpPr>
        <p:spPr>
          <a:xfrm>
            <a:off x="4745609" y="1737359"/>
            <a:ext cx="3984625" cy="448309"/>
          </a:xfrm>
        </p:spPr>
        <p:txBody>
          <a:bodyPr anchor="b" anchorCtr="0"/>
          <a:lstStyle>
            <a:lvl1pPr marL="0" indent="0">
              <a:spcBef>
                <a:spcPts val="0"/>
              </a:spcBef>
              <a:buNone/>
              <a:defRPr sz="1600" b="1"/>
            </a:lvl1pPr>
            <a:lvl2pPr marL="137160" indent="0">
              <a:spcBef>
                <a:spcPts val="0"/>
              </a:spcBef>
              <a:buNone/>
              <a:defRPr sz="1400" b="1"/>
            </a:lvl2pPr>
            <a:lvl3pPr marL="274320" indent="0">
              <a:spcBef>
                <a:spcPts val="0"/>
              </a:spcBef>
              <a:buNone/>
              <a:defRPr sz="1400" b="1"/>
            </a:lvl3pPr>
            <a:lvl4pPr marL="411480" indent="0">
              <a:spcBef>
                <a:spcPts val="0"/>
              </a:spcBef>
              <a:buNone/>
              <a:defRPr sz="1400" b="1"/>
            </a:lvl4pPr>
            <a:lvl5pPr marL="548640" indent="0">
              <a:spcBef>
                <a:spcPts val="0"/>
              </a:spcBef>
              <a:buNone/>
              <a:defRPr sz="1400" b="1"/>
            </a:lvl5pPr>
          </a:lstStyle>
          <a:p>
            <a:pPr lvl="0"/>
            <a:r>
              <a:rPr lang="en-US"/>
              <a:t>Body header</a:t>
            </a:r>
          </a:p>
        </p:txBody>
      </p:sp>
    </p:spTree>
    <p:extLst>
      <p:ext uri="{BB962C8B-B14F-4D97-AF65-F5344CB8AC3E}">
        <p14:creationId xmlns:p14="http://schemas.microsoft.com/office/powerpoint/2010/main" val="1413670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ne Statistic - Light Green">
    <p:bg>
      <p:bgPr>
        <a:solidFill>
          <a:srgbClr val="67F48C"/>
        </a:solidFill>
        <a:effectLst/>
      </p:bgPr>
    </p:bg>
    <p:spTree>
      <p:nvGrpSpPr>
        <p:cNvPr id="1" name=""/>
        <p:cNvGrpSpPr/>
        <p:nvPr/>
      </p:nvGrpSpPr>
      <p:grpSpPr>
        <a:xfrm>
          <a:off x="0" y="0"/>
          <a:ext cx="0" cy="0"/>
          <a:chOff x="0" y="0"/>
          <a:chExt cx="0" cy="0"/>
        </a:xfrm>
      </p:grpSpPr>
      <p:pic>
        <p:nvPicPr>
          <p:cNvPr id="8" name="Corewell Health" descr="Corewell Health">
            <a:extLst>
              <a:ext uri="{FF2B5EF4-FFF2-40B4-BE49-F238E27FC236}">
                <a16:creationId xmlns:a16="http://schemas.microsoft.com/office/drawing/2014/main" id="{EA3713E3-73DC-8E6F-E54E-8C41C9B0A1EE}"/>
              </a:ext>
            </a:extLst>
          </p:cNvPr>
          <p:cNvPicPr>
            <a:picLocks noChangeAspect="1"/>
          </p:cNvPicPr>
          <p:nvPr userDrawn="1"/>
        </p:nvPicPr>
        <p:blipFill>
          <a:blip r:embed="rId2"/>
          <a:stretch>
            <a:fillRect/>
          </a:stretch>
        </p:blipFill>
        <p:spPr>
          <a:xfrm>
            <a:off x="7117531" y="226695"/>
            <a:ext cx="1679787" cy="365760"/>
          </a:xfrm>
          <a:prstGeom prst="rect">
            <a:avLst/>
          </a:prstGeom>
        </p:spPr>
      </p:pic>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411480" y="640080"/>
            <a:ext cx="8318754" cy="640080"/>
          </a:xfrm>
        </p:spPr>
        <p:txBody>
          <a:bodyPr/>
          <a:lstStyle/>
          <a:p>
            <a:r>
              <a:rPr lang="en-US"/>
              <a:t>This is a “One Statistic – Light Green” slide</a:t>
            </a:r>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Massive Transfusion Documentation Update November 2025</a:t>
            </a:r>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a:p>
        </p:txBody>
      </p:sp>
      <p:sp>
        <p:nvSpPr>
          <p:cNvPr id="6" name="Text Placeholder 2">
            <a:extLst>
              <a:ext uri="{FF2B5EF4-FFF2-40B4-BE49-F238E27FC236}">
                <a16:creationId xmlns:a16="http://schemas.microsoft.com/office/drawing/2014/main" id="{C6821835-F91D-6B48-5FAF-6B8AB210A129}"/>
              </a:ext>
            </a:extLst>
          </p:cNvPr>
          <p:cNvSpPr>
            <a:spLocks noGrp="1"/>
          </p:cNvSpPr>
          <p:nvPr>
            <p:ph type="body" sz="quarter" idx="13" hasCustomPrompt="1"/>
          </p:nvPr>
        </p:nvSpPr>
        <p:spPr>
          <a:xfrm>
            <a:off x="409575" y="1737359"/>
            <a:ext cx="3977639" cy="2926715"/>
          </a:xfrm>
        </p:spPr>
        <p:txBody>
          <a:bodyPr>
            <a:normAutofit/>
          </a:bodyPr>
          <a:lstStyle>
            <a:lvl1pPr marL="0" indent="0">
              <a:lnSpc>
                <a:spcPct val="80000"/>
              </a:lnSpc>
              <a:spcBef>
                <a:spcPts val="0"/>
              </a:spcBef>
              <a:buNone/>
              <a:defRPr sz="10400" b="1" spc="-300" baseline="0"/>
            </a:lvl1pPr>
            <a:lvl2pPr marL="137160" indent="-137160">
              <a:spcBef>
                <a:spcPts val="90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a:t>000%</a:t>
            </a:r>
          </a:p>
        </p:txBody>
      </p:sp>
      <p:sp>
        <p:nvSpPr>
          <p:cNvPr id="7" name="Text Placeholder 3">
            <a:extLst>
              <a:ext uri="{FF2B5EF4-FFF2-40B4-BE49-F238E27FC236}">
                <a16:creationId xmlns:a16="http://schemas.microsoft.com/office/drawing/2014/main" id="{FF049428-1AEC-9822-A108-CE9B08FC740D}"/>
              </a:ext>
            </a:extLst>
          </p:cNvPr>
          <p:cNvSpPr>
            <a:spLocks noGrp="1"/>
          </p:cNvSpPr>
          <p:nvPr>
            <p:ph type="body" sz="quarter" idx="14" hasCustomPrompt="1"/>
          </p:nvPr>
        </p:nvSpPr>
        <p:spPr>
          <a:xfrm>
            <a:off x="4752595" y="2470150"/>
            <a:ext cx="3977639" cy="2193924"/>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 </a:t>
            </a:r>
            <a:r>
              <a:rPr lang="en-US" err="1"/>
              <a:t>consequat</a:t>
            </a:r>
            <a:r>
              <a:rPr lang="en-US"/>
              <a:t>.</a:t>
            </a:r>
          </a:p>
        </p:txBody>
      </p:sp>
      <p:sp>
        <p:nvSpPr>
          <p:cNvPr id="9" name="Text Placeholder 6">
            <a:extLst>
              <a:ext uri="{FF2B5EF4-FFF2-40B4-BE49-F238E27FC236}">
                <a16:creationId xmlns:a16="http://schemas.microsoft.com/office/drawing/2014/main" id="{13DB8F67-C3AF-43DD-F817-0B713E12F10A}"/>
              </a:ext>
            </a:extLst>
          </p:cNvPr>
          <p:cNvSpPr>
            <a:spLocks noGrp="1"/>
          </p:cNvSpPr>
          <p:nvPr>
            <p:ph type="body" sz="quarter" idx="20"/>
          </p:nvPr>
        </p:nvSpPr>
        <p:spPr>
          <a:xfrm>
            <a:off x="4752595" y="2280628"/>
            <a:ext cx="585013" cy="94562"/>
          </a:xfrm>
          <a:solidFill>
            <a:schemeClr val="bg2"/>
          </a:solidFill>
        </p:spPr>
        <p:txBody>
          <a:bodyPr/>
          <a:lstStyle>
            <a:lvl1pPr marL="0" indent="0">
              <a:buNone/>
              <a:defRPr sz="100">
                <a:solidFill>
                  <a:schemeClr val="bg1"/>
                </a:solidFill>
              </a:defRPr>
            </a:lvl1pPr>
          </a:lstStyle>
          <a:p>
            <a:pPr lvl="0"/>
            <a:r>
              <a:rPr lang="en-US"/>
              <a:t>Click to edit Master text styles</a:t>
            </a:r>
          </a:p>
        </p:txBody>
      </p:sp>
      <p:sp>
        <p:nvSpPr>
          <p:cNvPr id="12" name="Text Placeholder 6">
            <a:extLst>
              <a:ext uri="{FF2B5EF4-FFF2-40B4-BE49-F238E27FC236}">
                <a16:creationId xmlns:a16="http://schemas.microsoft.com/office/drawing/2014/main" id="{B7DEE37C-962B-5B53-DFC7-34F4DD4B9802}"/>
              </a:ext>
            </a:extLst>
          </p:cNvPr>
          <p:cNvSpPr>
            <a:spLocks noGrp="1"/>
          </p:cNvSpPr>
          <p:nvPr>
            <p:ph type="body" sz="quarter" idx="21" hasCustomPrompt="1"/>
          </p:nvPr>
        </p:nvSpPr>
        <p:spPr>
          <a:xfrm>
            <a:off x="4745609" y="1737359"/>
            <a:ext cx="3984625" cy="448309"/>
          </a:xfrm>
        </p:spPr>
        <p:txBody>
          <a:bodyPr anchor="b" anchorCtr="0"/>
          <a:lstStyle>
            <a:lvl1pPr marL="0" indent="0">
              <a:spcBef>
                <a:spcPts val="0"/>
              </a:spcBef>
              <a:buNone/>
              <a:defRPr sz="1600" b="1"/>
            </a:lvl1pPr>
            <a:lvl2pPr marL="137160" indent="0">
              <a:spcBef>
                <a:spcPts val="0"/>
              </a:spcBef>
              <a:buNone/>
              <a:defRPr sz="1400" b="1"/>
            </a:lvl2pPr>
            <a:lvl3pPr marL="274320" indent="0">
              <a:spcBef>
                <a:spcPts val="0"/>
              </a:spcBef>
              <a:buNone/>
              <a:defRPr sz="1400" b="1"/>
            </a:lvl3pPr>
            <a:lvl4pPr marL="411480" indent="0">
              <a:spcBef>
                <a:spcPts val="0"/>
              </a:spcBef>
              <a:buNone/>
              <a:defRPr sz="1400" b="1"/>
            </a:lvl4pPr>
            <a:lvl5pPr marL="548640" indent="0">
              <a:spcBef>
                <a:spcPts val="0"/>
              </a:spcBef>
              <a:buNone/>
              <a:defRPr sz="1400" b="1"/>
            </a:lvl5pPr>
          </a:lstStyle>
          <a:p>
            <a:pPr lvl="0"/>
            <a:r>
              <a:rPr lang="en-US"/>
              <a:t>Body header</a:t>
            </a:r>
          </a:p>
        </p:txBody>
      </p:sp>
    </p:spTree>
    <p:extLst>
      <p:ext uri="{BB962C8B-B14F-4D97-AF65-F5344CB8AC3E}">
        <p14:creationId xmlns:p14="http://schemas.microsoft.com/office/powerpoint/2010/main" val="3072204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ne Statistic - Dark Blue">
    <p:bg>
      <p:bgPr>
        <a:solidFill>
          <a:srgbClr val="002855"/>
        </a:solidFill>
        <a:effectLst/>
      </p:bgPr>
    </p:bg>
    <p:spTree>
      <p:nvGrpSpPr>
        <p:cNvPr id="1" name=""/>
        <p:cNvGrpSpPr/>
        <p:nvPr/>
      </p:nvGrpSpPr>
      <p:grpSpPr>
        <a:xfrm>
          <a:off x="0" y="0"/>
          <a:ext cx="0" cy="0"/>
          <a:chOff x="0" y="0"/>
          <a:chExt cx="0" cy="0"/>
        </a:xfrm>
      </p:grpSpPr>
      <p:pic>
        <p:nvPicPr>
          <p:cNvPr id="4" name="Corewell Health" descr="Corewell Health">
            <a:extLst>
              <a:ext uri="{FF2B5EF4-FFF2-40B4-BE49-F238E27FC236}">
                <a16:creationId xmlns:a16="http://schemas.microsoft.com/office/drawing/2014/main" id="{2FBCC855-A237-5E73-D5D2-6D4AF0FB7BC3}"/>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411480" y="640080"/>
            <a:ext cx="8318754" cy="640080"/>
          </a:xfrm>
        </p:spPr>
        <p:txBody>
          <a:bodyPr/>
          <a:lstStyle/>
          <a:p>
            <a:r>
              <a:rPr lang="en-US"/>
              <a:t>This is a “One Statistic – Dark Blue” slide</a:t>
            </a:r>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Massive Transfusion Documentation Update November 2025</a:t>
            </a:r>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a:p>
        </p:txBody>
      </p:sp>
      <p:sp>
        <p:nvSpPr>
          <p:cNvPr id="7" name="Text Placeholder 2">
            <a:extLst>
              <a:ext uri="{FF2B5EF4-FFF2-40B4-BE49-F238E27FC236}">
                <a16:creationId xmlns:a16="http://schemas.microsoft.com/office/drawing/2014/main" id="{9B199BF4-0391-166A-5681-6FD4BEF00424}"/>
              </a:ext>
            </a:extLst>
          </p:cNvPr>
          <p:cNvSpPr>
            <a:spLocks noGrp="1"/>
          </p:cNvSpPr>
          <p:nvPr>
            <p:ph type="body" sz="quarter" idx="13" hasCustomPrompt="1"/>
          </p:nvPr>
        </p:nvSpPr>
        <p:spPr>
          <a:xfrm>
            <a:off x="409575" y="1737359"/>
            <a:ext cx="3977639" cy="2926715"/>
          </a:xfrm>
        </p:spPr>
        <p:txBody>
          <a:bodyPr>
            <a:normAutofit/>
          </a:bodyPr>
          <a:lstStyle>
            <a:lvl1pPr marL="0" indent="0">
              <a:lnSpc>
                <a:spcPct val="80000"/>
              </a:lnSpc>
              <a:spcBef>
                <a:spcPts val="0"/>
              </a:spcBef>
              <a:buNone/>
              <a:defRPr sz="10400" b="1" spc="-300" baseline="0">
                <a:solidFill>
                  <a:schemeClr val="accent2"/>
                </a:solidFill>
              </a:defRPr>
            </a:lvl1pPr>
            <a:lvl2pPr marL="137160" indent="-137160">
              <a:spcBef>
                <a:spcPts val="900"/>
              </a:spcBef>
              <a:buFont typeface="Arial" panose="020B0604020202020204" pitchFamily="34" charset="0"/>
              <a:buChar char="•"/>
              <a:defRPr/>
            </a:lvl2pPr>
            <a:lvl3pPr marL="274320">
              <a:defRPr/>
            </a:lvl3pPr>
            <a:lvl4pPr marL="411480">
              <a:defRPr/>
            </a:lvl4pPr>
            <a:lvl5pPr marL="548640">
              <a:defRPr/>
            </a:lvl5pPr>
            <a:lvl6pPr marL="685800">
              <a:defRPr/>
            </a:lvl6pPr>
            <a:lvl7pPr marL="822960">
              <a:defRPr/>
            </a:lvl7pPr>
            <a:lvl8pPr marL="960120">
              <a:defRPr/>
            </a:lvl8pPr>
            <a:lvl9pPr marL="1097280">
              <a:defRPr/>
            </a:lvl9pPr>
          </a:lstStyle>
          <a:p>
            <a:pPr lvl="0"/>
            <a:r>
              <a:rPr lang="en-US"/>
              <a:t>000%</a:t>
            </a:r>
          </a:p>
        </p:txBody>
      </p:sp>
      <p:sp>
        <p:nvSpPr>
          <p:cNvPr id="8" name="Text Placeholder 3">
            <a:extLst>
              <a:ext uri="{FF2B5EF4-FFF2-40B4-BE49-F238E27FC236}">
                <a16:creationId xmlns:a16="http://schemas.microsoft.com/office/drawing/2014/main" id="{8BD73BEC-8B06-D5F2-523F-9E19618FBBC1}"/>
              </a:ext>
            </a:extLst>
          </p:cNvPr>
          <p:cNvSpPr>
            <a:spLocks noGrp="1"/>
          </p:cNvSpPr>
          <p:nvPr>
            <p:ph type="body" sz="quarter" idx="14" hasCustomPrompt="1"/>
          </p:nvPr>
        </p:nvSpPr>
        <p:spPr>
          <a:xfrm>
            <a:off x="4752595" y="2470150"/>
            <a:ext cx="3977639" cy="2193924"/>
          </a:xfrm>
        </p:spPr>
        <p:txBody>
          <a:bodyPr/>
          <a:lstStyle>
            <a:lvl1pPr marL="0" indent="0">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 </a:t>
            </a:r>
            <a:r>
              <a:rPr lang="en-US" err="1"/>
              <a:t>consequat</a:t>
            </a:r>
            <a:r>
              <a:rPr lang="en-US"/>
              <a:t>.</a:t>
            </a:r>
          </a:p>
        </p:txBody>
      </p:sp>
      <p:sp>
        <p:nvSpPr>
          <p:cNvPr id="9" name="Text Placeholder 6">
            <a:extLst>
              <a:ext uri="{FF2B5EF4-FFF2-40B4-BE49-F238E27FC236}">
                <a16:creationId xmlns:a16="http://schemas.microsoft.com/office/drawing/2014/main" id="{A3D1BF72-56F6-3841-6854-DB7B05F4370F}"/>
              </a:ext>
            </a:extLst>
          </p:cNvPr>
          <p:cNvSpPr>
            <a:spLocks noGrp="1"/>
          </p:cNvSpPr>
          <p:nvPr>
            <p:ph type="body" sz="quarter" idx="20"/>
          </p:nvPr>
        </p:nvSpPr>
        <p:spPr>
          <a:xfrm>
            <a:off x="4752595" y="2280628"/>
            <a:ext cx="585013" cy="94562"/>
          </a:xfrm>
          <a:solidFill>
            <a:schemeClr val="accent3"/>
          </a:solidFill>
        </p:spPr>
        <p:txBody>
          <a:bodyPr/>
          <a:lstStyle>
            <a:lvl1pPr marL="0" indent="0">
              <a:buNone/>
              <a:defRPr sz="100">
                <a:solidFill>
                  <a:schemeClr val="accent3"/>
                </a:solidFill>
              </a:defRPr>
            </a:lvl1pPr>
          </a:lstStyle>
          <a:p>
            <a:pPr lvl="0"/>
            <a:r>
              <a:rPr lang="en-US"/>
              <a:t>Click to edit Master text styles</a:t>
            </a:r>
          </a:p>
        </p:txBody>
      </p:sp>
      <p:sp>
        <p:nvSpPr>
          <p:cNvPr id="12" name="Text Placeholder 6">
            <a:extLst>
              <a:ext uri="{FF2B5EF4-FFF2-40B4-BE49-F238E27FC236}">
                <a16:creationId xmlns:a16="http://schemas.microsoft.com/office/drawing/2014/main" id="{95C89622-0F49-0FB7-23FD-3CE4FD5F0847}"/>
              </a:ext>
            </a:extLst>
          </p:cNvPr>
          <p:cNvSpPr>
            <a:spLocks noGrp="1"/>
          </p:cNvSpPr>
          <p:nvPr>
            <p:ph type="body" sz="quarter" idx="21" hasCustomPrompt="1"/>
          </p:nvPr>
        </p:nvSpPr>
        <p:spPr>
          <a:xfrm>
            <a:off x="4745609" y="1737359"/>
            <a:ext cx="3984625" cy="448309"/>
          </a:xfrm>
        </p:spPr>
        <p:txBody>
          <a:bodyPr anchor="b" anchorCtr="0"/>
          <a:lstStyle>
            <a:lvl1pPr marL="0" indent="0">
              <a:spcBef>
                <a:spcPts val="0"/>
              </a:spcBef>
              <a:buNone/>
              <a:defRPr sz="1600" b="1"/>
            </a:lvl1pPr>
            <a:lvl2pPr marL="137160" indent="0">
              <a:spcBef>
                <a:spcPts val="0"/>
              </a:spcBef>
              <a:buNone/>
              <a:defRPr sz="1400" b="1"/>
            </a:lvl2pPr>
            <a:lvl3pPr marL="274320" indent="0">
              <a:spcBef>
                <a:spcPts val="0"/>
              </a:spcBef>
              <a:buNone/>
              <a:defRPr sz="1400" b="1"/>
            </a:lvl3pPr>
            <a:lvl4pPr marL="411480" indent="0">
              <a:spcBef>
                <a:spcPts val="0"/>
              </a:spcBef>
              <a:buNone/>
              <a:defRPr sz="1400" b="1"/>
            </a:lvl4pPr>
            <a:lvl5pPr marL="548640" indent="0">
              <a:spcBef>
                <a:spcPts val="0"/>
              </a:spcBef>
              <a:buNone/>
              <a:defRPr sz="1400" b="1"/>
            </a:lvl5pPr>
          </a:lstStyle>
          <a:p>
            <a:pPr lvl="0"/>
            <a:r>
              <a:rPr lang="en-US"/>
              <a:t>Body header</a:t>
            </a:r>
          </a:p>
        </p:txBody>
      </p:sp>
    </p:spTree>
    <p:extLst>
      <p:ext uri="{BB962C8B-B14F-4D97-AF65-F5344CB8AC3E}">
        <p14:creationId xmlns:p14="http://schemas.microsoft.com/office/powerpoint/2010/main" val="2064851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764" userDrawn="1">
          <p15:clr>
            <a:srgbClr val="FBAE40"/>
          </p15:clr>
        </p15:guide>
        <p15:guide id="2" pos="2992" userDrawn="1">
          <p15:clr>
            <a:srgbClr val="FBAE40"/>
          </p15:clr>
        </p15:guide>
        <p15:guide id="3" orient="horz" pos="2938" userDrawn="1">
          <p15:clr>
            <a:srgbClr val="FBAE40"/>
          </p15:clr>
        </p15:guide>
        <p15:guide id="4" orient="horz" pos="109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002855"/>
        </a:solidFill>
        <a:effectLst/>
      </p:bgPr>
    </p:bg>
    <p:spTree>
      <p:nvGrpSpPr>
        <p:cNvPr id="1" name=""/>
        <p:cNvGrpSpPr/>
        <p:nvPr/>
      </p:nvGrpSpPr>
      <p:grpSpPr>
        <a:xfrm>
          <a:off x="0" y="0"/>
          <a:ext cx="0" cy="0"/>
          <a:chOff x="0" y="0"/>
          <a:chExt cx="0" cy="0"/>
        </a:xfrm>
      </p:grpSpPr>
      <p:pic>
        <p:nvPicPr>
          <p:cNvPr id="3" name="Corewell Health" descr="Corewell Health">
            <a:extLst>
              <a:ext uri="{FF2B5EF4-FFF2-40B4-BE49-F238E27FC236}">
                <a16:creationId xmlns:a16="http://schemas.microsoft.com/office/drawing/2014/main" id="{13415E82-9CD4-FE94-3867-DDADA09D153C}"/>
              </a:ext>
            </a:extLst>
          </p:cNvPr>
          <p:cNvPicPr>
            <a:picLocks noChangeAspect="1"/>
          </p:cNvPicPr>
          <p:nvPr userDrawn="1"/>
        </p:nvPicPr>
        <p:blipFill>
          <a:blip r:embed="rId2"/>
          <a:stretch>
            <a:fillRect/>
          </a:stretch>
        </p:blipFill>
        <p:spPr bwMode="black">
          <a:xfrm>
            <a:off x="1579880" y="1828800"/>
            <a:ext cx="5984240" cy="1303020"/>
          </a:xfrm>
          <a:prstGeom prst="rect">
            <a:avLst/>
          </a:prstGeom>
        </p:spPr>
      </p:pic>
      <p:sp>
        <p:nvSpPr>
          <p:cNvPr id="2" name="Rectangle">
            <a:extLst>
              <a:ext uri="{FF2B5EF4-FFF2-40B4-BE49-F238E27FC236}">
                <a16:creationId xmlns:a16="http://schemas.microsoft.com/office/drawing/2014/main" id="{975459C1-49A5-C495-FC25-18B923EF6FED}"/>
              </a:ext>
              <a:ext uri="{C183D7F6-B498-43B3-948B-1728B52AA6E4}">
                <adec:decorative xmlns:adec="http://schemas.microsoft.com/office/drawing/2017/decorative" val="1"/>
              </a:ext>
            </a:extLst>
          </p:cNvPr>
          <p:cNvSpPr/>
          <p:nvPr userDrawn="1"/>
        </p:nvSpPr>
        <p:spPr bwMode="hidden">
          <a:xfrm>
            <a:off x="1" y="5006341"/>
            <a:ext cx="9143998" cy="13716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421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go - Whit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FBA3CA8-E2FA-B74C-72B7-B485E1172F2C}"/>
              </a:ext>
              <a:ext uri="{C183D7F6-B498-43B3-948B-1728B52AA6E4}">
                <adec:decorative xmlns:adec="http://schemas.microsoft.com/office/drawing/2017/decorative" val="1"/>
              </a:ext>
            </a:extLst>
          </p:cNvPr>
          <p:cNvSpPr/>
          <p:nvPr userDrawn="1"/>
        </p:nvSpPr>
        <p:spPr bwMode="hidden">
          <a:xfrm>
            <a:off x="1" y="5006340"/>
            <a:ext cx="9143998" cy="13716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rewell Health" descr="Corewell Health">
            <a:extLst>
              <a:ext uri="{FF2B5EF4-FFF2-40B4-BE49-F238E27FC236}">
                <a16:creationId xmlns:a16="http://schemas.microsoft.com/office/drawing/2014/main" id="{799CB853-B0AD-DD78-0399-71695918C0E6}"/>
              </a:ext>
            </a:extLst>
          </p:cNvPr>
          <p:cNvPicPr>
            <a:picLocks noChangeAspect="1"/>
          </p:cNvPicPr>
          <p:nvPr userDrawn="1"/>
        </p:nvPicPr>
        <p:blipFill>
          <a:blip r:embed="rId2"/>
          <a:stretch>
            <a:fillRect/>
          </a:stretch>
        </p:blipFill>
        <p:spPr>
          <a:xfrm>
            <a:off x="1579880" y="1828800"/>
            <a:ext cx="5984240" cy="1303020"/>
          </a:xfrm>
          <a:prstGeom prst="rect">
            <a:avLst/>
          </a:prstGeom>
        </p:spPr>
      </p:pic>
    </p:spTree>
    <p:extLst>
      <p:ext uri="{BB962C8B-B14F-4D97-AF65-F5344CB8AC3E}">
        <p14:creationId xmlns:p14="http://schemas.microsoft.com/office/powerpoint/2010/main" val="701637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e  Can Blu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7F5115-0D89-53D5-9387-1C9FBAEE91E8}"/>
              </a:ext>
            </a:extLst>
          </p:cNvPr>
          <p:cNvSpPr>
            <a:spLocks noGrp="1"/>
          </p:cNvSpPr>
          <p:nvPr>
            <p:ph type="sldNum" sz="quarter" idx="11"/>
          </p:nvPr>
        </p:nvSpPr>
        <p:spPr/>
        <p:txBody>
          <a:bodyPr/>
          <a:lstStyle/>
          <a:p>
            <a:fld id="{B58DE5F1-E0F9-4CCA-92B7-7A6FC4DFEE14}" type="slidenum">
              <a:rPr lang="en-US" smtClean="0"/>
              <a:pPr/>
              <a:t>‹#›</a:t>
            </a:fld>
            <a:endParaRPr lang="en-US"/>
          </a:p>
        </p:txBody>
      </p:sp>
      <p:pic>
        <p:nvPicPr>
          <p:cNvPr id="5" name="Corewell Health" descr="Corewell Health">
            <a:extLst>
              <a:ext uri="{FF2B5EF4-FFF2-40B4-BE49-F238E27FC236}">
                <a16:creationId xmlns:a16="http://schemas.microsoft.com/office/drawing/2014/main" id="{54E75D25-3FFB-C81F-B7BB-9896FCC23A60}"/>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11" name="Freeform: Shape 10">
            <a:extLst>
              <a:ext uri="{FF2B5EF4-FFF2-40B4-BE49-F238E27FC236}">
                <a16:creationId xmlns:a16="http://schemas.microsoft.com/office/drawing/2014/main" id="{250FB33D-15F1-E2E2-0379-2D716F7157B6}"/>
              </a:ext>
            </a:extLst>
          </p:cNvPr>
          <p:cNvSpPr/>
          <p:nvPr/>
        </p:nvSpPr>
        <p:spPr>
          <a:xfrm>
            <a:off x="865726" y="3225831"/>
            <a:ext cx="3066288" cy="291560"/>
          </a:xfrm>
          <a:custGeom>
            <a:avLst/>
            <a:gdLst>
              <a:gd name="connsiteX0" fmla="*/ 0 w 3066288"/>
              <a:gd name="connsiteY0" fmla="*/ 0 h 291560"/>
              <a:gd name="connsiteX1" fmla="*/ 3066288 w 3066288"/>
              <a:gd name="connsiteY1" fmla="*/ 0 h 291560"/>
              <a:gd name="connsiteX2" fmla="*/ 3066288 w 3066288"/>
              <a:gd name="connsiteY2" fmla="*/ 291560 h 291560"/>
              <a:gd name="connsiteX3" fmla="*/ 0 w 3066288"/>
              <a:gd name="connsiteY3" fmla="*/ 291560 h 291560"/>
            </a:gdLst>
            <a:ahLst/>
            <a:cxnLst>
              <a:cxn ang="0">
                <a:pos x="connsiteX0" y="connsiteY0"/>
              </a:cxn>
              <a:cxn ang="0">
                <a:pos x="connsiteX1" y="connsiteY1"/>
              </a:cxn>
              <a:cxn ang="0">
                <a:pos x="connsiteX2" y="connsiteY2"/>
              </a:cxn>
              <a:cxn ang="0">
                <a:pos x="connsiteX3" y="connsiteY3"/>
              </a:cxn>
            </a:cxnLst>
            <a:rect l="l" t="t" r="r" b="b"/>
            <a:pathLst>
              <a:path w="3066288" h="291560">
                <a:moveTo>
                  <a:pt x="0" y="0"/>
                </a:moveTo>
                <a:lnTo>
                  <a:pt x="3066288" y="0"/>
                </a:lnTo>
                <a:lnTo>
                  <a:pt x="3066288" y="291560"/>
                </a:lnTo>
                <a:lnTo>
                  <a:pt x="0" y="291560"/>
                </a:lnTo>
                <a:close/>
              </a:path>
            </a:pathLst>
          </a:custGeom>
          <a:solidFill>
            <a:srgbClr val="0ED7E5"/>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2B185C5-0A69-C5BD-30DE-449C90F65D3F}"/>
              </a:ext>
            </a:extLst>
          </p:cNvPr>
          <p:cNvSpPr/>
          <p:nvPr/>
        </p:nvSpPr>
        <p:spPr>
          <a:xfrm>
            <a:off x="4478273" y="3225831"/>
            <a:ext cx="3841051" cy="291560"/>
          </a:xfrm>
          <a:custGeom>
            <a:avLst/>
            <a:gdLst>
              <a:gd name="connsiteX0" fmla="*/ 0 w 3841051"/>
              <a:gd name="connsiteY0" fmla="*/ 0 h 291560"/>
              <a:gd name="connsiteX1" fmla="*/ 3841051 w 3841051"/>
              <a:gd name="connsiteY1" fmla="*/ 0 h 291560"/>
              <a:gd name="connsiteX2" fmla="*/ 3841051 w 3841051"/>
              <a:gd name="connsiteY2" fmla="*/ 291560 h 291560"/>
              <a:gd name="connsiteX3" fmla="*/ 0 w 3841051"/>
              <a:gd name="connsiteY3" fmla="*/ 291560 h 291560"/>
            </a:gdLst>
            <a:ahLst/>
            <a:cxnLst>
              <a:cxn ang="0">
                <a:pos x="connsiteX0" y="connsiteY0"/>
              </a:cxn>
              <a:cxn ang="0">
                <a:pos x="connsiteX1" y="connsiteY1"/>
              </a:cxn>
              <a:cxn ang="0">
                <a:pos x="connsiteX2" y="connsiteY2"/>
              </a:cxn>
              <a:cxn ang="0">
                <a:pos x="connsiteX3" y="connsiteY3"/>
              </a:cxn>
            </a:cxnLst>
            <a:rect l="l" t="t" r="r" b="b"/>
            <a:pathLst>
              <a:path w="3841051" h="291560">
                <a:moveTo>
                  <a:pt x="0" y="0"/>
                </a:moveTo>
                <a:lnTo>
                  <a:pt x="3841051" y="0"/>
                </a:lnTo>
                <a:lnTo>
                  <a:pt x="3841051" y="291560"/>
                </a:lnTo>
                <a:lnTo>
                  <a:pt x="0" y="291560"/>
                </a:lnTo>
                <a:close/>
              </a:path>
            </a:pathLst>
          </a:custGeom>
          <a:solidFill>
            <a:srgbClr val="67F48C"/>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006BE1-4AF4-578E-1B1B-BB8311446516}"/>
              </a:ext>
            </a:extLst>
          </p:cNvPr>
          <p:cNvSpPr/>
          <p:nvPr/>
        </p:nvSpPr>
        <p:spPr>
          <a:xfrm>
            <a:off x="804862" y="1628775"/>
            <a:ext cx="2119883" cy="1288065"/>
          </a:xfrm>
          <a:custGeom>
            <a:avLst/>
            <a:gdLst>
              <a:gd name="connsiteX0" fmla="*/ 1772031 w 2119883"/>
              <a:gd name="connsiteY0" fmla="*/ 0 h 1288065"/>
              <a:gd name="connsiteX1" fmla="*/ 1502283 w 2119883"/>
              <a:gd name="connsiteY1" fmla="*/ 829818 h 1288065"/>
              <a:gd name="connsiteX2" fmla="*/ 1242060 w 2119883"/>
              <a:gd name="connsiteY2" fmla="*/ 0 h 1288065"/>
              <a:gd name="connsiteX3" fmla="*/ 907161 w 2119883"/>
              <a:gd name="connsiteY3" fmla="*/ 0 h 1288065"/>
              <a:gd name="connsiteX4" fmla="*/ 634556 w 2119883"/>
              <a:gd name="connsiteY4" fmla="*/ 822103 h 1288065"/>
              <a:gd name="connsiteX5" fmla="*/ 375380 w 2119883"/>
              <a:gd name="connsiteY5" fmla="*/ 0 h 1288065"/>
              <a:gd name="connsiteX6" fmla="*/ 0 w 2119883"/>
              <a:gd name="connsiteY6" fmla="*/ 0 h 1288065"/>
              <a:gd name="connsiteX7" fmla="*/ 417671 w 2119883"/>
              <a:gd name="connsiteY7" fmla="*/ 1288066 h 1288065"/>
              <a:gd name="connsiteX8" fmla="*/ 809625 w 2119883"/>
              <a:gd name="connsiteY8" fmla="*/ 1288066 h 1288065"/>
              <a:gd name="connsiteX9" fmla="*/ 1064705 w 2119883"/>
              <a:gd name="connsiteY9" fmla="*/ 501777 h 1288065"/>
              <a:gd name="connsiteX10" fmla="*/ 1311974 w 2119883"/>
              <a:gd name="connsiteY10" fmla="*/ 1288066 h 1288065"/>
              <a:gd name="connsiteX11" fmla="*/ 1702118 w 2119883"/>
              <a:gd name="connsiteY11" fmla="*/ 1288066 h 1288065"/>
              <a:gd name="connsiteX12" fmla="*/ 2119884 w 2119883"/>
              <a:gd name="connsiteY12" fmla="*/ 0 h 1288065"/>
              <a:gd name="connsiteX13" fmla="*/ 1772031 w 2119883"/>
              <a:gd name="connsiteY13" fmla="*/ 0 h 128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9883" h="1288065">
                <a:moveTo>
                  <a:pt x="1772031" y="0"/>
                </a:moveTo>
                <a:lnTo>
                  <a:pt x="1502283" y="829818"/>
                </a:lnTo>
                <a:lnTo>
                  <a:pt x="1242060" y="0"/>
                </a:lnTo>
                <a:lnTo>
                  <a:pt x="907161" y="0"/>
                </a:lnTo>
                <a:lnTo>
                  <a:pt x="634556" y="822103"/>
                </a:lnTo>
                <a:lnTo>
                  <a:pt x="375380" y="0"/>
                </a:lnTo>
                <a:lnTo>
                  <a:pt x="0" y="0"/>
                </a:lnTo>
                <a:lnTo>
                  <a:pt x="417671" y="1288066"/>
                </a:lnTo>
                <a:lnTo>
                  <a:pt x="809625" y="1288066"/>
                </a:lnTo>
                <a:lnTo>
                  <a:pt x="1064705" y="501777"/>
                </a:lnTo>
                <a:lnTo>
                  <a:pt x="1311974" y="1288066"/>
                </a:lnTo>
                <a:lnTo>
                  <a:pt x="1702118" y="1288066"/>
                </a:lnTo>
                <a:lnTo>
                  <a:pt x="2119884" y="0"/>
                </a:lnTo>
                <a:lnTo>
                  <a:pt x="1772031" y="0"/>
                </a:lnTo>
                <a:close/>
              </a:path>
            </a:pathLst>
          </a:custGeom>
          <a:solidFill>
            <a:srgbClr val="FFFFFF"/>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F42654D-7039-3234-8F1C-3B4EFD9437CB}"/>
              </a:ext>
            </a:extLst>
          </p:cNvPr>
          <p:cNvSpPr/>
          <p:nvPr/>
        </p:nvSpPr>
        <p:spPr>
          <a:xfrm>
            <a:off x="2828829" y="1901094"/>
            <a:ext cx="1081849" cy="1032319"/>
          </a:xfrm>
          <a:custGeom>
            <a:avLst/>
            <a:gdLst>
              <a:gd name="connsiteX0" fmla="*/ 439960 w 1081849"/>
              <a:gd name="connsiteY0" fmla="*/ 277844 h 1032319"/>
              <a:gd name="connsiteX1" fmla="*/ 552164 w 1081849"/>
              <a:gd name="connsiteY1" fmla="*/ 250222 h 1032319"/>
              <a:gd name="connsiteX2" fmla="*/ 660749 w 1081849"/>
              <a:gd name="connsiteY2" fmla="*/ 277844 h 1032319"/>
              <a:gd name="connsiteX3" fmla="*/ 733425 w 1081849"/>
              <a:gd name="connsiteY3" fmla="*/ 356045 h 1032319"/>
              <a:gd name="connsiteX4" fmla="*/ 754856 w 1081849"/>
              <a:gd name="connsiteY4" fmla="*/ 421386 h 1032319"/>
              <a:gd name="connsiteX5" fmla="*/ 346710 w 1081849"/>
              <a:gd name="connsiteY5" fmla="*/ 421386 h 1032319"/>
              <a:gd name="connsiteX6" fmla="*/ 367189 w 1081849"/>
              <a:gd name="connsiteY6" fmla="*/ 356045 h 1032319"/>
              <a:gd name="connsiteX7" fmla="*/ 439865 w 1081849"/>
              <a:gd name="connsiteY7" fmla="*/ 277844 h 1032319"/>
              <a:gd name="connsiteX8" fmla="*/ 1009364 w 1081849"/>
              <a:gd name="connsiteY8" fmla="*/ 238316 h 1032319"/>
              <a:gd name="connsiteX9" fmla="*/ 816102 w 1081849"/>
              <a:gd name="connsiteY9" fmla="*/ 61627 h 1032319"/>
              <a:gd name="connsiteX10" fmla="*/ 548354 w 1081849"/>
              <a:gd name="connsiteY10" fmla="*/ 0 h 1032319"/>
              <a:gd name="connsiteX11" fmla="*/ 265938 w 1081849"/>
              <a:gd name="connsiteY11" fmla="*/ 66294 h 1032319"/>
              <a:gd name="connsiteX12" fmla="*/ 70866 w 1081849"/>
              <a:gd name="connsiteY12" fmla="*/ 249365 h 1032319"/>
              <a:gd name="connsiteX13" fmla="*/ 0 w 1081849"/>
              <a:gd name="connsiteY13" fmla="*/ 517112 h 1032319"/>
              <a:gd name="connsiteX14" fmla="*/ 72676 w 1081849"/>
              <a:gd name="connsiteY14" fmla="*/ 781145 h 1032319"/>
              <a:gd name="connsiteX15" fmla="*/ 276892 w 1081849"/>
              <a:gd name="connsiteY15" fmla="*/ 965168 h 1032319"/>
              <a:gd name="connsiteX16" fmla="*/ 586930 w 1081849"/>
              <a:gd name="connsiteY16" fmla="*/ 1032320 h 1032319"/>
              <a:gd name="connsiteX17" fmla="*/ 833533 w 1081849"/>
              <a:gd name="connsiteY17" fmla="*/ 990886 h 1032319"/>
              <a:gd name="connsiteX18" fmla="*/ 1008317 w 1081849"/>
              <a:gd name="connsiteY18" fmla="*/ 872204 h 1032319"/>
              <a:gd name="connsiteX19" fmla="*/ 826103 w 1081849"/>
              <a:gd name="connsiteY19" fmla="*/ 679037 h 1032319"/>
              <a:gd name="connsiteX20" fmla="*/ 723043 w 1081849"/>
              <a:gd name="connsiteY20" fmla="*/ 744379 h 1032319"/>
              <a:gd name="connsiteX21" fmla="*/ 596075 w 1081849"/>
              <a:gd name="connsiteY21" fmla="*/ 765524 h 1032319"/>
              <a:gd name="connsiteX22" fmla="*/ 459867 w 1081849"/>
              <a:gd name="connsiteY22" fmla="*/ 737045 h 1032319"/>
              <a:gd name="connsiteX23" fmla="*/ 372427 w 1081849"/>
              <a:gd name="connsiteY23" fmla="*/ 655130 h 1032319"/>
              <a:gd name="connsiteX24" fmla="*/ 352044 w 1081849"/>
              <a:gd name="connsiteY24" fmla="*/ 605409 h 1032319"/>
              <a:gd name="connsiteX25" fmla="*/ 1076325 w 1081849"/>
              <a:gd name="connsiteY25" fmla="*/ 605409 h 1032319"/>
              <a:gd name="connsiteX26" fmla="*/ 1080040 w 1081849"/>
              <a:gd name="connsiteY26" fmla="*/ 561213 h 1032319"/>
              <a:gd name="connsiteX27" fmla="*/ 1081850 w 1081849"/>
              <a:gd name="connsiteY27" fmla="*/ 518922 h 1032319"/>
              <a:gd name="connsiteX28" fmla="*/ 1009174 w 1081849"/>
              <a:gd name="connsiteY28" fmla="*/ 238316 h 10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1849" h="1032319">
                <a:moveTo>
                  <a:pt x="439960" y="277844"/>
                </a:moveTo>
                <a:cubicBezTo>
                  <a:pt x="471868" y="259461"/>
                  <a:pt x="509207" y="250222"/>
                  <a:pt x="552164" y="250222"/>
                </a:cubicBezTo>
                <a:cubicBezTo>
                  <a:pt x="595122" y="250222"/>
                  <a:pt x="630079" y="259461"/>
                  <a:pt x="660749" y="277844"/>
                </a:cubicBezTo>
                <a:cubicBezTo>
                  <a:pt x="691420" y="296228"/>
                  <a:pt x="715613" y="322326"/>
                  <a:pt x="733425" y="356045"/>
                </a:cubicBezTo>
                <a:cubicBezTo>
                  <a:pt x="743902" y="375952"/>
                  <a:pt x="751046" y="397764"/>
                  <a:pt x="754856" y="421386"/>
                </a:cubicBezTo>
                <a:lnTo>
                  <a:pt x="346710" y="421386"/>
                </a:lnTo>
                <a:cubicBezTo>
                  <a:pt x="350710" y="397669"/>
                  <a:pt x="357473" y="375857"/>
                  <a:pt x="367189" y="356045"/>
                </a:cubicBezTo>
                <a:cubicBezTo>
                  <a:pt x="383762" y="322326"/>
                  <a:pt x="407956" y="296228"/>
                  <a:pt x="439865" y="277844"/>
                </a:cubicBezTo>
                <a:moveTo>
                  <a:pt x="1009364" y="238316"/>
                </a:moveTo>
                <a:cubicBezTo>
                  <a:pt x="960882" y="161639"/>
                  <a:pt x="896493" y="102775"/>
                  <a:pt x="816102" y="61627"/>
                </a:cubicBezTo>
                <a:cubicBezTo>
                  <a:pt x="735711" y="20574"/>
                  <a:pt x="646462" y="0"/>
                  <a:pt x="548354" y="0"/>
                </a:cubicBezTo>
                <a:cubicBezTo>
                  <a:pt x="442817" y="0"/>
                  <a:pt x="348710" y="22098"/>
                  <a:pt x="265938" y="66294"/>
                </a:cubicBezTo>
                <a:cubicBezTo>
                  <a:pt x="183166" y="110490"/>
                  <a:pt x="118110" y="171450"/>
                  <a:pt x="70866" y="249365"/>
                </a:cubicBezTo>
                <a:cubicBezTo>
                  <a:pt x="23622" y="327279"/>
                  <a:pt x="0" y="416528"/>
                  <a:pt x="0" y="517112"/>
                </a:cubicBezTo>
                <a:cubicBezTo>
                  <a:pt x="0" y="617696"/>
                  <a:pt x="24193" y="703326"/>
                  <a:pt x="72676" y="781145"/>
                </a:cubicBezTo>
                <a:cubicBezTo>
                  <a:pt x="121158" y="859060"/>
                  <a:pt x="189167" y="920401"/>
                  <a:pt x="276892" y="965168"/>
                </a:cubicBezTo>
                <a:cubicBezTo>
                  <a:pt x="364617" y="1009936"/>
                  <a:pt x="467963" y="1032320"/>
                  <a:pt x="586930" y="1032320"/>
                </a:cubicBezTo>
                <a:cubicBezTo>
                  <a:pt x="681418" y="1032320"/>
                  <a:pt x="763619" y="1018508"/>
                  <a:pt x="833533" y="990886"/>
                </a:cubicBezTo>
                <a:cubicBezTo>
                  <a:pt x="903446" y="963263"/>
                  <a:pt x="961739" y="923735"/>
                  <a:pt x="1008317" y="872204"/>
                </a:cubicBezTo>
                <a:lnTo>
                  <a:pt x="826103" y="679037"/>
                </a:lnTo>
                <a:cubicBezTo>
                  <a:pt x="791718" y="708470"/>
                  <a:pt x="757428" y="730282"/>
                  <a:pt x="723043" y="744379"/>
                </a:cubicBezTo>
                <a:cubicBezTo>
                  <a:pt x="688658" y="758476"/>
                  <a:pt x="646367" y="765524"/>
                  <a:pt x="596075" y="765524"/>
                </a:cubicBezTo>
                <a:cubicBezTo>
                  <a:pt x="543306" y="765524"/>
                  <a:pt x="497872" y="755999"/>
                  <a:pt x="459867" y="737045"/>
                </a:cubicBezTo>
                <a:cubicBezTo>
                  <a:pt x="421862" y="717995"/>
                  <a:pt x="392716" y="690753"/>
                  <a:pt x="372427" y="655130"/>
                </a:cubicBezTo>
                <a:cubicBezTo>
                  <a:pt x="363760" y="639794"/>
                  <a:pt x="356997" y="623221"/>
                  <a:pt x="352044" y="605409"/>
                </a:cubicBezTo>
                <a:lnTo>
                  <a:pt x="1076325" y="605409"/>
                </a:lnTo>
                <a:cubicBezTo>
                  <a:pt x="1077563" y="591884"/>
                  <a:pt x="1078802" y="577215"/>
                  <a:pt x="1080040" y="561213"/>
                </a:cubicBezTo>
                <a:cubicBezTo>
                  <a:pt x="1081278" y="545306"/>
                  <a:pt x="1081850" y="531209"/>
                  <a:pt x="1081850" y="518922"/>
                </a:cubicBezTo>
                <a:cubicBezTo>
                  <a:pt x="1081850" y="408527"/>
                  <a:pt x="1057656" y="314992"/>
                  <a:pt x="1009174" y="238316"/>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4104A9C-B30E-CCD7-1C78-6F6EA3980AA1}"/>
              </a:ext>
            </a:extLst>
          </p:cNvPr>
          <p:cNvSpPr/>
          <p:nvPr/>
        </p:nvSpPr>
        <p:spPr>
          <a:xfrm>
            <a:off x="4453889" y="1901094"/>
            <a:ext cx="1039653" cy="1032319"/>
          </a:xfrm>
          <a:custGeom>
            <a:avLst/>
            <a:gdLst>
              <a:gd name="connsiteX0" fmla="*/ 682657 w 1039653"/>
              <a:gd name="connsiteY0" fmla="*/ 722281 h 1032319"/>
              <a:gd name="connsiteX1" fmla="*/ 570452 w 1039653"/>
              <a:gd name="connsiteY1" fmla="*/ 754475 h 1032319"/>
              <a:gd name="connsiteX2" fmla="*/ 461010 w 1039653"/>
              <a:gd name="connsiteY2" fmla="*/ 726853 h 1032319"/>
              <a:gd name="connsiteX3" fmla="*/ 382810 w 1039653"/>
              <a:gd name="connsiteY3" fmla="*/ 645890 h 1032319"/>
              <a:gd name="connsiteX4" fmla="*/ 353378 w 1039653"/>
              <a:gd name="connsiteY4" fmla="*/ 517112 h 1032319"/>
              <a:gd name="connsiteX5" fmla="*/ 382810 w 1039653"/>
              <a:gd name="connsiteY5" fmla="*/ 386429 h 1032319"/>
              <a:gd name="connsiteX6" fmla="*/ 461010 w 1039653"/>
              <a:gd name="connsiteY6" fmla="*/ 307276 h 1032319"/>
              <a:gd name="connsiteX7" fmla="*/ 570452 w 1039653"/>
              <a:gd name="connsiteY7" fmla="*/ 279654 h 1032319"/>
              <a:gd name="connsiteX8" fmla="*/ 682657 w 1039653"/>
              <a:gd name="connsiteY8" fmla="*/ 311849 h 1032319"/>
              <a:gd name="connsiteX9" fmla="*/ 769144 w 1039653"/>
              <a:gd name="connsiteY9" fmla="*/ 413957 h 1032319"/>
              <a:gd name="connsiteX10" fmla="*/ 1039654 w 1039653"/>
              <a:gd name="connsiteY10" fmla="*/ 274130 h 1032319"/>
              <a:gd name="connsiteX11" fmla="*/ 864870 w 1039653"/>
              <a:gd name="connsiteY11" fmla="*/ 72676 h 1032319"/>
              <a:gd name="connsiteX12" fmla="*/ 572262 w 1039653"/>
              <a:gd name="connsiteY12" fmla="*/ 0 h 1032319"/>
              <a:gd name="connsiteX13" fmla="*/ 276034 w 1039653"/>
              <a:gd name="connsiteY13" fmla="*/ 67151 h 1032319"/>
              <a:gd name="connsiteX14" fmla="*/ 73628 w 1039653"/>
              <a:gd name="connsiteY14" fmla="*/ 250222 h 1032319"/>
              <a:gd name="connsiteX15" fmla="*/ 0 w 1039653"/>
              <a:gd name="connsiteY15" fmla="*/ 517017 h 1032319"/>
              <a:gd name="connsiteX16" fmla="*/ 73628 w 1039653"/>
              <a:gd name="connsiteY16" fmla="*/ 782955 h 1032319"/>
              <a:gd name="connsiteX17" fmla="*/ 276034 w 1039653"/>
              <a:gd name="connsiteY17" fmla="*/ 966025 h 1032319"/>
              <a:gd name="connsiteX18" fmla="*/ 572262 w 1039653"/>
              <a:gd name="connsiteY18" fmla="*/ 1032320 h 1032319"/>
              <a:gd name="connsiteX19" fmla="*/ 864870 w 1039653"/>
              <a:gd name="connsiteY19" fmla="*/ 959644 h 1032319"/>
              <a:gd name="connsiteX20" fmla="*/ 1039654 w 1039653"/>
              <a:gd name="connsiteY20" fmla="*/ 758190 h 1032319"/>
              <a:gd name="connsiteX21" fmla="*/ 769144 w 1039653"/>
              <a:gd name="connsiteY21" fmla="*/ 620173 h 1032319"/>
              <a:gd name="connsiteX22" fmla="*/ 682657 w 1039653"/>
              <a:gd name="connsiteY22" fmla="*/ 722281 h 10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9653" h="1032319">
                <a:moveTo>
                  <a:pt x="682657" y="722281"/>
                </a:moveTo>
                <a:cubicBezTo>
                  <a:pt x="648272" y="743807"/>
                  <a:pt x="610933" y="754475"/>
                  <a:pt x="570452" y="754475"/>
                </a:cubicBezTo>
                <a:cubicBezTo>
                  <a:pt x="529971" y="754475"/>
                  <a:pt x="493490" y="745236"/>
                  <a:pt x="461010" y="726853"/>
                </a:cubicBezTo>
                <a:cubicBezTo>
                  <a:pt x="428530" y="708470"/>
                  <a:pt x="402431" y="681514"/>
                  <a:pt x="382810" y="645890"/>
                </a:cubicBezTo>
                <a:cubicBezTo>
                  <a:pt x="363188" y="610362"/>
                  <a:pt x="353378" y="567404"/>
                  <a:pt x="353378" y="517112"/>
                </a:cubicBezTo>
                <a:cubicBezTo>
                  <a:pt x="353378" y="466820"/>
                  <a:pt x="363188" y="420814"/>
                  <a:pt x="382810" y="386429"/>
                </a:cubicBezTo>
                <a:cubicBezTo>
                  <a:pt x="402431" y="352044"/>
                  <a:pt x="428530" y="325660"/>
                  <a:pt x="461010" y="307276"/>
                </a:cubicBezTo>
                <a:cubicBezTo>
                  <a:pt x="493490" y="288893"/>
                  <a:pt x="529971" y="279654"/>
                  <a:pt x="570452" y="279654"/>
                </a:cubicBezTo>
                <a:cubicBezTo>
                  <a:pt x="610933" y="279654"/>
                  <a:pt x="648367" y="290417"/>
                  <a:pt x="682657" y="311849"/>
                </a:cubicBezTo>
                <a:cubicBezTo>
                  <a:pt x="716947" y="333375"/>
                  <a:pt x="745807" y="367379"/>
                  <a:pt x="769144" y="413957"/>
                </a:cubicBezTo>
                <a:lnTo>
                  <a:pt x="1039654" y="274130"/>
                </a:lnTo>
                <a:cubicBezTo>
                  <a:pt x="1005269" y="188309"/>
                  <a:pt x="947071" y="121063"/>
                  <a:pt x="864870" y="72676"/>
                </a:cubicBezTo>
                <a:cubicBezTo>
                  <a:pt x="782669" y="24193"/>
                  <a:pt x="685133" y="0"/>
                  <a:pt x="572262" y="0"/>
                </a:cubicBezTo>
                <a:cubicBezTo>
                  <a:pt x="459391" y="0"/>
                  <a:pt x="361855" y="22384"/>
                  <a:pt x="276034" y="67151"/>
                </a:cubicBezTo>
                <a:cubicBezTo>
                  <a:pt x="190119" y="111919"/>
                  <a:pt x="122682" y="172974"/>
                  <a:pt x="73628" y="250222"/>
                </a:cubicBezTo>
                <a:cubicBezTo>
                  <a:pt x="24574" y="327565"/>
                  <a:pt x="0" y="416433"/>
                  <a:pt x="0" y="517017"/>
                </a:cubicBezTo>
                <a:cubicBezTo>
                  <a:pt x="0" y="617601"/>
                  <a:pt x="24574" y="705041"/>
                  <a:pt x="73628" y="782955"/>
                </a:cubicBezTo>
                <a:cubicBezTo>
                  <a:pt x="122682" y="860870"/>
                  <a:pt x="190214" y="921925"/>
                  <a:pt x="276034" y="966025"/>
                </a:cubicBezTo>
                <a:cubicBezTo>
                  <a:pt x="361855" y="1010221"/>
                  <a:pt x="460629" y="1032320"/>
                  <a:pt x="572262" y="1032320"/>
                </a:cubicBezTo>
                <a:cubicBezTo>
                  <a:pt x="683895" y="1032320"/>
                  <a:pt x="782669" y="1008126"/>
                  <a:pt x="864870" y="959644"/>
                </a:cubicBezTo>
                <a:cubicBezTo>
                  <a:pt x="947071" y="911162"/>
                  <a:pt x="1005364" y="844010"/>
                  <a:pt x="1039654" y="758190"/>
                </a:cubicBezTo>
                <a:lnTo>
                  <a:pt x="769144" y="620173"/>
                </a:lnTo>
                <a:cubicBezTo>
                  <a:pt x="745807" y="666845"/>
                  <a:pt x="716947" y="700850"/>
                  <a:pt x="682657" y="722281"/>
                </a:cubicBezTo>
              </a:path>
            </a:pathLst>
          </a:custGeom>
          <a:solidFill>
            <a:srgbClr val="FFFFFF"/>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5010183-DF7C-3A76-D02D-0023F46DFBC3}"/>
              </a:ext>
            </a:extLst>
          </p:cNvPr>
          <p:cNvSpPr/>
          <p:nvPr/>
        </p:nvSpPr>
        <p:spPr>
          <a:xfrm>
            <a:off x="5568695" y="1901190"/>
            <a:ext cx="992028" cy="1032319"/>
          </a:xfrm>
          <a:custGeom>
            <a:avLst/>
            <a:gdLst>
              <a:gd name="connsiteX0" fmla="*/ 575310 w 992028"/>
              <a:gd name="connsiteY0" fmla="*/ 782955 h 1032319"/>
              <a:gd name="connsiteX1" fmla="*/ 469487 w 992028"/>
              <a:gd name="connsiteY1" fmla="*/ 811435 h 1032319"/>
              <a:gd name="connsiteX2" fmla="*/ 373761 w 992028"/>
              <a:gd name="connsiteY2" fmla="*/ 782955 h 1032319"/>
              <a:gd name="connsiteX3" fmla="*/ 338804 w 992028"/>
              <a:gd name="connsiteY3" fmla="*/ 710279 h 1032319"/>
              <a:gd name="connsiteX4" fmla="*/ 372809 w 992028"/>
              <a:gd name="connsiteY4" fmla="*/ 636651 h 1032319"/>
              <a:gd name="connsiteX5" fmla="*/ 491490 w 992028"/>
              <a:gd name="connsiteY5" fmla="*/ 610838 h 1032319"/>
              <a:gd name="connsiteX6" fmla="*/ 642366 w 992028"/>
              <a:gd name="connsiteY6" fmla="*/ 610838 h 1032319"/>
              <a:gd name="connsiteX7" fmla="*/ 642366 w 992028"/>
              <a:gd name="connsiteY7" fmla="*/ 695516 h 1032319"/>
              <a:gd name="connsiteX8" fmla="*/ 575215 w 992028"/>
              <a:gd name="connsiteY8" fmla="*/ 782955 h 1032319"/>
              <a:gd name="connsiteX9" fmla="*/ 992028 w 992028"/>
              <a:gd name="connsiteY9" fmla="*/ 461867 h 1032319"/>
              <a:gd name="connsiteX10" fmla="*/ 858584 w 992028"/>
              <a:gd name="connsiteY10" fmla="*/ 112205 h 1032319"/>
              <a:gd name="connsiteX11" fmla="*/ 482251 w 992028"/>
              <a:gd name="connsiteY11" fmla="*/ 0 h 1032319"/>
              <a:gd name="connsiteX12" fmla="*/ 245745 w 992028"/>
              <a:gd name="connsiteY12" fmla="*/ 31242 h 1032319"/>
              <a:gd name="connsiteX13" fmla="*/ 42386 w 992028"/>
              <a:gd name="connsiteY13" fmla="*/ 117729 h 1032319"/>
              <a:gd name="connsiteX14" fmla="*/ 158305 w 992028"/>
              <a:gd name="connsiteY14" fmla="*/ 353282 h 1032319"/>
              <a:gd name="connsiteX15" fmla="*/ 284321 w 992028"/>
              <a:gd name="connsiteY15" fmla="*/ 292513 h 1032319"/>
              <a:gd name="connsiteX16" fmla="*/ 430625 w 992028"/>
              <a:gd name="connsiteY16" fmla="*/ 268605 h 1032319"/>
              <a:gd name="connsiteX17" fmla="*/ 591598 w 992028"/>
              <a:gd name="connsiteY17" fmla="*/ 313658 h 1032319"/>
              <a:gd name="connsiteX18" fmla="*/ 641604 w 992028"/>
              <a:gd name="connsiteY18" fmla="*/ 426815 h 1032319"/>
              <a:gd name="connsiteX19" fmla="*/ 443484 w 992028"/>
              <a:gd name="connsiteY19" fmla="*/ 426815 h 1032319"/>
              <a:gd name="connsiteX20" fmla="*/ 192310 w 992028"/>
              <a:gd name="connsiteY20" fmla="*/ 462725 h 1032319"/>
              <a:gd name="connsiteX21" fmla="*/ 46958 w 992028"/>
              <a:gd name="connsiteY21" fmla="*/ 566738 h 1032319"/>
              <a:gd name="connsiteX22" fmla="*/ 0 w 992028"/>
              <a:gd name="connsiteY22" fmla="*/ 726853 h 1032319"/>
              <a:gd name="connsiteX23" fmla="*/ 43243 w 992028"/>
              <a:gd name="connsiteY23" fmla="*/ 881444 h 1032319"/>
              <a:gd name="connsiteX24" fmla="*/ 170212 w 992028"/>
              <a:gd name="connsiteY24" fmla="*/ 991838 h 1032319"/>
              <a:gd name="connsiteX25" fmla="*/ 371665 w 992028"/>
              <a:gd name="connsiteY25" fmla="*/ 1032319 h 1032319"/>
              <a:gd name="connsiteX26" fmla="*/ 582359 w 992028"/>
              <a:gd name="connsiteY26" fmla="*/ 979837 h 1032319"/>
              <a:gd name="connsiteX27" fmla="*/ 666083 w 992028"/>
              <a:gd name="connsiteY27" fmla="*/ 886301 h 1032319"/>
              <a:gd name="connsiteX28" fmla="*/ 666083 w 992028"/>
              <a:gd name="connsiteY28" fmla="*/ 1015746 h 1032319"/>
              <a:gd name="connsiteX29" fmla="*/ 991838 w 992028"/>
              <a:gd name="connsiteY29" fmla="*/ 1015746 h 1032319"/>
              <a:gd name="connsiteX30" fmla="*/ 991838 w 992028"/>
              <a:gd name="connsiteY30" fmla="*/ 461867 h 10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2028" h="1032319">
                <a:moveTo>
                  <a:pt x="575310" y="782955"/>
                </a:moveTo>
                <a:cubicBezTo>
                  <a:pt x="544068" y="802005"/>
                  <a:pt x="508730" y="811435"/>
                  <a:pt x="469487" y="811435"/>
                </a:cubicBezTo>
                <a:cubicBezTo>
                  <a:pt x="430244" y="811435"/>
                  <a:pt x="397097" y="801910"/>
                  <a:pt x="373761" y="782955"/>
                </a:cubicBezTo>
                <a:cubicBezTo>
                  <a:pt x="350425" y="763905"/>
                  <a:pt x="338804" y="739712"/>
                  <a:pt x="338804" y="710279"/>
                </a:cubicBezTo>
                <a:cubicBezTo>
                  <a:pt x="338804" y="678371"/>
                  <a:pt x="350139" y="653891"/>
                  <a:pt x="372809" y="636651"/>
                </a:cubicBezTo>
                <a:cubicBezTo>
                  <a:pt x="395478" y="619506"/>
                  <a:pt x="435102" y="610838"/>
                  <a:pt x="491490" y="610838"/>
                </a:cubicBezTo>
                <a:lnTo>
                  <a:pt x="642366" y="610838"/>
                </a:lnTo>
                <a:lnTo>
                  <a:pt x="642366" y="695516"/>
                </a:lnTo>
                <a:cubicBezTo>
                  <a:pt x="628840" y="734759"/>
                  <a:pt x="606457" y="763905"/>
                  <a:pt x="575215" y="782955"/>
                </a:cubicBezTo>
                <a:moveTo>
                  <a:pt x="992028" y="461867"/>
                </a:moveTo>
                <a:cubicBezTo>
                  <a:pt x="992028" y="303657"/>
                  <a:pt x="947547" y="187071"/>
                  <a:pt x="858584" y="112205"/>
                </a:cubicBezTo>
                <a:cubicBezTo>
                  <a:pt x="769620" y="37433"/>
                  <a:pt x="644176" y="0"/>
                  <a:pt x="482251" y="0"/>
                </a:cubicBezTo>
                <a:cubicBezTo>
                  <a:pt x="403765" y="0"/>
                  <a:pt x="324898" y="10478"/>
                  <a:pt x="245745" y="31242"/>
                </a:cubicBezTo>
                <a:cubicBezTo>
                  <a:pt x="166592" y="52102"/>
                  <a:pt x="98869" y="80962"/>
                  <a:pt x="42386" y="117729"/>
                </a:cubicBezTo>
                <a:lnTo>
                  <a:pt x="158305" y="353282"/>
                </a:lnTo>
                <a:cubicBezTo>
                  <a:pt x="192691" y="328803"/>
                  <a:pt x="234696" y="308515"/>
                  <a:pt x="284321" y="292513"/>
                </a:cubicBezTo>
                <a:cubicBezTo>
                  <a:pt x="334042" y="276606"/>
                  <a:pt x="382810" y="268605"/>
                  <a:pt x="430625" y="268605"/>
                </a:cubicBezTo>
                <a:cubicBezTo>
                  <a:pt x="504254" y="268605"/>
                  <a:pt x="557879" y="283655"/>
                  <a:pt x="591598" y="313658"/>
                </a:cubicBezTo>
                <a:cubicBezTo>
                  <a:pt x="622268" y="340995"/>
                  <a:pt x="638842" y="378809"/>
                  <a:pt x="641604" y="426815"/>
                </a:cubicBezTo>
                <a:lnTo>
                  <a:pt x="443484" y="426815"/>
                </a:lnTo>
                <a:cubicBezTo>
                  <a:pt x="341662" y="426815"/>
                  <a:pt x="257937" y="438817"/>
                  <a:pt x="192310" y="462725"/>
                </a:cubicBezTo>
                <a:cubicBezTo>
                  <a:pt x="126682" y="486632"/>
                  <a:pt x="78200" y="521303"/>
                  <a:pt x="46958" y="566738"/>
                </a:cubicBezTo>
                <a:cubicBezTo>
                  <a:pt x="15716" y="612172"/>
                  <a:pt x="0" y="665512"/>
                  <a:pt x="0" y="726853"/>
                </a:cubicBezTo>
                <a:cubicBezTo>
                  <a:pt x="0" y="783336"/>
                  <a:pt x="14383" y="834771"/>
                  <a:pt x="43243" y="881444"/>
                </a:cubicBezTo>
                <a:cubicBezTo>
                  <a:pt x="72009" y="928116"/>
                  <a:pt x="114395" y="964882"/>
                  <a:pt x="170212" y="991838"/>
                </a:cubicBezTo>
                <a:cubicBezTo>
                  <a:pt x="226028" y="1018794"/>
                  <a:pt x="293179" y="1032319"/>
                  <a:pt x="371665" y="1032319"/>
                </a:cubicBezTo>
                <a:cubicBezTo>
                  <a:pt x="458724" y="1032319"/>
                  <a:pt x="529018" y="1014889"/>
                  <a:pt x="582359" y="979837"/>
                </a:cubicBezTo>
                <a:cubicBezTo>
                  <a:pt x="618268" y="956310"/>
                  <a:pt x="645986" y="925068"/>
                  <a:pt x="666083" y="886301"/>
                </a:cubicBezTo>
                <a:lnTo>
                  <a:pt x="666083" y="1015746"/>
                </a:lnTo>
                <a:lnTo>
                  <a:pt x="991838" y="1015746"/>
                </a:lnTo>
                <a:lnTo>
                  <a:pt x="991838" y="461867"/>
                </a:lnTo>
                <a:close/>
              </a:path>
            </a:pathLst>
          </a:custGeom>
          <a:solidFill>
            <a:srgbClr val="FFFFFF"/>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D72C93B-D528-B921-F45B-E1A741FCA3B5}"/>
              </a:ext>
            </a:extLst>
          </p:cNvPr>
          <p:cNvSpPr/>
          <p:nvPr/>
        </p:nvSpPr>
        <p:spPr>
          <a:xfrm>
            <a:off x="6698836" y="1901094"/>
            <a:ext cx="1061847" cy="1015650"/>
          </a:xfrm>
          <a:custGeom>
            <a:avLst/>
            <a:gdLst>
              <a:gd name="connsiteX0" fmla="*/ 1061752 w 1061847"/>
              <a:gd name="connsiteY0" fmla="*/ 445294 h 1015650"/>
              <a:gd name="connsiteX1" fmla="*/ 1007459 w 1061847"/>
              <a:gd name="connsiteY1" fmla="*/ 193167 h 1015650"/>
              <a:gd name="connsiteX2" fmla="*/ 859346 w 1061847"/>
              <a:gd name="connsiteY2" fmla="*/ 47816 h 1015650"/>
              <a:gd name="connsiteX3" fmla="*/ 649605 w 1061847"/>
              <a:gd name="connsiteY3" fmla="*/ 0 h 1015650"/>
              <a:gd name="connsiteX4" fmla="*/ 425101 w 1061847"/>
              <a:gd name="connsiteY4" fmla="*/ 56102 h 1015650"/>
              <a:gd name="connsiteX5" fmla="*/ 334899 w 1061847"/>
              <a:gd name="connsiteY5" fmla="*/ 126397 h 1015650"/>
              <a:gd name="connsiteX6" fmla="*/ 334899 w 1061847"/>
              <a:gd name="connsiteY6" fmla="*/ 16478 h 1015650"/>
              <a:gd name="connsiteX7" fmla="*/ 0 w 1061847"/>
              <a:gd name="connsiteY7" fmla="*/ 16478 h 1015650"/>
              <a:gd name="connsiteX8" fmla="*/ 0 w 1061847"/>
              <a:gd name="connsiteY8" fmla="*/ 1015651 h 1015650"/>
              <a:gd name="connsiteX9" fmla="*/ 349663 w 1061847"/>
              <a:gd name="connsiteY9" fmla="*/ 1015651 h 1015650"/>
              <a:gd name="connsiteX10" fmla="*/ 349663 w 1061847"/>
              <a:gd name="connsiteY10" fmla="*/ 535400 h 1015650"/>
              <a:gd name="connsiteX11" fmla="*/ 375381 w 1061847"/>
              <a:gd name="connsiteY11" fmla="*/ 399193 h 1015650"/>
              <a:gd name="connsiteX12" fmla="*/ 447199 w 1061847"/>
              <a:gd name="connsiteY12" fmla="*/ 322802 h 1015650"/>
              <a:gd name="connsiteX13" fmla="*/ 550259 w 1061847"/>
              <a:gd name="connsiteY13" fmla="*/ 297942 h 1015650"/>
              <a:gd name="connsiteX14" fmla="*/ 667131 w 1061847"/>
              <a:gd name="connsiteY14" fmla="*/ 346710 h 1015650"/>
              <a:gd name="connsiteX15" fmla="*/ 710375 w 1061847"/>
              <a:gd name="connsiteY15" fmla="*/ 502158 h 1015650"/>
              <a:gd name="connsiteX16" fmla="*/ 710375 w 1061847"/>
              <a:gd name="connsiteY16" fmla="*/ 1015556 h 1015650"/>
              <a:gd name="connsiteX17" fmla="*/ 1061847 w 1061847"/>
              <a:gd name="connsiteY17" fmla="*/ 1015556 h 1015650"/>
              <a:gd name="connsiteX18" fmla="*/ 1061847 w 1061847"/>
              <a:gd name="connsiteY18" fmla="*/ 445103 h 101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847" h="1015650">
                <a:moveTo>
                  <a:pt x="1061752" y="445294"/>
                </a:moveTo>
                <a:cubicBezTo>
                  <a:pt x="1061752" y="342233"/>
                  <a:pt x="1043654" y="258223"/>
                  <a:pt x="1007459" y="193167"/>
                </a:cubicBezTo>
                <a:cubicBezTo>
                  <a:pt x="971265" y="128111"/>
                  <a:pt x="921925" y="79724"/>
                  <a:pt x="859346" y="47816"/>
                </a:cubicBezTo>
                <a:cubicBezTo>
                  <a:pt x="796767" y="15907"/>
                  <a:pt x="726853" y="0"/>
                  <a:pt x="649605" y="0"/>
                </a:cubicBezTo>
                <a:cubicBezTo>
                  <a:pt x="566166" y="0"/>
                  <a:pt x="491395" y="18669"/>
                  <a:pt x="425101" y="56102"/>
                </a:cubicBezTo>
                <a:cubicBezTo>
                  <a:pt x="391383" y="75152"/>
                  <a:pt x="361379" y="98679"/>
                  <a:pt x="334899" y="126397"/>
                </a:cubicBezTo>
                <a:lnTo>
                  <a:pt x="334899" y="16478"/>
                </a:lnTo>
                <a:lnTo>
                  <a:pt x="0" y="16478"/>
                </a:lnTo>
                <a:lnTo>
                  <a:pt x="0" y="1015651"/>
                </a:lnTo>
                <a:lnTo>
                  <a:pt x="349663" y="1015651"/>
                </a:lnTo>
                <a:lnTo>
                  <a:pt x="349663" y="535400"/>
                </a:lnTo>
                <a:cubicBezTo>
                  <a:pt x="349663" y="479012"/>
                  <a:pt x="358236" y="433578"/>
                  <a:pt x="375381" y="399193"/>
                </a:cubicBezTo>
                <a:cubicBezTo>
                  <a:pt x="392525" y="364903"/>
                  <a:pt x="416433" y="339376"/>
                  <a:pt x="447199" y="322802"/>
                </a:cubicBezTo>
                <a:cubicBezTo>
                  <a:pt x="477870" y="306229"/>
                  <a:pt x="512255" y="297942"/>
                  <a:pt x="550259" y="297942"/>
                </a:cubicBezTo>
                <a:cubicBezTo>
                  <a:pt x="599313" y="297942"/>
                  <a:pt x="638270" y="314230"/>
                  <a:pt x="667131" y="346710"/>
                </a:cubicBezTo>
                <a:cubicBezTo>
                  <a:pt x="695897" y="379190"/>
                  <a:pt x="710375" y="431101"/>
                  <a:pt x="710375" y="502158"/>
                </a:cubicBezTo>
                <a:lnTo>
                  <a:pt x="710375" y="1015556"/>
                </a:lnTo>
                <a:lnTo>
                  <a:pt x="1061847" y="1015556"/>
                </a:lnTo>
                <a:lnTo>
                  <a:pt x="1061847" y="445103"/>
                </a:lnTo>
                <a:close/>
              </a:path>
            </a:pathLst>
          </a:custGeom>
          <a:solidFill>
            <a:srgbClr val="FFFFFF"/>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1B0C09B-B973-D378-53C6-CD6823F0FFC7}"/>
              </a:ext>
            </a:extLst>
          </p:cNvPr>
          <p:cNvSpPr/>
          <p:nvPr/>
        </p:nvSpPr>
        <p:spPr>
          <a:xfrm>
            <a:off x="7916893" y="2519362"/>
            <a:ext cx="419671" cy="413956"/>
          </a:xfrm>
          <a:custGeom>
            <a:avLst/>
            <a:gdLst>
              <a:gd name="connsiteX0" fmla="*/ 209836 w 419671"/>
              <a:gd name="connsiteY0" fmla="*/ 0 h 413956"/>
              <a:gd name="connsiteX1" fmla="*/ 60770 w 419671"/>
              <a:gd name="connsiteY1" fmla="*/ 56102 h 413956"/>
              <a:gd name="connsiteX2" fmla="*/ 0 w 419671"/>
              <a:gd name="connsiteY2" fmla="*/ 204216 h 413956"/>
              <a:gd name="connsiteX3" fmla="*/ 60770 w 419671"/>
              <a:gd name="connsiteY3" fmla="*/ 356045 h 413956"/>
              <a:gd name="connsiteX4" fmla="*/ 209836 w 419671"/>
              <a:gd name="connsiteY4" fmla="*/ 413957 h 413956"/>
              <a:gd name="connsiteX5" fmla="*/ 358902 w 419671"/>
              <a:gd name="connsiteY5" fmla="*/ 356045 h 413956"/>
              <a:gd name="connsiteX6" fmla="*/ 419671 w 419671"/>
              <a:gd name="connsiteY6" fmla="*/ 204216 h 413956"/>
              <a:gd name="connsiteX7" fmla="*/ 358902 w 419671"/>
              <a:gd name="connsiteY7" fmla="*/ 56102 h 413956"/>
              <a:gd name="connsiteX8" fmla="*/ 209836 w 419671"/>
              <a:gd name="connsiteY8" fmla="*/ 0 h 4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671" h="413956">
                <a:moveTo>
                  <a:pt x="209836" y="0"/>
                </a:moveTo>
                <a:cubicBezTo>
                  <a:pt x="150972" y="0"/>
                  <a:pt x="101251" y="18764"/>
                  <a:pt x="60770" y="56102"/>
                </a:cubicBezTo>
                <a:cubicBezTo>
                  <a:pt x="20288" y="93536"/>
                  <a:pt x="0" y="142875"/>
                  <a:pt x="0" y="204216"/>
                </a:cubicBezTo>
                <a:cubicBezTo>
                  <a:pt x="0" y="265557"/>
                  <a:pt x="20193" y="317373"/>
                  <a:pt x="60770" y="356045"/>
                </a:cubicBezTo>
                <a:cubicBezTo>
                  <a:pt x="101251" y="394716"/>
                  <a:pt x="150876" y="413957"/>
                  <a:pt x="209836" y="413957"/>
                </a:cubicBezTo>
                <a:cubicBezTo>
                  <a:pt x="268796" y="413957"/>
                  <a:pt x="318421" y="394621"/>
                  <a:pt x="358902" y="356045"/>
                </a:cubicBezTo>
                <a:cubicBezTo>
                  <a:pt x="399383" y="317373"/>
                  <a:pt x="419671" y="266795"/>
                  <a:pt x="419671" y="204216"/>
                </a:cubicBezTo>
                <a:cubicBezTo>
                  <a:pt x="419671" y="141637"/>
                  <a:pt x="399479" y="93536"/>
                  <a:pt x="358902" y="56102"/>
                </a:cubicBezTo>
                <a:cubicBezTo>
                  <a:pt x="318421" y="18669"/>
                  <a:pt x="268700" y="0"/>
                  <a:pt x="209836" y="0"/>
                </a:cubicBezTo>
              </a:path>
            </a:pathLst>
          </a:custGeom>
          <a:solidFill>
            <a:srgbClr val="FFFFFF"/>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E46F127-6696-2C8C-4911-C0C4C5848F01}"/>
              </a:ext>
            </a:extLst>
          </p:cNvPr>
          <p:cNvSpPr/>
          <p:nvPr/>
        </p:nvSpPr>
        <p:spPr>
          <a:xfrm>
            <a:off x="7798402" y="1912905"/>
            <a:ext cx="90202" cy="100679"/>
          </a:xfrm>
          <a:custGeom>
            <a:avLst/>
            <a:gdLst>
              <a:gd name="connsiteX0" fmla="*/ 30861 w 90202"/>
              <a:gd name="connsiteY0" fmla="*/ 100679 h 100679"/>
              <a:gd name="connsiteX1" fmla="*/ 59341 w 90202"/>
              <a:gd name="connsiteY1" fmla="*/ 100679 h 100679"/>
              <a:gd name="connsiteX2" fmla="*/ 59341 w 90202"/>
              <a:gd name="connsiteY2" fmla="*/ 22574 h 100679"/>
              <a:gd name="connsiteX3" fmla="*/ 90202 w 90202"/>
              <a:gd name="connsiteY3" fmla="*/ 22574 h 100679"/>
              <a:gd name="connsiteX4" fmla="*/ 90202 w 90202"/>
              <a:gd name="connsiteY4" fmla="*/ 0 h 100679"/>
              <a:gd name="connsiteX5" fmla="*/ 0 w 90202"/>
              <a:gd name="connsiteY5" fmla="*/ 0 h 100679"/>
              <a:gd name="connsiteX6" fmla="*/ 0 w 90202"/>
              <a:gd name="connsiteY6" fmla="*/ 22574 h 100679"/>
              <a:gd name="connsiteX7" fmla="*/ 30861 w 90202"/>
              <a:gd name="connsiteY7" fmla="*/ 22574 h 100679"/>
              <a:gd name="connsiteX8" fmla="*/ 30861 w 90202"/>
              <a:gd name="connsiteY8" fmla="*/ 100679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02" h="100679">
                <a:moveTo>
                  <a:pt x="30861" y="100679"/>
                </a:moveTo>
                <a:lnTo>
                  <a:pt x="59341" y="100679"/>
                </a:lnTo>
                <a:lnTo>
                  <a:pt x="59341" y="22574"/>
                </a:lnTo>
                <a:lnTo>
                  <a:pt x="90202" y="22574"/>
                </a:lnTo>
                <a:lnTo>
                  <a:pt x="90202" y="0"/>
                </a:lnTo>
                <a:lnTo>
                  <a:pt x="0" y="0"/>
                </a:lnTo>
                <a:lnTo>
                  <a:pt x="0" y="22574"/>
                </a:lnTo>
                <a:lnTo>
                  <a:pt x="30861" y="22574"/>
                </a:lnTo>
                <a:lnTo>
                  <a:pt x="30861" y="100679"/>
                </a:lnTo>
                <a:close/>
              </a:path>
            </a:pathLst>
          </a:custGeom>
          <a:solidFill>
            <a:srgbClr val="FFFFFF"/>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4C723BD-FF79-1B37-CBC3-400C1E600738}"/>
              </a:ext>
            </a:extLst>
          </p:cNvPr>
          <p:cNvSpPr/>
          <p:nvPr/>
        </p:nvSpPr>
        <p:spPr>
          <a:xfrm>
            <a:off x="7899367" y="1912905"/>
            <a:ext cx="116871" cy="100679"/>
          </a:xfrm>
          <a:custGeom>
            <a:avLst/>
            <a:gdLst>
              <a:gd name="connsiteX0" fmla="*/ 26194 w 116871"/>
              <a:gd name="connsiteY0" fmla="*/ 48768 h 100679"/>
              <a:gd name="connsiteX1" fmla="*/ 51911 w 116871"/>
              <a:gd name="connsiteY1" fmla="*/ 90773 h 100679"/>
              <a:gd name="connsiteX2" fmla="*/ 64579 w 116871"/>
              <a:gd name="connsiteY2" fmla="*/ 90773 h 100679"/>
              <a:gd name="connsiteX3" fmla="*/ 90488 w 116871"/>
              <a:gd name="connsiteY3" fmla="*/ 47244 h 100679"/>
              <a:gd name="connsiteX4" fmla="*/ 90773 w 116871"/>
              <a:gd name="connsiteY4" fmla="*/ 100679 h 100679"/>
              <a:gd name="connsiteX5" fmla="*/ 116871 w 116871"/>
              <a:gd name="connsiteY5" fmla="*/ 100679 h 100679"/>
              <a:gd name="connsiteX6" fmla="*/ 116777 w 116871"/>
              <a:gd name="connsiteY6" fmla="*/ 0 h 100679"/>
              <a:gd name="connsiteX7" fmla="*/ 93345 w 116871"/>
              <a:gd name="connsiteY7" fmla="*/ 0 h 100679"/>
              <a:gd name="connsiteX8" fmla="*/ 58769 w 116871"/>
              <a:gd name="connsiteY8" fmla="*/ 58198 h 100679"/>
              <a:gd name="connsiteX9" fmla="*/ 23431 w 116871"/>
              <a:gd name="connsiteY9" fmla="*/ 0 h 100679"/>
              <a:gd name="connsiteX10" fmla="*/ 0 w 116871"/>
              <a:gd name="connsiteY10" fmla="*/ 0 h 100679"/>
              <a:gd name="connsiteX11" fmla="*/ 0 w 116871"/>
              <a:gd name="connsiteY11" fmla="*/ 100679 h 100679"/>
              <a:gd name="connsiteX12" fmla="*/ 26194 w 116871"/>
              <a:gd name="connsiteY12" fmla="*/ 100679 h 100679"/>
              <a:gd name="connsiteX13" fmla="*/ 26194 w 116871"/>
              <a:gd name="connsiteY13" fmla="*/ 48768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871" h="100679">
                <a:moveTo>
                  <a:pt x="26194" y="48768"/>
                </a:moveTo>
                <a:lnTo>
                  <a:pt x="51911" y="90773"/>
                </a:lnTo>
                <a:lnTo>
                  <a:pt x="64579" y="90773"/>
                </a:lnTo>
                <a:lnTo>
                  <a:pt x="90488" y="47244"/>
                </a:lnTo>
                <a:lnTo>
                  <a:pt x="90773" y="100679"/>
                </a:lnTo>
                <a:lnTo>
                  <a:pt x="116871" y="100679"/>
                </a:lnTo>
                <a:lnTo>
                  <a:pt x="116777" y="0"/>
                </a:lnTo>
                <a:lnTo>
                  <a:pt x="93345" y="0"/>
                </a:lnTo>
                <a:lnTo>
                  <a:pt x="58769" y="58198"/>
                </a:lnTo>
                <a:lnTo>
                  <a:pt x="23431" y="0"/>
                </a:lnTo>
                <a:lnTo>
                  <a:pt x="0" y="0"/>
                </a:lnTo>
                <a:lnTo>
                  <a:pt x="0" y="100679"/>
                </a:lnTo>
                <a:lnTo>
                  <a:pt x="26194" y="100679"/>
                </a:lnTo>
                <a:lnTo>
                  <a:pt x="26194" y="48768"/>
                </a:lnTo>
                <a:close/>
              </a:path>
            </a:pathLst>
          </a:custGeom>
          <a:solidFill>
            <a:srgbClr val="FFFFFF"/>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875631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e Can White">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7F5115-0D89-53D5-9387-1C9FBAEE91E8}"/>
              </a:ext>
            </a:extLst>
          </p:cNvPr>
          <p:cNvSpPr>
            <a:spLocks noGrp="1"/>
          </p:cNvSpPr>
          <p:nvPr>
            <p:ph type="sldNum" sz="quarter" idx="11"/>
          </p:nvPr>
        </p:nvSpPr>
        <p:spPr/>
        <p:txBody>
          <a:bodyPr/>
          <a:lstStyle/>
          <a:p>
            <a:fld id="{B58DE5F1-E0F9-4CCA-92B7-7A6FC4DFEE14}" type="slidenum">
              <a:rPr lang="en-US" smtClean="0"/>
              <a:pPr/>
              <a:t>‹#›</a:t>
            </a:fld>
            <a:endParaRPr lang="en-US"/>
          </a:p>
        </p:txBody>
      </p:sp>
      <p:sp>
        <p:nvSpPr>
          <p:cNvPr id="11" name="Freeform: Shape 10">
            <a:extLst>
              <a:ext uri="{FF2B5EF4-FFF2-40B4-BE49-F238E27FC236}">
                <a16:creationId xmlns:a16="http://schemas.microsoft.com/office/drawing/2014/main" id="{250FB33D-15F1-E2E2-0379-2D716F7157B6}"/>
              </a:ext>
            </a:extLst>
          </p:cNvPr>
          <p:cNvSpPr/>
          <p:nvPr/>
        </p:nvSpPr>
        <p:spPr>
          <a:xfrm>
            <a:off x="865726" y="3225831"/>
            <a:ext cx="3066288" cy="291560"/>
          </a:xfrm>
          <a:custGeom>
            <a:avLst/>
            <a:gdLst>
              <a:gd name="connsiteX0" fmla="*/ 0 w 3066288"/>
              <a:gd name="connsiteY0" fmla="*/ 0 h 291560"/>
              <a:gd name="connsiteX1" fmla="*/ 3066288 w 3066288"/>
              <a:gd name="connsiteY1" fmla="*/ 0 h 291560"/>
              <a:gd name="connsiteX2" fmla="*/ 3066288 w 3066288"/>
              <a:gd name="connsiteY2" fmla="*/ 291560 h 291560"/>
              <a:gd name="connsiteX3" fmla="*/ 0 w 3066288"/>
              <a:gd name="connsiteY3" fmla="*/ 291560 h 291560"/>
            </a:gdLst>
            <a:ahLst/>
            <a:cxnLst>
              <a:cxn ang="0">
                <a:pos x="connsiteX0" y="connsiteY0"/>
              </a:cxn>
              <a:cxn ang="0">
                <a:pos x="connsiteX1" y="connsiteY1"/>
              </a:cxn>
              <a:cxn ang="0">
                <a:pos x="connsiteX2" y="connsiteY2"/>
              </a:cxn>
              <a:cxn ang="0">
                <a:pos x="connsiteX3" y="connsiteY3"/>
              </a:cxn>
            </a:cxnLst>
            <a:rect l="l" t="t" r="r" b="b"/>
            <a:pathLst>
              <a:path w="3066288" h="291560">
                <a:moveTo>
                  <a:pt x="0" y="0"/>
                </a:moveTo>
                <a:lnTo>
                  <a:pt x="3066288" y="0"/>
                </a:lnTo>
                <a:lnTo>
                  <a:pt x="3066288" y="291560"/>
                </a:lnTo>
                <a:lnTo>
                  <a:pt x="0" y="291560"/>
                </a:lnTo>
                <a:close/>
              </a:path>
            </a:pathLst>
          </a:custGeom>
          <a:solidFill>
            <a:srgbClr val="0ED7E5"/>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2B185C5-0A69-C5BD-30DE-449C90F65D3F}"/>
              </a:ext>
            </a:extLst>
          </p:cNvPr>
          <p:cNvSpPr/>
          <p:nvPr/>
        </p:nvSpPr>
        <p:spPr>
          <a:xfrm>
            <a:off x="4478273" y="3225831"/>
            <a:ext cx="3841051" cy="291560"/>
          </a:xfrm>
          <a:custGeom>
            <a:avLst/>
            <a:gdLst>
              <a:gd name="connsiteX0" fmla="*/ 0 w 3841051"/>
              <a:gd name="connsiteY0" fmla="*/ 0 h 291560"/>
              <a:gd name="connsiteX1" fmla="*/ 3841051 w 3841051"/>
              <a:gd name="connsiteY1" fmla="*/ 0 h 291560"/>
              <a:gd name="connsiteX2" fmla="*/ 3841051 w 3841051"/>
              <a:gd name="connsiteY2" fmla="*/ 291560 h 291560"/>
              <a:gd name="connsiteX3" fmla="*/ 0 w 3841051"/>
              <a:gd name="connsiteY3" fmla="*/ 291560 h 291560"/>
            </a:gdLst>
            <a:ahLst/>
            <a:cxnLst>
              <a:cxn ang="0">
                <a:pos x="connsiteX0" y="connsiteY0"/>
              </a:cxn>
              <a:cxn ang="0">
                <a:pos x="connsiteX1" y="connsiteY1"/>
              </a:cxn>
              <a:cxn ang="0">
                <a:pos x="connsiteX2" y="connsiteY2"/>
              </a:cxn>
              <a:cxn ang="0">
                <a:pos x="connsiteX3" y="connsiteY3"/>
              </a:cxn>
            </a:cxnLst>
            <a:rect l="l" t="t" r="r" b="b"/>
            <a:pathLst>
              <a:path w="3841051" h="291560">
                <a:moveTo>
                  <a:pt x="0" y="0"/>
                </a:moveTo>
                <a:lnTo>
                  <a:pt x="3841051" y="0"/>
                </a:lnTo>
                <a:lnTo>
                  <a:pt x="3841051" y="291560"/>
                </a:lnTo>
                <a:lnTo>
                  <a:pt x="0" y="291560"/>
                </a:lnTo>
                <a:close/>
              </a:path>
            </a:pathLst>
          </a:custGeom>
          <a:solidFill>
            <a:srgbClr val="67F48C"/>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006BE1-4AF4-578E-1B1B-BB8311446516}"/>
              </a:ext>
            </a:extLst>
          </p:cNvPr>
          <p:cNvSpPr/>
          <p:nvPr/>
        </p:nvSpPr>
        <p:spPr>
          <a:xfrm>
            <a:off x="804862" y="1628775"/>
            <a:ext cx="2119883" cy="1288065"/>
          </a:xfrm>
          <a:custGeom>
            <a:avLst/>
            <a:gdLst>
              <a:gd name="connsiteX0" fmla="*/ 1772031 w 2119883"/>
              <a:gd name="connsiteY0" fmla="*/ 0 h 1288065"/>
              <a:gd name="connsiteX1" fmla="*/ 1502283 w 2119883"/>
              <a:gd name="connsiteY1" fmla="*/ 829818 h 1288065"/>
              <a:gd name="connsiteX2" fmla="*/ 1242060 w 2119883"/>
              <a:gd name="connsiteY2" fmla="*/ 0 h 1288065"/>
              <a:gd name="connsiteX3" fmla="*/ 907161 w 2119883"/>
              <a:gd name="connsiteY3" fmla="*/ 0 h 1288065"/>
              <a:gd name="connsiteX4" fmla="*/ 634556 w 2119883"/>
              <a:gd name="connsiteY4" fmla="*/ 822103 h 1288065"/>
              <a:gd name="connsiteX5" fmla="*/ 375380 w 2119883"/>
              <a:gd name="connsiteY5" fmla="*/ 0 h 1288065"/>
              <a:gd name="connsiteX6" fmla="*/ 0 w 2119883"/>
              <a:gd name="connsiteY6" fmla="*/ 0 h 1288065"/>
              <a:gd name="connsiteX7" fmla="*/ 417671 w 2119883"/>
              <a:gd name="connsiteY7" fmla="*/ 1288066 h 1288065"/>
              <a:gd name="connsiteX8" fmla="*/ 809625 w 2119883"/>
              <a:gd name="connsiteY8" fmla="*/ 1288066 h 1288065"/>
              <a:gd name="connsiteX9" fmla="*/ 1064705 w 2119883"/>
              <a:gd name="connsiteY9" fmla="*/ 501777 h 1288065"/>
              <a:gd name="connsiteX10" fmla="*/ 1311974 w 2119883"/>
              <a:gd name="connsiteY10" fmla="*/ 1288066 h 1288065"/>
              <a:gd name="connsiteX11" fmla="*/ 1702118 w 2119883"/>
              <a:gd name="connsiteY11" fmla="*/ 1288066 h 1288065"/>
              <a:gd name="connsiteX12" fmla="*/ 2119884 w 2119883"/>
              <a:gd name="connsiteY12" fmla="*/ 0 h 1288065"/>
              <a:gd name="connsiteX13" fmla="*/ 1772031 w 2119883"/>
              <a:gd name="connsiteY13" fmla="*/ 0 h 128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9883" h="1288065">
                <a:moveTo>
                  <a:pt x="1772031" y="0"/>
                </a:moveTo>
                <a:lnTo>
                  <a:pt x="1502283" y="829818"/>
                </a:lnTo>
                <a:lnTo>
                  <a:pt x="1242060" y="0"/>
                </a:lnTo>
                <a:lnTo>
                  <a:pt x="907161" y="0"/>
                </a:lnTo>
                <a:lnTo>
                  <a:pt x="634556" y="822103"/>
                </a:lnTo>
                <a:lnTo>
                  <a:pt x="375380" y="0"/>
                </a:lnTo>
                <a:lnTo>
                  <a:pt x="0" y="0"/>
                </a:lnTo>
                <a:lnTo>
                  <a:pt x="417671" y="1288066"/>
                </a:lnTo>
                <a:lnTo>
                  <a:pt x="809625" y="1288066"/>
                </a:lnTo>
                <a:lnTo>
                  <a:pt x="1064705" y="501777"/>
                </a:lnTo>
                <a:lnTo>
                  <a:pt x="1311974" y="1288066"/>
                </a:lnTo>
                <a:lnTo>
                  <a:pt x="1702118" y="1288066"/>
                </a:lnTo>
                <a:lnTo>
                  <a:pt x="2119884" y="0"/>
                </a:lnTo>
                <a:lnTo>
                  <a:pt x="1772031" y="0"/>
                </a:lnTo>
                <a:close/>
              </a:path>
            </a:pathLst>
          </a:custGeom>
          <a:solidFill>
            <a:schemeClr val="tx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F42654D-7039-3234-8F1C-3B4EFD9437CB}"/>
              </a:ext>
            </a:extLst>
          </p:cNvPr>
          <p:cNvSpPr/>
          <p:nvPr/>
        </p:nvSpPr>
        <p:spPr>
          <a:xfrm>
            <a:off x="2828829" y="1901094"/>
            <a:ext cx="1081849" cy="1032319"/>
          </a:xfrm>
          <a:custGeom>
            <a:avLst/>
            <a:gdLst>
              <a:gd name="connsiteX0" fmla="*/ 439960 w 1081849"/>
              <a:gd name="connsiteY0" fmla="*/ 277844 h 1032319"/>
              <a:gd name="connsiteX1" fmla="*/ 552164 w 1081849"/>
              <a:gd name="connsiteY1" fmla="*/ 250222 h 1032319"/>
              <a:gd name="connsiteX2" fmla="*/ 660749 w 1081849"/>
              <a:gd name="connsiteY2" fmla="*/ 277844 h 1032319"/>
              <a:gd name="connsiteX3" fmla="*/ 733425 w 1081849"/>
              <a:gd name="connsiteY3" fmla="*/ 356045 h 1032319"/>
              <a:gd name="connsiteX4" fmla="*/ 754856 w 1081849"/>
              <a:gd name="connsiteY4" fmla="*/ 421386 h 1032319"/>
              <a:gd name="connsiteX5" fmla="*/ 346710 w 1081849"/>
              <a:gd name="connsiteY5" fmla="*/ 421386 h 1032319"/>
              <a:gd name="connsiteX6" fmla="*/ 367189 w 1081849"/>
              <a:gd name="connsiteY6" fmla="*/ 356045 h 1032319"/>
              <a:gd name="connsiteX7" fmla="*/ 439865 w 1081849"/>
              <a:gd name="connsiteY7" fmla="*/ 277844 h 1032319"/>
              <a:gd name="connsiteX8" fmla="*/ 1009364 w 1081849"/>
              <a:gd name="connsiteY8" fmla="*/ 238316 h 1032319"/>
              <a:gd name="connsiteX9" fmla="*/ 816102 w 1081849"/>
              <a:gd name="connsiteY9" fmla="*/ 61627 h 1032319"/>
              <a:gd name="connsiteX10" fmla="*/ 548354 w 1081849"/>
              <a:gd name="connsiteY10" fmla="*/ 0 h 1032319"/>
              <a:gd name="connsiteX11" fmla="*/ 265938 w 1081849"/>
              <a:gd name="connsiteY11" fmla="*/ 66294 h 1032319"/>
              <a:gd name="connsiteX12" fmla="*/ 70866 w 1081849"/>
              <a:gd name="connsiteY12" fmla="*/ 249365 h 1032319"/>
              <a:gd name="connsiteX13" fmla="*/ 0 w 1081849"/>
              <a:gd name="connsiteY13" fmla="*/ 517112 h 1032319"/>
              <a:gd name="connsiteX14" fmla="*/ 72676 w 1081849"/>
              <a:gd name="connsiteY14" fmla="*/ 781145 h 1032319"/>
              <a:gd name="connsiteX15" fmla="*/ 276892 w 1081849"/>
              <a:gd name="connsiteY15" fmla="*/ 965168 h 1032319"/>
              <a:gd name="connsiteX16" fmla="*/ 586930 w 1081849"/>
              <a:gd name="connsiteY16" fmla="*/ 1032320 h 1032319"/>
              <a:gd name="connsiteX17" fmla="*/ 833533 w 1081849"/>
              <a:gd name="connsiteY17" fmla="*/ 990886 h 1032319"/>
              <a:gd name="connsiteX18" fmla="*/ 1008317 w 1081849"/>
              <a:gd name="connsiteY18" fmla="*/ 872204 h 1032319"/>
              <a:gd name="connsiteX19" fmla="*/ 826103 w 1081849"/>
              <a:gd name="connsiteY19" fmla="*/ 679037 h 1032319"/>
              <a:gd name="connsiteX20" fmla="*/ 723043 w 1081849"/>
              <a:gd name="connsiteY20" fmla="*/ 744379 h 1032319"/>
              <a:gd name="connsiteX21" fmla="*/ 596075 w 1081849"/>
              <a:gd name="connsiteY21" fmla="*/ 765524 h 1032319"/>
              <a:gd name="connsiteX22" fmla="*/ 459867 w 1081849"/>
              <a:gd name="connsiteY22" fmla="*/ 737045 h 1032319"/>
              <a:gd name="connsiteX23" fmla="*/ 372427 w 1081849"/>
              <a:gd name="connsiteY23" fmla="*/ 655130 h 1032319"/>
              <a:gd name="connsiteX24" fmla="*/ 352044 w 1081849"/>
              <a:gd name="connsiteY24" fmla="*/ 605409 h 1032319"/>
              <a:gd name="connsiteX25" fmla="*/ 1076325 w 1081849"/>
              <a:gd name="connsiteY25" fmla="*/ 605409 h 1032319"/>
              <a:gd name="connsiteX26" fmla="*/ 1080040 w 1081849"/>
              <a:gd name="connsiteY26" fmla="*/ 561213 h 1032319"/>
              <a:gd name="connsiteX27" fmla="*/ 1081850 w 1081849"/>
              <a:gd name="connsiteY27" fmla="*/ 518922 h 1032319"/>
              <a:gd name="connsiteX28" fmla="*/ 1009174 w 1081849"/>
              <a:gd name="connsiteY28" fmla="*/ 238316 h 10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1849" h="1032319">
                <a:moveTo>
                  <a:pt x="439960" y="277844"/>
                </a:moveTo>
                <a:cubicBezTo>
                  <a:pt x="471868" y="259461"/>
                  <a:pt x="509207" y="250222"/>
                  <a:pt x="552164" y="250222"/>
                </a:cubicBezTo>
                <a:cubicBezTo>
                  <a:pt x="595122" y="250222"/>
                  <a:pt x="630079" y="259461"/>
                  <a:pt x="660749" y="277844"/>
                </a:cubicBezTo>
                <a:cubicBezTo>
                  <a:pt x="691420" y="296228"/>
                  <a:pt x="715613" y="322326"/>
                  <a:pt x="733425" y="356045"/>
                </a:cubicBezTo>
                <a:cubicBezTo>
                  <a:pt x="743902" y="375952"/>
                  <a:pt x="751046" y="397764"/>
                  <a:pt x="754856" y="421386"/>
                </a:cubicBezTo>
                <a:lnTo>
                  <a:pt x="346710" y="421386"/>
                </a:lnTo>
                <a:cubicBezTo>
                  <a:pt x="350710" y="397669"/>
                  <a:pt x="357473" y="375857"/>
                  <a:pt x="367189" y="356045"/>
                </a:cubicBezTo>
                <a:cubicBezTo>
                  <a:pt x="383762" y="322326"/>
                  <a:pt x="407956" y="296228"/>
                  <a:pt x="439865" y="277844"/>
                </a:cubicBezTo>
                <a:moveTo>
                  <a:pt x="1009364" y="238316"/>
                </a:moveTo>
                <a:cubicBezTo>
                  <a:pt x="960882" y="161639"/>
                  <a:pt x="896493" y="102775"/>
                  <a:pt x="816102" y="61627"/>
                </a:cubicBezTo>
                <a:cubicBezTo>
                  <a:pt x="735711" y="20574"/>
                  <a:pt x="646462" y="0"/>
                  <a:pt x="548354" y="0"/>
                </a:cubicBezTo>
                <a:cubicBezTo>
                  <a:pt x="442817" y="0"/>
                  <a:pt x="348710" y="22098"/>
                  <a:pt x="265938" y="66294"/>
                </a:cubicBezTo>
                <a:cubicBezTo>
                  <a:pt x="183166" y="110490"/>
                  <a:pt x="118110" y="171450"/>
                  <a:pt x="70866" y="249365"/>
                </a:cubicBezTo>
                <a:cubicBezTo>
                  <a:pt x="23622" y="327279"/>
                  <a:pt x="0" y="416528"/>
                  <a:pt x="0" y="517112"/>
                </a:cubicBezTo>
                <a:cubicBezTo>
                  <a:pt x="0" y="617696"/>
                  <a:pt x="24193" y="703326"/>
                  <a:pt x="72676" y="781145"/>
                </a:cubicBezTo>
                <a:cubicBezTo>
                  <a:pt x="121158" y="859060"/>
                  <a:pt x="189167" y="920401"/>
                  <a:pt x="276892" y="965168"/>
                </a:cubicBezTo>
                <a:cubicBezTo>
                  <a:pt x="364617" y="1009936"/>
                  <a:pt x="467963" y="1032320"/>
                  <a:pt x="586930" y="1032320"/>
                </a:cubicBezTo>
                <a:cubicBezTo>
                  <a:pt x="681418" y="1032320"/>
                  <a:pt x="763619" y="1018508"/>
                  <a:pt x="833533" y="990886"/>
                </a:cubicBezTo>
                <a:cubicBezTo>
                  <a:pt x="903446" y="963263"/>
                  <a:pt x="961739" y="923735"/>
                  <a:pt x="1008317" y="872204"/>
                </a:cubicBezTo>
                <a:lnTo>
                  <a:pt x="826103" y="679037"/>
                </a:lnTo>
                <a:cubicBezTo>
                  <a:pt x="791718" y="708470"/>
                  <a:pt x="757428" y="730282"/>
                  <a:pt x="723043" y="744379"/>
                </a:cubicBezTo>
                <a:cubicBezTo>
                  <a:pt x="688658" y="758476"/>
                  <a:pt x="646367" y="765524"/>
                  <a:pt x="596075" y="765524"/>
                </a:cubicBezTo>
                <a:cubicBezTo>
                  <a:pt x="543306" y="765524"/>
                  <a:pt x="497872" y="755999"/>
                  <a:pt x="459867" y="737045"/>
                </a:cubicBezTo>
                <a:cubicBezTo>
                  <a:pt x="421862" y="717995"/>
                  <a:pt x="392716" y="690753"/>
                  <a:pt x="372427" y="655130"/>
                </a:cubicBezTo>
                <a:cubicBezTo>
                  <a:pt x="363760" y="639794"/>
                  <a:pt x="356997" y="623221"/>
                  <a:pt x="352044" y="605409"/>
                </a:cubicBezTo>
                <a:lnTo>
                  <a:pt x="1076325" y="605409"/>
                </a:lnTo>
                <a:cubicBezTo>
                  <a:pt x="1077563" y="591884"/>
                  <a:pt x="1078802" y="577215"/>
                  <a:pt x="1080040" y="561213"/>
                </a:cubicBezTo>
                <a:cubicBezTo>
                  <a:pt x="1081278" y="545306"/>
                  <a:pt x="1081850" y="531209"/>
                  <a:pt x="1081850" y="518922"/>
                </a:cubicBezTo>
                <a:cubicBezTo>
                  <a:pt x="1081850" y="408527"/>
                  <a:pt x="1057656" y="314992"/>
                  <a:pt x="1009174" y="238316"/>
                </a:cubicBezTo>
              </a:path>
            </a:pathLst>
          </a:custGeom>
          <a:solidFill>
            <a:schemeClr val="tx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4104A9C-B30E-CCD7-1C78-6F6EA3980AA1}"/>
              </a:ext>
            </a:extLst>
          </p:cNvPr>
          <p:cNvSpPr/>
          <p:nvPr/>
        </p:nvSpPr>
        <p:spPr>
          <a:xfrm>
            <a:off x="4453889" y="1901094"/>
            <a:ext cx="1039653" cy="1032319"/>
          </a:xfrm>
          <a:custGeom>
            <a:avLst/>
            <a:gdLst>
              <a:gd name="connsiteX0" fmla="*/ 682657 w 1039653"/>
              <a:gd name="connsiteY0" fmla="*/ 722281 h 1032319"/>
              <a:gd name="connsiteX1" fmla="*/ 570452 w 1039653"/>
              <a:gd name="connsiteY1" fmla="*/ 754475 h 1032319"/>
              <a:gd name="connsiteX2" fmla="*/ 461010 w 1039653"/>
              <a:gd name="connsiteY2" fmla="*/ 726853 h 1032319"/>
              <a:gd name="connsiteX3" fmla="*/ 382810 w 1039653"/>
              <a:gd name="connsiteY3" fmla="*/ 645890 h 1032319"/>
              <a:gd name="connsiteX4" fmla="*/ 353378 w 1039653"/>
              <a:gd name="connsiteY4" fmla="*/ 517112 h 1032319"/>
              <a:gd name="connsiteX5" fmla="*/ 382810 w 1039653"/>
              <a:gd name="connsiteY5" fmla="*/ 386429 h 1032319"/>
              <a:gd name="connsiteX6" fmla="*/ 461010 w 1039653"/>
              <a:gd name="connsiteY6" fmla="*/ 307276 h 1032319"/>
              <a:gd name="connsiteX7" fmla="*/ 570452 w 1039653"/>
              <a:gd name="connsiteY7" fmla="*/ 279654 h 1032319"/>
              <a:gd name="connsiteX8" fmla="*/ 682657 w 1039653"/>
              <a:gd name="connsiteY8" fmla="*/ 311849 h 1032319"/>
              <a:gd name="connsiteX9" fmla="*/ 769144 w 1039653"/>
              <a:gd name="connsiteY9" fmla="*/ 413957 h 1032319"/>
              <a:gd name="connsiteX10" fmla="*/ 1039654 w 1039653"/>
              <a:gd name="connsiteY10" fmla="*/ 274130 h 1032319"/>
              <a:gd name="connsiteX11" fmla="*/ 864870 w 1039653"/>
              <a:gd name="connsiteY11" fmla="*/ 72676 h 1032319"/>
              <a:gd name="connsiteX12" fmla="*/ 572262 w 1039653"/>
              <a:gd name="connsiteY12" fmla="*/ 0 h 1032319"/>
              <a:gd name="connsiteX13" fmla="*/ 276034 w 1039653"/>
              <a:gd name="connsiteY13" fmla="*/ 67151 h 1032319"/>
              <a:gd name="connsiteX14" fmla="*/ 73628 w 1039653"/>
              <a:gd name="connsiteY14" fmla="*/ 250222 h 1032319"/>
              <a:gd name="connsiteX15" fmla="*/ 0 w 1039653"/>
              <a:gd name="connsiteY15" fmla="*/ 517017 h 1032319"/>
              <a:gd name="connsiteX16" fmla="*/ 73628 w 1039653"/>
              <a:gd name="connsiteY16" fmla="*/ 782955 h 1032319"/>
              <a:gd name="connsiteX17" fmla="*/ 276034 w 1039653"/>
              <a:gd name="connsiteY17" fmla="*/ 966025 h 1032319"/>
              <a:gd name="connsiteX18" fmla="*/ 572262 w 1039653"/>
              <a:gd name="connsiteY18" fmla="*/ 1032320 h 1032319"/>
              <a:gd name="connsiteX19" fmla="*/ 864870 w 1039653"/>
              <a:gd name="connsiteY19" fmla="*/ 959644 h 1032319"/>
              <a:gd name="connsiteX20" fmla="*/ 1039654 w 1039653"/>
              <a:gd name="connsiteY20" fmla="*/ 758190 h 1032319"/>
              <a:gd name="connsiteX21" fmla="*/ 769144 w 1039653"/>
              <a:gd name="connsiteY21" fmla="*/ 620173 h 1032319"/>
              <a:gd name="connsiteX22" fmla="*/ 682657 w 1039653"/>
              <a:gd name="connsiteY22" fmla="*/ 722281 h 10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9653" h="1032319">
                <a:moveTo>
                  <a:pt x="682657" y="722281"/>
                </a:moveTo>
                <a:cubicBezTo>
                  <a:pt x="648272" y="743807"/>
                  <a:pt x="610933" y="754475"/>
                  <a:pt x="570452" y="754475"/>
                </a:cubicBezTo>
                <a:cubicBezTo>
                  <a:pt x="529971" y="754475"/>
                  <a:pt x="493490" y="745236"/>
                  <a:pt x="461010" y="726853"/>
                </a:cubicBezTo>
                <a:cubicBezTo>
                  <a:pt x="428530" y="708470"/>
                  <a:pt x="402431" y="681514"/>
                  <a:pt x="382810" y="645890"/>
                </a:cubicBezTo>
                <a:cubicBezTo>
                  <a:pt x="363188" y="610362"/>
                  <a:pt x="353378" y="567404"/>
                  <a:pt x="353378" y="517112"/>
                </a:cubicBezTo>
                <a:cubicBezTo>
                  <a:pt x="353378" y="466820"/>
                  <a:pt x="363188" y="420814"/>
                  <a:pt x="382810" y="386429"/>
                </a:cubicBezTo>
                <a:cubicBezTo>
                  <a:pt x="402431" y="352044"/>
                  <a:pt x="428530" y="325660"/>
                  <a:pt x="461010" y="307276"/>
                </a:cubicBezTo>
                <a:cubicBezTo>
                  <a:pt x="493490" y="288893"/>
                  <a:pt x="529971" y="279654"/>
                  <a:pt x="570452" y="279654"/>
                </a:cubicBezTo>
                <a:cubicBezTo>
                  <a:pt x="610933" y="279654"/>
                  <a:pt x="648367" y="290417"/>
                  <a:pt x="682657" y="311849"/>
                </a:cubicBezTo>
                <a:cubicBezTo>
                  <a:pt x="716947" y="333375"/>
                  <a:pt x="745807" y="367379"/>
                  <a:pt x="769144" y="413957"/>
                </a:cubicBezTo>
                <a:lnTo>
                  <a:pt x="1039654" y="274130"/>
                </a:lnTo>
                <a:cubicBezTo>
                  <a:pt x="1005269" y="188309"/>
                  <a:pt x="947071" y="121063"/>
                  <a:pt x="864870" y="72676"/>
                </a:cubicBezTo>
                <a:cubicBezTo>
                  <a:pt x="782669" y="24193"/>
                  <a:pt x="685133" y="0"/>
                  <a:pt x="572262" y="0"/>
                </a:cubicBezTo>
                <a:cubicBezTo>
                  <a:pt x="459391" y="0"/>
                  <a:pt x="361855" y="22384"/>
                  <a:pt x="276034" y="67151"/>
                </a:cubicBezTo>
                <a:cubicBezTo>
                  <a:pt x="190119" y="111919"/>
                  <a:pt x="122682" y="172974"/>
                  <a:pt x="73628" y="250222"/>
                </a:cubicBezTo>
                <a:cubicBezTo>
                  <a:pt x="24574" y="327565"/>
                  <a:pt x="0" y="416433"/>
                  <a:pt x="0" y="517017"/>
                </a:cubicBezTo>
                <a:cubicBezTo>
                  <a:pt x="0" y="617601"/>
                  <a:pt x="24574" y="705041"/>
                  <a:pt x="73628" y="782955"/>
                </a:cubicBezTo>
                <a:cubicBezTo>
                  <a:pt x="122682" y="860870"/>
                  <a:pt x="190214" y="921925"/>
                  <a:pt x="276034" y="966025"/>
                </a:cubicBezTo>
                <a:cubicBezTo>
                  <a:pt x="361855" y="1010221"/>
                  <a:pt x="460629" y="1032320"/>
                  <a:pt x="572262" y="1032320"/>
                </a:cubicBezTo>
                <a:cubicBezTo>
                  <a:pt x="683895" y="1032320"/>
                  <a:pt x="782669" y="1008126"/>
                  <a:pt x="864870" y="959644"/>
                </a:cubicBezTo>
                <a:cubicBezTo>
                  <a:pt x="947071" y="911162"/>
                  <a:pt x="1005364" y="844010"/>
                  <a:pt x="1039654" y="758190"/>
                </a:cubicBezTo>
                <a:lnTo>
                  <a:pt x="769144" y="620173"/>
                </a:lnTo>
                <a:cubicBezTo>
                  <a:pt x="745807" y="666845"/>
                  <a:pt x="716947" y="700850"/>
                  <a:pt x="682657" y="722281"/>
                </a:cubicBezTo>
              </a:path>
            </a:pathLst>
          </a:custGeom>
          <a:solidFill>
            <a:schemeClr val="tx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5010183-DF7C-3A76-D02D-0023F46DFBC3}"/>
              </a:ext>
            </a:extLst>
          </p:cNvPr>
          <p:cNvSpPr/>
          <p:nvPr/>
        </p:nvSpPr>
        <p:spPr>
          <a:xfrm>
            <a:off x="5568695" y="1901190"/>
            <a:ext cx="992028" cy="1032319"/>
          </a:xfrm>
          <a:custGeom>
            <a:avLst/>
            <a:gdLst>
              <a:gd name="connsiteX0" fmla="*/ 575310 w 992028"/>
              <a:gd name="connsiteY0" fmla="*/ 782955 h 1032319"/>
              <a:gd name="connsiteX1" fmla="*/ 469487 w 992028"/>
              <a:gd name="connsiteY1" fmla="*/ 811435 h 1032319"/>
              <a:gd name="connsiteX2" fmla="*/ 373761 w 992028"/>
              <a:gd name="connsiteY2" fmla="*/ 782955 h 1032319"/>
              <a:gd name="connsiteX3" fmla="*/ 338804 w 992028"/>
              <a:gd name="connsiteY3" fmla="*/ 710279 h 1032319"/>
              <a:gd name="connsiteX4" fmla="*/ 372809 w 992028"/>
              <a:gd name="connsiteY4" fmla="*/ 636651 h 1032319"/>
              <a:gd name="connsiteX5" fmla="*/ 491490 w 992028"/>
              <a:gd name="connsiteY5" fmla="*/ 610838 h 1032319"/>
              <a:gd name="connsiteX6" fmla="*/ 642366 w 992028"/>
              <a:gd name="connsiteY6" fmla="*/ 610838 h 1032319"/>
              <a:gd name="connsiteX7" fmla="*/ 642366 w 992028"/>
              <a:gd name="connsiteY7" fmla="*/ 695516 h 1032319"/>
              <a:gd name="connsiteX8" fmla="*/ 575215 w 992028"/>
              <a:gd name="connsiteY8" fmla="*/ 782955 h 1032319"/>
              <a:gd name="connsiteX9" fmla="*/ 992028 w 992028"/>
              <a:gd name="connsiteY9" fmla="*/ 461867 h 1032319"/>
              <a:gd name="connsiteX10" fmla="*/ 858584 w 992028"/>
              <a:gd name="connsiteY10" fmla="*/ 112205 h 1032319"/>
              <a:gd name="connsiteX11" fmla="*/ 482251 w 992028"/>
              <a:gd name="connsiteY11" fmla="*/ 0 h 1032319"/>
              <a:gd name="connsiteX12" fmla="*/ 245745 w 992028"/>
              <a:gd name="connsiteY12" fmla="*/ 31242 h 1032319"/>
              <a:gd name="connsiteX13" fmla="*/ 42386 w 992028"/>
              <a:gd name="connsiteY13" fmla="*/ 117729 h 1032319"/>
              <a:gd name="connsiteX14" fmla="*/ 158305 w 992028"/>
              <a:gd name="connsiteY14" fmla="*/ 353282 h 1032319"/>
              <a:gd name="connsiteX15" fmla="*/ 284321 w 992028"/>
              <a:gd name="connsiteY15" fmla="*/ 292513 h 1032319"/>
              <a:gd name="connsiteX16" fmla="*/ 430625 w 992028"/>
              <a:gd name="connsiteY16" fmla="*/ 268605 h 1032319"/>
              <a:gd name="connsiteX17" fmla="*/ 591598 w 992028"/>
              <a:gd name="connsiteY17" fmla="*/ 313658 h 1032319"/>
              <a:gd name="connsiteX18" fmla="*/ 641604 w 992028"/>
              <a:gd name="connsiteY18" fmla="*/ 426815 h 1032319"/>
              <a:gd name="connsiteX19" fmla="*/ 443484 w 992028"/>
              <a:gd name="connsiteY19" fmla="*/ 426815 h 1032319"/>
              <a:gd name="connsiteX20" fmla="*/ 192310 w 992028"/>
              <a:gd name="connsiteY20" fmla="*/ 462725 h 1032319"/>
              <a:gd name="connsiteX21" fmla="*/ 46958 w 992028"/>
              <a:gd name="connsiteY21" fmla="*/ 566738 h 1032319"/>
              <a:gd name="connsiteX22" fmla="*/ 0 w 992028"/>
              <a:gd name="connsiteY22" fmla="*/ 726853 h 1032319"/>
              <a:gd name="connsiteX23" fmla="*/ 43243 w 992028"/>
              <a:gd name="connsiteY23" fmla="*/ 881444 h 1032319"/>
              <a:gd name="connsiteX24" fmla="*/ 170212 w 992028"/>
              <a:gd name="connsiteY24" fmla="*/ 991838 h 1032319"/>
              <a:gd name="connsiteX25" fmla="*/ 371665 w 992028"/>
              <a:gd name="connsiteY25" fmla="*/ 1032319 h 1032319"/>
              <a:gd name="connsiteX26" fmla="*/ 582359 w 992028"/>
              <a:gd name="connsiteY26" fmla="*/ 979837 h 1032319"/>
              <a:gd name="connsiteX27" fmla="*/ 666083 w 992028"/>
              <a:gd name="connsiteY27" fmla="*/ 886301 h 1032319"/>
              <a:gd name="connsiteX28" fmla="*/ 666083 w 992028"/>
              <a:gd name="connsiteY28" fmla="*/ 1015746 h 1032319"/>
              <a:gd name="connsiteX29" fmla="*/ 991838 w 992028"/>
              <a:gd name="connsiteY29" fmla="*/ 1015746 h 1032319"/>
              <a:gd name="connsiteX30" fmla="*/ 991838 w 992028"/>
              <a:gd name="connsiteY30" fmla="*/ 461867 h 103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2028" h="1032319">
                <a:moveTo>
                  <a:pt x="575310" y="782955"/>
                </a:moveTo>
                <a:cubicBezTo>
                  <a:pt x="544068" y="802005"/>
                  <a:pt x="508730" y="811435"/>
                  <a:pt x="469487" y="811435"/>
                </a:cubicBezTo>
                <a:cubicBezTo>
                  <a:pt x="430244" y="811435"/>
                  <a:pt x="397097" y="801910"/>
                  <a:pt x="373761" y="782955"/>
                </a:cubicBezTo>
                <a:cubicBezTo>
                  <a:pt x="350425" y="763905"/>
                  <a:pt x="338804" y="739712"/>
                  <a:pt x="338804" y="710279"/>
                </a:cubicBezTo>
                <a:cubicBezTo>
                  <a:pt x="338804" y="678371"/>
                  <a:pt x="350139" y="653891"/>
                  <a:pt x="372809" y="636651"/>
                </a:cubicBezTo>
                <a:cubicBezTo>
                  <a:pt x="395478" y="619506"/>
                  <a:pt x="435102" y="610838"/>
                  <a:pt x="491490" y="610838"/>
                </a:cubicBezTo>
                <a:lnTo>
                  <a:pt x="642366" y="610838"/>
                </a:lnTo>
                <a:lnTo>
                  <a:pt x="642366" y="695516"/>
                </a:lnTo>
                <a:cubicBezTo>
                  <a:pt x="628840" y="734759"/>
                  <a:pt x="606457" y="763905"/>
                  <a:pt x="575215" y="782955"/>
                </a:cubicBezTo>
                <a:moveTo>
                  <a:pt x="992028" y="461867"/>
                </a:moveTo>
                <a:cubicBezTo>
                  <a:pt x="992028" y="303657"/>
                  <a:pt x="947547" y="187071"/>
                  <a:pt x="858584" y="112205"/>
                </a:cubicBezTo>
                <a:cubicBezTo>
                  <a:pt x="769620" y="37433"/>
                  <a:pt x="644176" y="0"/>
                  <a:pt x="482251" y="0"/>
                </a:cubicBezTo>
                <a:cubicBezTo>
                  <a:pt x="403765" y="0"/>
                  <a:pt x="324898" y="10478"/>
                  <a:pt x="245745" y="31242"/>
                </a:cubicBezTo>
                <a:cubicBezTo>
                  <a:pt x="166592" y="52102"/>
                  <a:pt x="98869" y="80962"/>
                  <a:pt x="42386" y="117729"/>
                </a:cubicBezTo>
                <a:lnTo>
                  <a:pt x="158305" y="353282"/>
                </a:lnTo>
                <a:cubicBezTo>
                  <a:pt x="192691" y="328803"/>
                  <a:pt x="234696" y="308515"/>
                  <a:pt x="284321" y="292513"/>
                </a:cubicBezTo>
                <a:cubicBezTo>
                  <a:pt x="334042" y="276606"/>
                  <a:pt x="382810" y="268605"/>
                  <a:pt x="430625" y="268605"/>
                </a:cubicBezTo>
                <a:cubicBezTo>
                  <a:pt x="504254" y="268605"/>
                  <a:pt x="557879" y="283655"/>
                  <a:pt x="591598" y="313658"/>
                </a:cubicBezTo>
                <a:cubicBezTo>
                  <a:pt x="622268" y="340995"/>
                  <a:pt x="638842" y="378809"/>
                  <a:pt x="641604" y="426815"/>
                </a:cubicBezTo>
                <a:lnTo>
                  <a:pt x="443484" y="426815"/>
                </a:lnTo>
                <a:cubicBezTo>
                  <a:pt x="341662" y="426815"/>
                  <a:pt x="257937" y="438817"/>
                  <a:pt x="192310" y="462725"/>
                </a:cubicBezTo>
                <a:cubicBezTo>
                  <a:pt x="126682" y="486632"/>
                  <a:pt x="78200" y="521303"/>
                  <a:pt x="46958" y="566738"/>
                </a:cubicBezTo>
                <a:cubicBezTo>
                  <a:pt x="15716" y="612172"/>
                  <a:pt x="0" y="665512"/>
                  <a:pt x="0" y="726853"/>
                </a:cubicBezTo>
                <a:cubicBezTo>
                  <a:pt x="0" y="783336"/>
                  <a:pt x="14383" y="834771"/>
                  <a:pt x="43243" y="881444"/>
                </a:cubicBezTo>
                <a:cubicBezTo>
                  <a:pt x="72009" y="928116"/>
                  <a:pt x="114395" y="964882"/>
                  <a:pt x="170212" y="991838"/>
                </a:cubicBezTo>
                <a:cubicBezTo>
                  <a:pt x="226028" y="1018794"/>
                  <a:pt x="293179" y="1032319"/>
                  <a:pt x="371665" y="1032319"/>
                </a:cubicBezTo>
                <a:cubicBezTo>
                  <a:pt x="458724" y="1032319"/>
                  <a:pt x="529018" y="1014889"/>
                  <a:pt x="582359" y="979837"/>
                </a:cubicBezTo>
                <a:cubicBezTo>
                  <a:pt x="618268" y="956310"/>
                  <a:pt x="645986" y="925068"/>
                  <a:pt x="666083" y="886301"/>
                </a:cubicBezTo>
                <a:lnTo>
                  <a:pt x="666083" y="1015746"/>
                </a:lnTo>
                <a:lnTo>
                  <a:pt x="991838" y="1015746"/>
                </a:lnTo>
                <a:lnTo>
                  <a:pt x="991838" y="461867"/>
                </a:lnTo>
                <a:close/>
              </a:path>
            </a:pathLst>
          </a:custGeom>
          <a:solidFill>
            <a:schemeClr val="tx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D72C93B-D528-B921-F45B-E1A741FCA3B5}"/>
              </a:ext>
            </a:extLst>
          </p:cNvPr>
          <p:cNvSpPr/>
          <p:nvPr/>
        </p:nvSpPr>
        <p:spPr>
          <a:xfrm>
            <a:off x="6698836" y="1901094"/>
            <a:ext cx="1061847" cy="1015650"/>
          </a:xfrm>
          <a:custGeom>
            <a:avLst/>
            <a:gdLst>
              <a:gd name="connsiteX0" fmla="*/ 1061752 w 1061847"/>
              <a:gd name="connsiteY0" fmla="*/ 445294 h 1015650"/>
              <a:gd name="connsiteX1" fmla="*/ 1007459 w 1061847"/>
              <a:gd name="connsiteY1" fmla="*/ 193167 h 1015650"/>
              <a:gd name="connsiteX2" fmla="*/ 859346 w 1061847"/>
              <a:gd name="connsiteY2" fmla="*/ 47816 h 1015650"/>
              <a:gd name="connsiteX3" fmla="*/ 649605 w 1061847"/>
              <a:gd name="connsiteY3" fmla="*/ 0 h 1015650"/>
              <a:gd name="connsiteX4" fmla="*/ 425101 w 1061847"/>
              <a:gd name="connsiteY4" fmla="*/ 56102 h 1015650"/>
              <a:gd name="connsiteX5" fmla="*/ 334899 w 1061847"/>
              <a:gd name="connsiteY5" fmla="*/ 126397 h 1015650"/>
              <a:gd name="connsiteX6" fmla="*/ 334899 w 1061847"/>
              <a:gd name="connsiteY6" fmla="*/ 16478 h 1015650"/>
              <a:gd name="connsiteX7" fmla="*/ 0 w 1061847"/>
              <a:gd name="connsiteY7" fmla="*/ 16478 h 1015650"/>
              <a:gd name="connsiteX8" fmla="*/ 0 w 1061847"/>
              <a:gd name="connsiteY8" fmla="*/ 1015651 h 1015650"/>
              <a:gd name="connsiteX9" fmla="*/ 349663 w 1061847"/>
              <a:gd name="connsiteY9" fmla="*/ 1015651 h 1015650"/>
              <a:gd name="connsiteX10" fmla="*/ 349663 w 1061847"/>
              <a:gd name="connsiteY10" fmla="*/ 535400 h 1015650"/>
              <a:gd name="connsiteX11" fmla="*/ 375381 w 1061847"/>
              <a:gd name="connsiteY11" fmla="*/ 399193 h 1015650"/>
              <a:gd name="connsiteX12" fmla="*/ 447199 w 1061847"/>
              <a:gd name="connsiteY12" fmla="*/ 322802 h 1015650"/>
              <a:gd name="connsiteX13" fmla="*/ 550259 w 1061847"/>
              <a:gd name="connsiteY13" fmla="*/ 297942 h 1015650"/>
              <a:gd name="connsiteX14" fmla="*/ 667131 w 1061847"/>
              <a:gd name="connsiteY14" fmla="*/ 346710 h 1015650"/>
              <a:gd name="connsiteX15" fmla="*/ 710375 w 1061847"/>
              <a:gd name="connsiteY15" fmla="*/ 502158 h 1015650"/>
              <a:gd name="connsiteX16" fmla="*/ 710375 w 1061847"/>
              <a:gd name="connsiteY16" fmla="*/ 1015556 h 1015650"/>
              <a:gd name="connsiteX17" fmla="*/ 1061847 w 1061847"/>
              <a:gd name="connsiteY17" fmla="*/ 1015556 h 1015650"/>
              <a:gd name="connsiteX18" fmla="*/ 1061847 w 1061847"/>
              <a:gd name="connsiteY18" fmla="*/ 445103 h 101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847" h="1015650">
                <a:moveTo>
                  <a:pt x="1061752" y="445294"/>
                </a:moveTo>
                <a:cubicBezTo>
                  <a:pt x="1061752" y="342233"/>
                  <a:pt x="1043654" y="258223"/>
                  <a:pt x="1007459" y="193167"/>
                </a:cubicBezTo>
                <a:cubicBezTo>
                  <a:pt x="971265" y="128111"/>
                  <a:pt x="921925" y="79724"/>
                  <a:pt x="859346" y="47816"/>
                </a:cubicBezTo>
                <a:cubicBezTo>
                  <a:pt x="796767" y="15907"/>
                  <a:pt x="726853" y="0"/>
                  <a:pt x="649605" y="0"/>
                </a:cubicBezTo>
                <a:cubicBezTo>
                  <a:pt x="566166" y="0"/>
                  <a:pt x="491395" y="18669"/>
                  <a:pt x="425101" y="56102"/>
                </a:cubicBezTo>
                <a:cubicBezTo>
                  <a:pt x="391383" y="75152"/>
                  <a:pt x="361379" y="98679"/>
                  <a:pt x="334899" y="126397"/>
                </a:cubicBezTo>
                <a:lnTo>
                  <a:pt x="334899" y="16478"/>
                </a:lnTo>
                <a:lnTo>
                  <a:pt x="0" y="16478"/>
                </a:lnTo>
                <a:lnTo>
                  <a:pt x="0" y="1015651"/>
                </a:lnTo>
                <a:lnTo>
                  <a:pt x="349663" y="1015651"/>
                </a:lnTo>
                <a:lnTo>
                  <a:pt x="349663" y="535400"/>
                </a:lnTo>
                <a:cubicBezTo>
                  <a:pt x="349663" y="479012"/>
                  <a:pt x="358236" y="433578"/>
                  <a:pt x="375381" y="399193"/>
                </a:cubicBezTo>
                <a:cubicBezTo>
                  <a:pt x="392525" y="364903"/>
                  <a:pt x="416433" y="339376"/>
                  <a:pt x="447199" y="322802"/>
                </a:cubicBezTo>
                <a:cubicBezTo>
                  <a:pt x="477870" y="306229"/>
                  <a:pt x="512255" y="297942"/>
                  <a:pt x="550259" y="297942"/>
                </a:cubicBezTo>
                <a:cubicBezTo>
                  <a:pt x="599313" y="297942"/>
                  <a:pt x="638270" y="314230"/>
                  <a:pt x="667131" y="346710"/>
                </a:cubicBezTo>
                <a:cubicBezTo>
                  <a:pt x="695897" y="379190"/>
                  <a:pt x="710375" y="431101"/>
                  <a:pt x="710375" y="502158"/>
                </a:cubicBezTo>
                <a:lnTo>
                  <a:pt x="710375" y="1015556"/>
                </a:lnTo>
                <a:lnTo>
                  <a:pt x="1061847" y="1015556"/>
                </a:lnTo>
                <a:lnTo>
                  <a:pt x="1061847" y="445103"/>
                </a:lnTo>
                <a:close/>
              </a:path>
            </a:pathLst>
          </a:custGeom>
          <a:solidFill>
            <a:schemeClr val="tx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1B0C09B-B973-D378-53C6-CD6823F0FFC7}"/>
              </a:ext>
            </a:extLst>
          </p:cNvPr>
          <p:cNvSpPr/>
          <p:nvPr/>
        </p:nvSpPr>
        <p:spPr>
          <a:xfrm>
            <a:off x="7916893" y="2519362"/>
            <a:ext cx="419671" cy="413956"/>
          </a:xfrm>
          <a:custGeom>
            <a:avLst/>
            <a:gdLst>
              <a:gd name="connsiteX0" fmla="*/ 209836 w 419671"/>
              <a:gd name="connsiteY0" fmla="*/ 0 h 413956"/>
              <a:gd name="connsiteX1" fmla="*/ 60770 w 419671"/>
              <a:gd name="connsiteY1" fmla="*/ 56102 h 413956"/>
              <a:gd name="connsiteX2" fmla="*/ 0 w 419671"/>
              <a:gd name="connsiteY2" fmla="*/ 204216 h 413956"/>
              <a:gd name="connsiteX3" fmla="*/ 60770 w 419671"/>
              <a:gd name="connsiteY3" fmla="*/ 356045 h 413956"/>
              <a:gd name="connsiteX4" fmla="*/ 209836 w 419671"/>
              <a:gd name="connsiteY4" fmla="*/ 413957 h 413956"/>
              <a:gd name="connsiteX5" fmla="*/ 358902 w 419671"/>
              <a:gd name="connsiteY5" fmla="*/ 356045 h 413956"/>
              <a:gd name="connsiteX6" fmla="*/ 419671 w 419671"/>
              <a:gd name="connsiteY6" fmla="*/ 204216 h 413956"/>
              <a:gd name="connsiteX7" fmla="*/ 358902 w 419671"/>
              <a:gd name="connsiteY7" fmla="*/ 56102 h 413956"/>
              <a:gd name="connsiteX8" fmla="*/ 209836 w 419671"/>
              <a:gd name="connsiteY8" fmla="*/ 0 h 4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671" h="413956">
                <a:moveTo>
                  <a:pt x="209836" y="0"/>
                </a:moveTo>
                <a:cubicBezTo>
                  <a:pt x="150972" y="0"/>
                  <a:pt x="101251" y="18764"/>
                  <a:pt x="60770" y="56102"/>
                </a:cubicBezTo>
                <a:cubicBezTo>
                  <a:pt x="20288" y="93536"/>
                  <a:pt x="0" y="142875"/>
                  <a:pt x="0" y="204216"/>
                </a:cubicBezTo>
                <a:cubicBezTo>
                  <a:pt x="0" y="265557"/>
                  <a:pt x="20193" y="317373"/>
                  <a:pt x="60770" y="356045"/>
                </a:cubicBezTo>
                <a:cubicBezTo>
                  <a:pt x="101251" y="394716"/>
                  <a:pt x="150876" y="413957"/>
                  <a:pt x="209836" y="413957"/>
                </a:cubicBezTo>
                <a:cubicBezTo>
                  <a:pt x="268796" y="413957"/>
                  <a:pt x="318421" y="394621"/>
                  <a:pt x="358902" y="356045"/>
                </a:cubicBezTo>
                <a:cubicBezTo>
                  <a:pt x="399383" y="317373"/>
                  <a:pt x="419671" y="266795"/>
                  <a:pt x="419671" y="204216"/>
                </a:cubicBezTo>
                <a:cubicBezTo>
                  <a:pt x="419671" y="141637"/>
                  <a:pt x="399479" y="93536"/>
                  <a:pt x="358902" y="56102"/>
                </a:cubicBezTo>
                <a:cubicBezTo>
                  <a:pt x="318421" y="18669"/>
                  <a:pt x="268700" y="0"/>
                  <a:pt x="209836" y="0"/>
                </a:cubicBezTo>
              </a:path>
            </a:pathLst>
          </a:custGeom>
          <a:solidFill>
            <a:schemeClr val="tx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E46F127-6696-2C8C-4911-C0C4C5848F01}"/>
              </a:ext>
            </a:extLst>
          </p:cNvPr>
          <p:cNvSpPr/>
          <p:nvPr/>
        </p:nvSpPr>
        <p:spPr>
          <a:xfrm>
            <a:off x="7798402" y="1912905"/>
            <a:ext cx="90202" cy="100679"/>
          </a:xfrm>
          <a:custGeom>
            <a:avLst/>
            <a:gdLst>
              <a:gd name="connsiteX0" fmla="*/ 30861 w 90202"/>
              <a:gd name="connsiteY0" fmla="*/ 100679 h 100679"/>
              <a:gd name="connsiteX1" fmla="*/ 59341 w 90202"/>
              <a:gd name="connsiteY1" fmla="*/ 100679 h 100679"/>
              <a:gd name="connsiteX2" fmla="*/ 59341 w 90202"/>
              <a:gd name="connsiteY2" fmla="*/ 22574 h 100679"/>
              <a:gd name="connsiteX3" fmla="*/ 90202 w 90202"/>
              <a:gd name="connsiteY3" fmla="*/ 22574 h 100679"/>
              <a:gd name="connsiteX4" fmla="*/ 90202 w 90202"/>
              <a:gd name="connsiteY4" fmla="*/ 0 h 100679"/>
              <a:gd name="connsiteX5" fmla="*/ 0 w 90202"/>
              <a:gd name="connsiteY5" fmla="*/ 0 h 100679"/>
              <a:gd name="connsiteX6" fmla="*/ 0 w 90202"/>
              <a:gd name="connsiteY6" fmla="*/ 22574 h 100679"/>
              <a:gd name="connsiteX7" fmla="*/ 30861 w 90202"/>
              <a:gd name="connsiteY7" fmla="*/ 22574 h 100679"/>
              <a:gd name="connsiteX8" fmla="*/ 30861 w 90202"/>
              <a:gd name="connsiteY8" fmla="*/ 100679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02" h="100679">
                <a:moveTo>
                  <a:pt x="30861" y="100679"/>
                </a:moveTo>
                <a:lnTo>
                  <a:pt x="59341" y="100679"/>
                </a:lnTo>
                <a:lnTo>
                  <a:pt x="59341" y="22574"/>
                </a:lnTo>
                <a:lnTo>
                  <a:pt x="90202" y="22574"/>
                </a:lnTo>
                <a:lnTo>
                  <a:pt x="90202" y="0"/>
                </a:lnTo>
                <a:lnTo>
                  <a:pt x="0" y="0"/>
                </a:lnTo>
                <a:lnTo>
                  <a:pt x="0" y="22574"/>
                </a:lnTo>
                <a:lnTo>
                  <a:pt x="30861" y="22574"/>
                </a:lnTo>
                <a:lnTo>
                  <a:pt x="30861" y="100679"/>
                </a:lnTo>
                <a:close/>
              </a:path>
            </a:pathLst>
          </a:custGeom>
          <a:solidFill>
            <a:schemeClr val="tx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4C723BD-FF79-1B37-CBC3-400C1E600738}"/>
              </a:ext>
            </a:extLst>
          </p:cNvPr>
          <p:cNvSpPr/>
          <p:nvPr/>
        </p:nvSpPr>
        <p:spPr>
          <a:xfrm>
            <a:off x="7899367" y="1912905"/>
            <a:ext cx="116871" cy="100679"/>
          </a:xfrm>
          <a:custGeom>
            <a:avLst/>
            <a:gdLst>
              <a:gd name="connsiteX0" fmla="*/ 26194 w 116871"/>
              <a:gd name="connsiteY0" fmla="*/ 48768 h 100679"/>
              <a:gd name="connsiteX1" fmla="*/ 51911 w 116871"/>
              <a:gd name="connsiteY1" fmla="*/ 90773 h 100679"/>
              <a:gd name="connsiteX2" fmla="*/ 64579 w 116871"/>
              <a:gd name="connsiteY2" fmla="*/ 90773 h 100679"/>
              <a:gd name="connsiteX3" fmla="*/ 90488 w 116871"/>
              <a:gd name="connsiteY3" fmla="*/ 47244 h 100679"/>
              <a:gd name="connsiteX4" fmla="*/ 90773 w 116871"/>
              <a:gd name="connsiteY4" fmla="*/ 100679 h 100679"/>
              <a:gd name="connsiteX5" fmla="*/ 116871 w 116871"/>
              <a:gd name="connsiteY5" fmla="*/ 100679 h 100679"/>
              <a:gd name="connsiteX6" fmla="*/ 116777 w 116871"/>
              <a:gd name="connsiteY6" fmla="*/ 0 h 100679"/>
              <a:gd name="connsiteX7" fmla="*/ 93345 w 116871"/>
              <a:gd name="connsiteY7" fmla="*/ 0 h 100679"/>
              <a:gd name="connsiteX8" fmla="*/ 58769 w 116871"/>
              <a:gd name="connsiteY8" fmla="*/ 58198 h 100679"/>
              <a:gd name="connsiteX9" fmla="*/ 23431 w 116871"/>
              <a:gd name="connsiteY9" fmla="*/ 0 h 100679"/>
              <a:gd name="connsiteX10" fmla="*/ 0 w 116871"/>
              <a:gd name="connsiteY10" fmla="*/ 0 h 100679"/>
              <a:gd name="connsiteX11" fmla="*/ 0 w 116871"/>
              <a:gd name="connsiteY11" fmla="*/ 100679 h 100679"/>
              <a:gd name="connsiteX12" fmla="*/ 26194 w 116871"/>
              <a:gd name="connsiteY12" fmla="*/ 100679 h 100679"/>
              <a:gd name="connsiteX13" fmla="*/ 26194 w 116871"/>
              <a:gd name="connsiteY13" fmla="*/ 48768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871" h="100679">
                <a:moveTo>
                  <a:pt x="26194" y="48768"/>
                </a:moveTo>
                <a:lnTo>
                  <a:pt x="51911" y="90773"/>
                </a:lnTo>
                <a:lnTo>
                  <a:pt x="64579" y="90773"/>
                </a:lnTo>
                <a:lnTo>
                  <a:pt x="90488" y="47244"/>
                </a:lnTo>
                <a:lnTo>
                  <a:pt x="90773" y="100679"/>
                </a:lnTo>
                <a:lnTo>
                  <a:pt x="116871" y="100679"/>
                </a:lnTo>
                <a:lnTo>
                  <a:pt x="116777" y="0"/>
                </a:lnTo>
                <a:lnTo>
                  <a:pt x="93345" y="0"/>
                </a:lnTo>
                <a:lnTo>
                  <a:pt x="58769" y="58198"/>
                </a:lnTo>
                <a:lnTo>
                  <a:pt x="23431" y="0"/>
                </a:lnTo>
                <a:lnTo>
                  <a:pt x="0" y="0"/>
                </a:lnTo>
                <a:lnTo>
                  <a:pt x="0" y="100679"/>
                </a:lnTo>
                <a:lnTo>
                  <a:pt x="26194" y="100679"/>
                </a:lnTo>
                <a:lnTo>
                  <a:pt x="26194" y="48768"/>
                </a:lnTo>
                <a:close/>
              </a:path>
            </a:pathLst>
          </a:custGeom>
          <a:solidFill>
            <a:schemeClr val="tx1"/>
          </a:solidFill>
          <a:ln w="0"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1B3307A-ED16-78EF-4027-461CA78C1158}"/>
              </a:ext>
            </a:extLst>
          </p:cNvPr>
          <p:cNvSpPr txBox="1"/>
          <p:nvPr userDrawn="1"/>
        </p:nvSpPr>
        <p:spPr>
          <a:xfrm>
            <a:off x="1645920" y="5062451"/>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
        <p:nvSpPr>
          <p:cNvPr id="5" name="TextBox 4">
            <a:extLst>
              <a:ext uri="{FF2B5EF4-FFF2-40B4-BE49-F238E27FC236}">
                <a16:creationId xmlns:a16="http://schemas.microsoft.com/office/drawing/2014/main" id="{0663A1D0-5274-8A25-0E2E-C879BF6D07BC}"/>
              </a:ext>
            </a:extLst>
          </p:cNvPr>
          <p:cNvSpPr txBox="1"/>
          <p:nvPr userDrawn="1"/>
        </p:nvSpPr>
        <p:spPr>
          <a:xfrm>
            <a:off x="2892829" y="5062451"/>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pic>
        <p:nvPicPr>
          <p:cNvPr id="7" name="Corewell Health" descr="Corewell Health">
            <a:extLst>
              <a:ext uri="{FF2B5EF4-FFF2-40B4-BE49-F238E27FC236}">
                <a16:creationId xmlns:a16="http://schemas.microsoft.com/office/drawing/2014/main" id="{DCC463E0-010B-DDC4-2B1A-B0CCFD451F1E}"/>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4174881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16E4-A8E6-12E6-A5D5-0E17C301C534}"/>
              </a:ext>
            </a:extLst>
          </p:cNvPr>
          <p:cNvSpPr>
            <a:spLocks noGrp="1"/>
          </p:cNvSpPr>
          <p:nvPr>
            <p:ph type="title" hasCustomPrompt="1"/>
          </p:nvPr>
        </p:nvSpPr>
        <p:spPr>
          <a:xfrm>
            <a:off x="414084" y="1186180"/>
            <a:ext cx="8318754" cy="640080"/>
          </a:xfrm>
        </p:spPr>
        <p:txBody>
          <a:bodyPr/>
          <a:lstStyle>
            <a:lvl1pPr>
              <a:defRPr sz="5000" b="1" spc="0" baseline="0">
                <a:latin typeface="+mn-lt"/>
              </a:defRPr>
            </a:lvl1pPr>
          </a:lstStyle>
          <a:p>
            <a:r>
              <a:rPr lang="en-US"/>
              <a:t>Thank you.</a:t>
            </a:r>
          </a:p>
        </p:txBody>
      </p:sp>
      <p:pic>
        <p:nvPicPr>
          <p:cNvPr id="6" name="Corewell Health" descr="Corewell Health">
            <a:extLst>
              <a:ext uri="{FF2B5EF4-FFF2-40B4-BE49-F238E27FC236}">
                <a16:creationId xmlns:a16="http://schemas.microsoft.com/office/drawing/2014/main" id="{77C5EA00-C4BC-E779-6F8A-D1205542827B}"/>
              </a:ext>
            </a:extLst>
          </p:cNvPr>
          <p:cNvPicPr>
            <a:picLocks noChangeAspect="1"/>
          </p:cNvPicPr>
          <p:nvPr userDrawn="1"/>
        </p:nvPicPr>
        <p:blipFill>
          <a:blip r:embed="rId2"/>
          <a:stretch>
            <a:fillRect/>
          </a:stretch>
        </p:blipFill>
        <p:spPr bwMode="black">
          <a:xfrm>
            <a:off x="7117531" y="226695"/>
            <a:ext cx="1679787" cy="365760"/>
          </a:xfrm>
          <a:prstGeom prst="rect">
            <a:avLst/>
          </a:prstGeom>
        </p:spPr>
      </p:pic>
      <p:sp>
        <p:nvSpPr>
          <p:cNvPr id="7" name="Text Placeholder 6">
            <a:extLst>
              <a:ext uri="{FF2B5EF4-FFF2-40B4-BE49-F238E27FC236}">
                <a16:creationId xmlns:a16="http://schemas.microsoft.com/office/drawing/2014/main" id="{EA10BD77-E16A-4231-13A6-86D940E7D961}"/>
              </a:ext>
            </a:extLst>
          </p:cNvPr>
          <p:cNvSpPr>
            <a:spLocks noGrp="1"/>
          </p:cNvSpPr>
          <p:nvPr>
            <p:ph type="body" sz="quarter" idx="14"/>
          </p:nvPr>
        </p:nvSpPr>
        <p:spPr>
          <a:xfrm>
            <a:off x="411479" y="1942137"/>
            <a:ext cx="3450909" cy="89073"/>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7C956C84-3018-749A-9244-9679F4846E48}"/>
              </a:ext>
            </a:extLst>
          </p:cNvPr>
          <p:cNvSpPr>
            <a:spLocks noGrp="1"/>
          </p:cNvSpPr>
          <p:nvPr>
            <p:ph type="body" sz="quarter" idx="15" hasCustomPrompt="1"/>
          </p:nvPr>
        </p:nvSpPr>
        <p:spPr>
          <a:xfrm>
            <a:off x="411479" y="2619374"/>
            <a:ext cx="3450909" cy="198438"/>
          </a:xfrm>
        </p:spPr>
        <p:txBody>
          <a:bodyPr/>
          <a:lstStyle>
            <a:lvl1pPr marL="0" indent="0">
              <a:buNone/>
              <a:defRPr b="1"/>
            </a:lvl1pPr>
          </a:lstStyle>
          <a:p>
            <a:pPr lvl="0"/>
            <a:r>
              <a:rPr lang="en-US"/>
              <a:t>Contact</a:t>
            </a:r>
          </a:p>
        </p:txBody>
      </p:sp>
      <p:sp>
        <p:nvSpPr>
          <p:cNvPr id="10" name="Text Placeholder 8">
            <a:extLst>
              <a:ext uri="{FF2B5EF4-FFF2-40B4-BE49-F238E27FC236}">
                <a16:creationId xmlns:a16="http://schemas.microsoft.com/office/drawing/2014/main" id="{6181DFB0-3314-83A7-07B5-7E0877C97E83}"/>
              </a:ext>
            </a:extLst>
          </p:cNvPr>
          <p:cNvSpPr>
            <a:spLocks noGrp="1"/>
          </p:cNvSpPr>
          <p:nvPr>
            <p:ph type="body" sz="quarter" idx="16" hasCustomPrompt="1"/>
          </p:nvPr>
        </p:nvSpPr>
        <p:spPr>
          <a:xfrm>
            <a:off x="411479" y="2879824"/>
            <a:ext cx="3450909" cy="198438"/>
          </a:xfrm>
        </p:spPr>
        <p:txBody>
          <a:bodyPr/>
          <a:lstStyle>
            <a:lvl1pPr marL="0" indent="0">
              <a:buNone/>
              <a:defRPr b="0"/>
            </a:lvl1pPr>
          </a:lstStyle>
          <a:p>
            <a:pPr lvl="0"/>
            <a:r>
              <a:rPr lang="en-US" err="1"/>
              <a:t>Firstname</a:t>
            </a:r>
            <a:r>
              <a:rPr lang="en-US"/>
              <a:t> </a:t>
            </a:r>
            <a:r>
              <a:rPr lang="en-US" err="1"/>
              <a:t>Lastname</a:t>
            </a:r>
            <a:endParaRPr lang="en-US"/>
          </a:p>
        </p:txBody>
      </p:sp>
      <p:sp>
        <p:nvSpPr>
          <p:cNvPr id="11" name="Text Placeholder 8">
            <a:extLst>
              <a:ext uri="{FF2B5EF4-FFF2-40B4-BE49-F238E27FC236}">
                <a16:creationId xmlns:a16="http://schemas.microsoft.com/office/drawing/2014/main" id="{E2031008-698C-88BE-4A59-75C0B276CE89}"/>
              </a:ext>
            </a:extLst>
          </p:cNvPr>
          <p:cNvSpPr>
            <a:spLocks noGrp="1"/>
          </p:cNvSpPr>
          <p:nvPr>
            <p:ph type="body" sz="quarter" idx="17" hasCustomPrompt="1"/>
          </p:nvPr>
        </p:nvSpPr>
        <p:spPr>
          <a:xfrm>
            <a:off x="411479" y="3140274"/>
            <a:ext cx="3450909" cy="198438"/>
          </a:xfrm>
        </p:spPr>
        <p:txBody>
          <a:bodyPr/>
          <a:lstStyle>
            <a:lvl1pPr marL="0" indent="0">
              <a:buNone/>
              <a:defRPr b="0"/>
            </a:lvl1pPr>
          </a:lstStyle>
          <a:p>
            <a:pPr lvl="0"/>
            <a:r>
              <a:rPr lang="en-US"/>
              <a:t>emailaddress@corewellhealth.org</a:t>
            </a:r>
          </a:p>
        </p:txBody>
      </p:sp>
      <p:sp>
        <p:nvSpPr>
          <p:cNvPr id="12" name="Text Placeholder 8">
            <a:extLst>
              <a:ext uri="{FF2B5EF4-FFF2-40B4-BE49-F238E27FC236}">
                <a16:creationId xmlns:a16="http://schemas.microsoft.com/office/drawing/2014/main" id="{E6CDF9E4-7EF1-1EC6-B9E8-B3043D161DCB}"/>
              </a:ext>
            </a:extLst>
          </p:cNvPr>
          <p:cNvSpPr>
            <a:spLocks noGrp="1"/>
          </p:cNvSpPr>
          <p:nvPr>
            <p:ph type="body" sz="quarter" idx="18" hasCustomPrompt="1"/>
          </p:nvPr>
        </p:nvSpPr>
        <p:spPr>
          <a:xfrm>
            <a:off x="411479" y="3400723"/>
            <a:ext cx="3450909" cy="198438"/>
          </a:xfrm>
        </p:spPr>
        <p:txBody>
          <a:bodyPr/>
          <a:lstStyle>
            <a:lvl1pPr marL="0" indent="0">
              <a:buNone/>
              <a:defRPr b="0"/>
            </a:lvl1pPr>
          </a:lstStyle>
          <a:p>
            <a:pPr lvl="0"/>
            <a:r>
              <a:rPr lang="en-US"/>
              <a:t>000.000.0000</a:t>
            </a:r>
          </a:p>
        </p:txBody>
      </p:sp>
    </p:spTree>
    <p:extLst>
      <p:ext uri="{BB962C8B-B14F-4D97-AF65-F5344CB8AC3E}">
        <p14:creationId xmlns:p14="http://schemas.microsoft.com/office/powerpoint/2010/main" val="850426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16E4-A8E6-12E6-A5D5-0E17C301C534}"/>
              </a:ext>
            </a:extLst>
          </p:cNvPr>
          <p:cNvSpPr>
            <a:spLocks noGrp="1"/>
          </p:cNvSpPr>
          <p:nvPr>
            <p:ph type="title" hasCustomPrompt="1"/>
          </p:nvPr>
        </p:nvSpPr>
        <p:spPr>
          <a:xfrm>
            <a:off x="414084" y="1186180"/>
            <a:ext cx="8318754" cy="640080"/>
          </a:xfrm>
        </p:spPr>
        <p:txBody>
          <a:bodyPr/>
          <a:lstStyle>
            <a:lvl1pPr>
              <a:defRPr sz="5000" b="1" spc="0" baseline="0">
                <a:latin typeface="+mn-lt"/>
              </a:defRPr>
            </a:lvl1pPr>
          </a:lstStyle>
          <a:p>
            <a:r>
              <a:rPr lang="en-US"/>
              <a:t>Thank you.</a:t>
            </a:r>
          </a:p>
        </p:txBody>
      </p:sp>
      <p:sp>
        <p:nvSpPr>
          <p:cNvPr id="7" name="Text Placeholder 6">
            <a:extLst>
              <a:ext uri="{FF2B5EF4-FFF2-40B4-BE49-F238E27FC236}">
                <a16:creationId xmlns:a16="http://schemas.microsoft.com/office/drawing/2014/main" id="{EA10BD77-E16A-4231-13A6-86D940E7D961}"/>
              </a:ext>
            </a:extLst>
          </p:cNvPr>
          <p:cNvSpPr>
            <a:spLocks noGrp="1"/>
          </p:cNvSpPr>
          <p:nvPr>
            <p:ph type="body" sz="quarter" idx="14"/>
          </p:nvPr>
        </p:nvSpPr>
        <p:spPr>
          <a:xfrm>
            <a:off x="411479" y="1908796"/>
            <a:ext cx="3446146" cy="89073"/>
          </a:xfrm>
          <a:solidFill>
            <a:schemeClr val="accent2"/>
          </a:solidFill>
        </p:spPr>
        <p:txBody>
          <a:bodyPr/>
          <a:lstStyle>
            <a:lvl1pPr marL="0" indent="0">
              <a:buNone/>
              <a:defRPr sz="100">
                <a:solidFill>
                  <a:schemeClr val="accent2"/>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7C956C84-3018-749A-9244-9679F4846E48}"/>
              </a:ext>
            </a:extLst>
          </p:cNvPr>
          <p:cNvSpPr>
            <a:spLocks noGrp="1"/>
          </p:cNvSpPr>
          <p:nvPr>
            <p:ph type="body" sz="quarter" idx="15" hasCustomPrompt="1"/>
          </p:nvPr>
        </p:nvSpPr>
        <p:spPr>
          <a:xfrm>
            <a:off x="411479" y="2619374"/>
            <a:ext cx="3446146" cy="198438"/>
          </a:xfrm>
        </p:spPr>
        <p:txBody>
          <a:bodyPr/>
          <a:lstStyle>
            <a:lvl1pPr marL="0" indent="0">
              <a:buNone/>
              <a:defRPr b="1"/>
            </a:lvl1pPr>
          </a:lstStyle>
          <a:p>
            <a:pPr lvl="0"/>
            <a:r>
              <a:rPr lang="en-US"/>
              <a:t>Contact</a:t>
            </a:r>
          </a:p>
        </p:txBody>
      </p:sp>
      <p:sp>
        <p:nvSpPr>
          <p:cNvPr id="10" name="Text Placeholder 8">
            <a:extLst>
              <a:ext uri="{FF2B5EF4-FFF2-40B4-BE49-F238E27FC236}">
                <a16:creationId xmlns:a16="http://schemas.microsoft.com/office/drawing/2014/main" id="{6181DFB0-3314-83A7-07B5-7E0877C97E83}"/>
              </a:ext>
            </a:extLst>
          </p:cNvPr>
          <p:cNvSpPr>
            <a:spLocks noGrp="1"/>
          </p:cNvSpPr>
          <p:nvPr>
            <p:ph type="body" sz="quarter" idx="16" hasCustomPrompt="1"/>
          </p:nvPr>
        </p:nvSpPr>
        <p:spPr>
          <a:xfrm>
            <a:off x="411479" y="2879824"/>
            <a:ext cx="3446146" cy="198438"/>
          </a:xfrm>
        </p:spPr>
        <p:txBody>
          <a:bodyPr/>
          <a:lstStyle>
            <a:lvl1pPr marL="0" indent="0">
              <a:buNone/>
              <a:defRPr b="0"/>
            </a:lvl1pPr>
          </a:lstStyle>
          <a:p>
            <a:pPr lvl="0"/>
            <a:r>
              <a:rPr lang="en-US" err="1"/>
              <a:t>Firstname</a:t>
            </a:r>
            <a:r>
              <a:rPr lang="en-US"/>
              <a:t> </a:t>
            </a:r>
            <a:r>
              <a:rPr lang="en-US" err="1"/>
              <a:t>Lastname</a:t>
            </a:r>
            <a:endParaRPr lang="en-US"/>
          </a:p>
        </p:txBody>
      </p:sp>
      <p:sp>
        <p:nvSpPr>
          <p:cNvPr id="11" name="Text Placeholder 8">
            <a:extLst>
              <a:ext uri="{FF2B5EF4-FFF2-40B4-BE49-F238E27FC236}">
                <a16:creationId xmlns:a16="http://schemas.microsoft.com/office/drawing/2014/main" id="{E2031008-698C-88BE-4A59-75C0B276CE89}"/>
              </a:ext>
            </a:extLst>
          </p:cNvPr>
          <p:cNvSpPr>
            <a:spLocks noGrp="1"/>
          </p:cNvSpPr>
          <p:nvPr>
            <p:ph type="body" sz="quarter" idx="17" hasCustomPrompt="1"/>
          </p:nvPr>
        </p:nvSpPr>
        <p:spPr>
          <a:xfrm>
            <a:off x="411479" y="3140274"/>
            <a:ext cx="3446146" cy="198438"/>
          </a:xfrm>
        </p:spPr>
        <p:txBody>
          <a:bodyPr/>
          <a:lstStyle>
            <a:lvl1pPr marL="0" indent="0">
              <a:buNone/>
              <a:defRPr b="0"/>
            </a:lvl1pPr>
          </a:lstStyle>
          <a:p>
            <a:pPr lvl="0"/>
            <a:r>
              <a:rPr lang="en-US"/>
              <a:t>emailaddress@corewellhealth.org</a:t>
            </a:r>
          </a:p>
        </p:txBody>
      </p:sp>
      <p:sp>
        <p:nvSpPr>
          <p:cNvPr id="12" name="Text Placeholder 8">
            <a:extLst>
              <a:ext uri="{FF2B5EF4-FFF2-40B4-BE49-F238E27FC236}">
                <a16:creationId xmlns:a16="http://schemas.microsoft.com/office/drawing/2014/main" id="{E6CDF9E4-7EF1-1EC6-B9E8-B3043D161DCB}"/>
              </a:ext>
            </a:extLst>
          </p:cNvPr>
          <p:cNvSpPr>
            <a:spLocks noGrp="1"/>
          </p:cNvSpPr>
          <p:nvPr>
            <p:ph type="body" sz="quarter" idx="18" hasCustomPrompt="1"/>
          </p:nvPr>
        </p:nvSpPr>
        <p:spPr>
          <a:xfrm>
            <a:off x="411479" y="3400723"/>
            <a:ext cx="3446146" cy="198438"/>
          </a:xfrm>
        </p:spPr>
        <p:txBody>
          <a:bodyPr/>
          <a:lstStyle>
            <a:lvl1pPr marL="0" indent="0">
              <a:buNone/>
              <a:defRPr b="0"/>
            </a:lvl1pPr>
          </a:lstStyle>
          <a:p>
            <a:pPr lvl="0"/>
            <a:r>
              <a:rPr lang="en-US"/>
              <a:t>000.000.0000</a:t>
            </a:r>
          </a:p>
        </p:txBody>
      </p:sp>
      <p:pic>
        <p:nvPicPr>
          <p:cNvPr id="5" name="Corewell Health" descr="Corewell Health">
            <a:extLst>
              <a:ext uri="{FF2B5EF4-FFF2-40B4-BE49-F238E27FC236}">
                <a16:creationId xmlns:a16="http://schemas.microsoft.com/office/drawing/2014/main" id="{EA4D9736-6194-4AF6-00CB-12BC916AAAF0}"/>
              </a:ext>
            </a:extLst>
          </p:cNvPr>
          <p:cNvPicPr>
            <a:picLocks noChangeAspect="1"/>
          </p:cNvPicPr>
          <p:nvPr userDrawn="1"/>
        </p:nvPicPr>
        <p:blipFill>
          <a:blip r:embed="rId2"/>
          <a:stretch>
            <a:fillRect/>
          </a:stretch>
        </p:blipFill>
        <p:spPr>
          <a:xfrm>
            <a:off x="7117531" y="226695"/>
            <a:ext cx="1679787" cy="365760"/>
          </a:xfrm>
          <a:prstGeom prst="rect">
            <a:avLst/>
          </a:prstGeom>
        </p:spPr>
      </p:pic>
    </p:spTree>
    <p:extLst>
      <p:ext uri="{BB962C8B-B14F-4D97-AF65-F5344CB8AC3E}">
        <p14:creationId xmlns:p14="http://schemas.microsoft.com/office/powerpoint/2010/main" val="3145070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a:t>[Slide title]</a:t>
            </a:r>
          </a:p>
        </p:txBody>
      </p:sp>
      <p:sp>
        <p:nvSpPr>
          <p:cNvPr id="4" name="Footer Placeholder 2">
            <a:extLst>
              <a:ext uri="{FF2B5EF4-FFF2-40B4-BE49-F238E27FC236}">
                <a16:creationId xmlns:a16="http://schemas.microsoft.com/office/drawing/2014/main" id="{690E5072-36EC-1D4C-BC7D-D46FFFED7EA9}"/>
              </a:ext>
            </a:extLst>
          </p:cNvPr>
          <p:cNvSpPr>
            <a:spLocks noGrp="1"/>
          </p:cNvSpPr>
          <p:nvPr>
            <p:ph type="ftr" sz="quarter" idx="11"/>
          </p:nvPr>
        </p:nvSpPr>
        <p:spPr/>
        <p:txBody>
          <a:bodyPr/>
          <a:lstStyle/>
          <a:p>
            <a:r>
              <a:rPr lang="en-US"/>
              <a:t>Massive Transfusion Documentation Update November 2025</a:t>
            </a:r>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82774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02" userDrawn="1">
          <p15:clr>
            <a:srgbClr val="FBAE40"/>
          </p15:clr>
        </p15:guide>
        <p15:guide id="2" orient="horz" pos="8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6864A85B-7453-D64F-A4AB-696EE9A052CC}"/>
              </a:ext>
            </a:extLst>
          </p:cNvPr>
          <p:cNvSpPr>
            <a:spLocks noGrp="1"/>
          </p:cNvSpPr>
          <p:nvPr>
            <p:ph type="ftr" sz="quarter" idx="11"/>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2624713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sz="2200"/>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411480" y="1499095"/>
            <a:ext cx="8321040" cy="3246754"/>
          </a:xfrm>
        </p:spPr>
        <p:txBody>
          <a:bodyPr numCol="3" spcCol="365760"/>
          <a:lstStyle>
            <a:lvl1pPr marL="0" indent="0">
              <a:spcBef>
                <a:spcPts val="1200"/>
              </a:spcBef>
              <a:buFontTx/>
              <a:buNone/>
              <a:tabLst>
                <a:tab pos="341710" algn="l"/>
              </a:tabLst>
              <a:defRPr b="1"/>
            </a:lvl1pPr>
            <a:lvl2pPr marL="0" indent="0">
              <a:spcBef>
                <a:spcPts val="600"/>
              </a:spcBef>
              <a:buFontTx/>
              <a:buNone/>
              <a:tabLst>
                <a:tab pos="341710" algn="l"/>
              </a:tabLst>
              <a:defRPr/>
            </a:lvl2pPr>
            <a:lvl3pPr marL="484632" indent="-136922">
              <a:tabLst/>
              <a:defRPr/>
            </a:lvl3pPr>
            <a:lvl4pPr marL="617220" indent="-136922">
              <a:tabLst/>
              <a:defRPr/>
            </a:lvl4pPr>
            <a:lvl5pPr marL="758952" indent="-136922">
              <a:tabLst/>
              <a:defRPr/>
            </a:lvl5pPr>
            <a:lvl6pPr marL="891540" indent="-136922">
              <a:tabLst/>
              <a:defRPr/>
            </a:lvl6pPr>
            <a:lvl7pPr marL="1033272" indent="-136922">
              <a:tabLst/>
              <a:defRPr/>
            </a:lvl7pPr>
            <a:lvl8pPr marL="1165860" indent="-136922">
              <a:tabLst/>
              <a:defRPr/>
            </a:lvl8pPr>
            <a:lvl9pPr marL="1307592" indent="-136922">
              <a:tabLst/>
              <a:defRPr/>
            </a:lvl9pPr>
          </a:lstStyle>
          <a:p>
            <a:pPr lvl="0"/>
            <a:r>
              <a:rPr lang="en-US"/>
              <a:t>[Section title]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4" name="TextBox 3">
            <a:extLst>
              <a:ext uri="{FF2B5EF4-FFF2-40B4-BE49-F238E27FC236}">
                <a16:creationId xmlns:a16="http://schemas.microsoft.com/office/drawing/2014/main" id="{47630B90-EA82-A429-46F1-0E24BF861A85}"/>
              </a:ext>
            </a:extLst>
          </p:cNvPr>
          <p:cNvSpPr txBox="1"/>
          <p:nvPr userDrawn="1"/>
        </p:nvSpPr>
        <p:spPr>
          <a:xfrm>
            <a:off x="7959256" y="429370"/>
            <a:ext cx="0" cy="0"/>
          </a:xfrm>
          <a:prstGeom prst="rect">
            <a:avLst/>
          </a:prstGeom>
          <a:noFill/>
        </p:spPr>
        <p:txBody>
          <a:bodyPr wrap="none" lIns="0" tIns="0" rIns="0" bIns="0" rtlCol="0">
            <a:noAutofit/>
          </a:bodyPr>
          <a:lstStyle/>
          <a:p>
            <a:pPr marL="137160" indent="-137160">
              <a:lnSpc>
                <a:spcPct val="100000"/>
              </a:lnSpc>
              <a:spcBef>
                <a:spcPts val="900"/>
              </a:spcBef>
              <a:buSzPct val="100000"/>
              <a:buFont typeface="Arial"/>
              <a:buChar char="•"/>
            </a:pPr>
            <a:endParaRPr lang="en-US" sz="1200"/>
          </a:p>
        </p:txBody>
      </p:sp>
    </p:spTree>
    <p:extLst>
      <p:ext uri="{BB962C8B-B14F-4D97-AF65-F5344CB8AC3E}">
        <p14:creationId xmlns:p14="http://schemas.microsoft.com/office/powerpoint/2010/main" val="3616941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72" userDrawn="1">
          <p15:clr>
            <a:srgbClr val="FBAE40"/>
          </p15:clr>
        </p15:guide>
        <p15:guide id="2" pos="2074" userDrawn="1">
          <p15:clr>
            <a:srgbClr val="FBAE40"/>
          </p15:clr>
        </p15:guide>
        <p15:guide id="3" pos="3688" userDrawn="1">
          <p15:clr>
            <a:srgbClr val="FBAE40"/>
          </p15:clr>
        </p15:guide>
        <p15:guide id="4" pos="3888" userDrawn="1">
          <p15:clr>
            <a:srgbClr val="FBAE40"/>
          </p15:clr>
        </p15:guide>
        <p15:guide id="5" orient="horz" pos="402" userDrawn="1">
          <p15:clr>
            <a:srgbClr val="FBAE40"/>
          </p15:clr>
        </p15:guide>
        <p15:guide id="6" orient="horz" pos="892" userDrawn="1">
          <p15:clr>
            <a:srgbClr val="FBAE40"/>
          </p15:clr>
        </p15:guide>
        <p15:guide id="7" orient="horz" pos="808" userDrawn="1">
          <p15:clr>
            <a:srgbClr val="FBAE40"/>
          </p15:clr>
        </p15:guide>
        <p15:guide id="8" orient="horz" pos="29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411481" y="1009156"/>
            <a:ext cx="3977639" cy="3654919"/>
          </a:xfrm>
        </p:spPr>
        <p:txBody>
          <a:bodyPr/>
          <a:lstStyle>
            <a:lvl1pPr>
              <a:lnSpc>
                <a:spcPct val="90000"/>
              </a:lnSpc>
              <a:defRPr sz="3200" spc="0" baseline="0"/>
            </a:lvl1pPr>
          </a:lstStyle>
          <a:p>
            <a:r>
              <a:rPr lang="en-US"/>
              <a:t>This is a “Big Title and Content” slide. Use the title to make an important point.</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4" name="Text Placeholder 6">
            <a:extLst>
              <a:ext uri="{FF2B5EF4-FFF2-40B4-BE49-F238E27FC236}">
                <a16:creationId xmlns:a16="http://schemas.microsoft.com/office/drawing/2014/main" id="{FE8E063C-A257-E0F8-7FD7-C4871FC616D0}"/>
              </a:ext>
            </a:extLst>
          </p:cNvPr>
          <p:cNvSpPr>
            <a:spLocks noGrp="1"/>
          </p:cNvSpPr>
          <p:nvPr>
            <p:ph type="body" sz="quarter" idx="19" hasCustomPrompt="1"/>
          </p:nvPr>
        </p:nvSpPr>
        <p:spPr>
          <a:xfrm>
            <a:off x="4749799" y="1009650"/>
            <a:ext cx="3985559" cy="10945"/>
          </a:xfrm>
          <a:solidFill>
            <a:schemeClr val="tx1"/>
          </a:solidFill>
        </p:spPr>
        <p:txBody>
          <a:bodyPr/>
          <a:lstStyle>
            <a:lvl1pPr marL="0" indent="0">
              <a:buNone/>
              <a:defRPr sz="100">
                <a:solidFill>
                  <a:schemeClr val="tx1"/>
                </a:solidFill>
              </a:defRPr>
            </a:lvl1pPr>
          </a:lstStyle>
          <a:p>
            <a:pPr lvl="0"/>
            <a:r>
              <a:rPr lang="en-US"/>
              <a:t>Click1</a:t>
            </a:r>
          </a:p>
          <a:p>
            <a:pPr lvl="0"/>
            <a:endParaRPr lang="en-US"/>
          </a:p>
        </p:txBody>
      </p:sp>
      <p:sp>
        <p:nvSpPr>
          <p:cNvPr id="8" name="Content Placeholder 7">
            <a:extLst>
              <a:ext uri="{FF2B5EF4-FFF2-40B4-BE49-F238E27FC236}">
                <a16:creationId xmlns:a16="http://schemas.microsoft.com/office/drawing/2014/main" id="{1DFA0D5E-C079-5B4E-94FF-200FAFB92807}"/>
              </a:ext>
            </a:extLst>
          </p:cNvPr>
          <p:cNvSpPr>
            <a:spLocks noGrp="1"/>
          </p:cNvSpPr>
          <p:nvPr>
            <p:ph sz="quarter" idx="20" hasCustomPrompt="1"/>
          </p:nvPr>
        </p:nvSpPr>
        <p:spPr>
          <a:xfrm>
            <a:off x="4749800" y="1276350"/>
            <a:ext cx="3986213" cy="3387725"/>
          </a:xfrm>
        </p:spPr>
        <p:txBody>
          <a:bodyPr/>
          <a:lstStyle>
            <a:lvl1pPr marL="0" indent="0">
              <a:buNone/>
              <a:defRPr/>
            </a:lvl1pPr>
            <a:lvl2pPr marL="137160" indent="0">
              <a:buNone/>
              <a:defRPr/>
            </a:lvl2pPr>
            <a:lvl3pPr marL="274320" indent="0">
              <a:buNone/>
              <a:defRPr/>
            </a:lvl3pPr>
            <a:lvl4pPr marL="411480" indent="0">
              <a:buNone/>
              <a:defRPr/>
            </a:lvl4pPr>
            <a:lvl5pPr marL="548640" indent="0">
              <a:buNone/>
              <a:defRPr/>
            </a:lvl5pPr>
          </a:lstStyle>
          <a:p>
            <a:pPr marL="0" indent="0">
              <a:buNone/>
            </a:pPr>
            <a:r>
              <a:rPr lang="en-US"/>
              <a:t>Use this area for supporting content. This is placeholder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commodo</a:t>
            </a:r>
            <a:r>
              <a:rPr lang="en-US"/>
              <a:t>.</a:t>
            </a:r>
          </a:p>
          <a:p>
            <a:pPr marL="0" indent="0">
              <a:buNone/>
            </a:pP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celeritas</a:t>
            </a:r>
            <a:r>
              <a:rPr lang="en-US"/>
              <a:t> </a:t>
            </a:r>
            <a:r>
              <a:rPr lang="en-US" err="1"/>
              <a:t>cupidatat</a:t>
            </a:r>
            <a:r>
              <a:rPr lang="en-US"/>
              <a:t> non </a:t>
            </a:r>
            <a:r>
              <a:rPr lang="en-US" err="1"/>
              <a:t>proident</a:t>
            </a:r>
            <a:r>
              <a:rPr lang="en-US"/>
              <a:t>, sunt in </a:t>
            </a:r>
            <a:r>
              <a:rPr lang="en-US" err="1"/>
              <a:t>picea</a:t>
            </a:r>
            <a:r>
              <a:rPr lang="en-US"/>
              <a:t> qui </a:t>
            </a:r>
            <a:r>
              <a:rPr lang="en-US" err="1"/>
              <a:t>officia</a:t>
            </a:r>
            <a:r>
              <a:rPr lang="en-US"/>
              <a:t> </a:t>
            </a:r>
            <a:r>
              <a:rPr lang="en-US" err="1"/>
              <a:t>deserunt</a:t>
            </a:r>
            <a:r>
              <a:rPr lang="en-US"/>
              <a:t> </a:t>
            </a:r>
            <a:r>
              <a:rPr lang="en-US" err="1"/>
              <a:t>mollit</a:t>
            </a:r>
            <a:r>
              <a:rPr lang="en-US"/>
              <a:t> </a:t>
            </a:r>
            <a:r>
              <a:rPr lang="en-US" err="1"/>
              <a:t>anim</a:t>
            </a:r>
            <a:r>
              <a:rPr lang="en-US"/>
              <a:t> id lux et veritas.</a:t>
            </a:r>
          </a:p>
        </p:txBody>
      </p:sp>
    </p:spTree>
    <p:extLst>
      <p:ext uri="{BB962C8B-B14F-4D97-AF65-F5344CB8AC3E}">
        <p14:creationId xmlns:p14="http://schemas.microsoft.com/office/powerpoint/2010/main" val="1986429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4" pos="2992" userDrawn="1">
          <p15:clr>
            <a:srgbClr val="FBAE40"/>
          </p15:clr>
        </p15:guide>
        <p15:guide id="6" orient="horz" pos="402">
          <p15:clr>
            <a:srgbClr val="FBAE40"/>
          </p15:clr>
        </p15:guide>
        <p15:guide id="8" orient="horz" pos="636" userDrawn="1">
          <p15:clr>
            <a:srgbClr val="FBAE40"/>
          </p15:clr>
        </p15:guide>
        <p15:guide id="9" pos="2766" userDrawn="1">
          <p15:clr>
            <a:srgbClr val="FBAE40"/>
          </p15:clr>
        </p15:guide>
        <p15:guide id="10" orient="horz" pos="29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sz="2200"/>
            </a:lvl1pPr>
          </a:lstStyle>
          <a:p>
            <a:r>
              <a:rPr lang="en-US"/>
              <a:t>This is a “Title and Text” slide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7" name="Text Placeholder 7">
            <a:extLst>
              <a:ext uri="{FF2B5EF4-FFF2-40B4-BE49-F238E27FC236}">
                <a16:creationId xmlns:a16="http://schemas.microsoft.com/office/drawing/2014/main" id="{9564C298-3127-C104-FB5B-410BC91CABAD}"/>
              </a:ext>
            </a:extLst>
          </p:cNvPr>
          <p:cNvSpPr>
            <a:spLocks noGrp="1"/>
          </p:cNvSpPr>
          <p:nvPr>
            <p:ph type="body" sz="quarter" idx="74" hasCustomPrompt="1"/>
          </p:nvPr>
        </p:nvSpPr>
        <p:spPr>
          <a:xfrm>
            <a:off x="411478" y="1581150"/>
            <a:ext cx="6172199" cy="363492"/>
          </a:xfrm>
        </p:spPr>
        <p:txBody>
          <a:bodyPr anchor="b" anchorCtr="0"/>
          <a:lstStyle>
            <a:lvl1pPr marL="0" indent="0" algn="l">
              <a:lnSpc>
                <a:spcPct val="90000"/>
              </a:lnSpc>
              <a:spcBef>
                <a:spcPts val="0"/>
              </a:spcBef>
              <a:buNone/>
              <a:defRPr sz="1400" b="1"/>
            </a:lvl1pPr>
          </a:lstStyle>
          <a:p>
            <a:pPr lvl="0"/>
            <a:r>
              <a:rPr lang="en-US"/>
              <a:t>Body header</a:t>
            </a:r>
          </a:p>
        </p:txBody>
      </p:sp>
      <p:sp>
        <p:nvSpPr>
          <p:cNvPr id="14" name="Text Placeholder 13">
            <a:extLst>
              <a:ext uri="{FF2B5EF4-FFF2-40B4-BE49-F238E27FC236}">
                <a16:creationId xmlns:a16="http://schemas.microsoft.com/office/drawing/2014/main" id="{9F277BCE-E566-5660-EDFC-FB43CD74765D}"/>
              </a:ext>
            </a:extLst>
          </p:cNvPr>
          <p:cNvSpPr>
            <a:spLocks noGrp="1"/>
          </p:cNvSpPr>
          <p:nvPr>
            <p:ph type="body" sz="quarter" idx="84"/>
          </p:nvPr>
        </p:nvSpPr>
        <p:spPr>
          <a:xfrm>
            <a:off x="411163" y="2093913"/>
            <a:ext cx="6172200" cy="257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829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6" orient="horz" pos="402" userDrawn="1">
          <p15:clr>
            <a:srgbClr val="FBAE40"/>
          </p15:clr>
        </p15:guide>
        <p15:guide id="9" orient="horz" pos="293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Corewell Health" descr="Corewell Health">
            <a:extLst>
              <a:ext uri="{FF2B5EF4-FFF2-40B4-BE49-F238E27FC236}">
                <a16:creationId xmlns:a16="http://schemas.microsoft.com/office/drawing/2014/main" id="{E1F2480D-D4BC-C0E8-AEF2-EF022C9582EB}"/>
              </a:ext>
            </a:extLst>
          </p:cNvPr>
          <p:cNvPicPr>
            <a:picLocks noChangeAspect="1"/>
          </p:cNvPicPr>
          <p:nvPr userDrawn="1"/>
        </p:nvPicPr>
        <p:blipFill>
          <a:blip r:embed="rId51"/>
          <a:stretch>
            <a:fillRect/>
          </a:stretch>
        </p:blipFill>
        <p:spPr>
          <a:xfrm>
            <a:off x="7117531" y="226695"/>
            <a:ext cx="1679787" cy="365760"/>
          </a:xfrm>
          <a:prstGeom prst="rect">
            <a:avLst/>
          </a:prstGeom>
        </p:spPr>
      </p:pic>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411480" y="640080"/>
            <a:ext cx="8318754" cy="640080"/>
          </a:xfrm>
          <a:prstGeom prst="rect">
            <a:avLst/>
          </a:prstGeom>
        </p:spPr>
        <p:txBody>
          <a:bodyPr vert="horz" lIns="0" tIns="0" rIns="0" bIns="0" rtlCol="0" anchor="t" anchorCtr="0">
            <a:noAutofit/>
          </a:bodyPr>
          <a:lstStyle/>
          <a:p>
            <a:r>
              <a:rPr lang="en-US"/>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411480" y="1581150"/>
            <a:ext cx="8318754" cy="308229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7149E2E3-DDD2-4884-B20C-8C7AE6FDE6DD}"/>
              </a:ext>
            </a:extLst>
          </p:cNvPr>
          <p:cNvSpPr>
            <a:spLocks noGrp="1"/>
          </p:cNvSpPr>
          <p:nvPr>
            <p:ph type="ftr" sz="quarter" idx="3"/>
          </p:nvPr>
        </p:nvSpPr>
        <p:spPr>
          <a:xfrm>
            <a:off x="411480" y="320040"/>
            <a:ext cx="4160520" cy="182880"/>
          </a:xfrm>
          <a:prstGeom prst="rect">
            <a:avLst/>
          </a:prstGeom>
        </p:spPr>
        <p:txBody>
          <a:bodyPr vert="horz" wrap="none" lIns="0" tIns="0" rIns="0" bIns="0" rtlCol="0" anchor="t" anchorCtr="0"/>
          <a:lstStyle>
            <a:lvl1pPr algn="l">
              <a:defRPr sz="800" b="1">
                <a:solidFill>
                  <a:schemeClr val="tx1"/>
                </a:solidFill>
              </a:defRPr>
            </a:lvl1p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79012A93-F35D-41B8-A960-2FAFDF3C47A5}"/>
              </a:ext>
            </a:extLst>
          </p:cNvPr>
          <p:cNvSpPr>
            <a:spLocks noGrp="1"/>
          </p:cNvSpPr>
          <p:nvPr>
            <p:ph type="sldNum" sz="quarter" idx="4"/>
          </p:nvPr>
        </p:nvSpPr>
        <p:spPr>
          <a:xfrm>
            <a:off x="8455914" y="4754880"/>
            <a:ext cx="274320" cy="137160"/>
          </a:xfrm>
          <a:prstGeom prst="rect">
            <a:avLst/>
          </a:prstGeom>
        </p:spPr>
        <p:txBody>
          <a:bodyPr vert="horz" wrap="none" lIns="0" tIns="0" rIns="0" bIns="0" rtlCol="0" anchor="b" anchorCtr="0"/>
          <a:lstStyle>
            <a:lvl1pPr algn="r">
              <a:defRPr sz="750" b="0">
                <a:solidFill>
                  <a:schemeClr val="tx1"/>
                </a:solidFill>
              </a:defRPr>
            </a:lvl1pPr>
          </a:lstStyle>
          <a:p>
            <a:fld id="{B58DE5F1-E0F9-4CCA-92B7-7A6FC4DFEE14}" type="slidenum">
              <a:rPr lang="en-US" smtClean="0"/>
              <a:pPr/>
              <a:t>‹#›</a:t>
            </a:fld>
            <a:endParaRPr lang="en-US"/>
          </a:p>
        </p:txBody>
      </p:sp>
    </p:spTree>
    <p:extLst>
      <p:ext uri="{BB962C8B-B14F-4D97-AF65-F5344CB8AC3E}">
        <p14:creationId xmlns:p14="http://schemas.microsoft.com/office/powerpoint/2010/main" val="842204006"/>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94" r:id="rId3"/>
    <p:sldLayoutId id="2147483651" r:id="rId4"/>
    <p:sldLayoutId id="2147483690" r:id="rId5"/>
    <p:sldLayoutId id="2147483689" r:id="rId6"/>
    <p:sldLayoutId id="2147483663" r:id="rId7"/>
    <p:sldLayoutId id="2147483696" r:id="rId8"/>
    <p:sldLayoutId id="2147483650" r:id="rId9"/>
    <p:sldLayoutId id="2147483701" r:id="rId10"/>
    <p:sldLayoutId id="2147483652" r:id="rId11"/>
    <p:sldLayoutId id="2147483660" r:id="rId12"/>
    <p:sldLayoutId id="2147483656" r:id="rId13"/>
    <p:sldLayoutId id="2147483731" r:id="rId14"/>
    <p:sldLayoutId id="2147483661" r:id="rId15"/>
    <p:sldLayoutId id="2147483730" r:id="rId16"/>
    <p:sldLayoutId id="2147483729" r:id="rId17"/>
    <p:sldLayoutId id="2147483708" r:id="rId18"/>
    <p:sldLayoutId id="2147483709" r:id="rId19"/>
    <p:sldLayoutId id="2147483719" r:id="rId20"/>
    <p:sldLayoutId id="2147483718" r:id="rId21"/>
    <p:sldLayoutId id="2147483697" r:id="rId22"/>
    <p:sldLayoutId id="2147483698" r:id="rId23"/>
    <p:sldLayoutId id="2147483723" r:id="rId24"/>
    <p:sldLayoutId id="2147483722" r:id="rId25"/>
    <p:sldLayoutId id="2147483724" r:id="rId26"/>
    <p:sldLayoutId id="2147483714" r:id="rId27"/>
    <p:sldLayoutId id="2147483713" r:id="rId28"/>
    <p:sldLayoutId id="2147483715" r:id="rId29"/>
    <p:sldLayoutId id="2147483716" r:id="rId30"/>
    <p:sldLayoutId id="2147483717" r:id="rId31"/>
    <p:sldLayoutId id="2147483727" r:id="rId32"/>
    <p:sldLayoutId id="2147483728" r:id="rId33"/>
    <p:sldLayoutId id="2147483700" r:id="rId34"/>
    <p:sldLayoutId id="2147483711" r:id="rId35"/>
    <p:sldLayoutId id="2147483699" r:id="rId36"/>
    <p:sldLayoutId id="2147483720" r:id="rId37"/>
    <p:sldLayoutId id="2147483705" r:id="rId38"/>
    <p:sldLayoutId id="2147483710" r:id="rId39"/>
    <p:sldLayoutId id="2147483712" r:id="rId40"/>
    <p:sldLayoutId id="2147483704" r:id="rId41"/>
    <p:sldLayoutId id="2147483703" r:id="rId42"/>
    <p:sldLayoutId id="2147483702" r:id="rId43"/>
    <p:sldLayoutId id="2147483693" r:id="rId44"/>
    <p:sldLayoutId id="2147483692" r:id="rId45"/>
    <p:sldLayoutId id="2147483725" r:id="rId46"/>
    <p:sldLayoutId id="2147483726" r:id="rId47"/>
    <p:sldLayoutId id="2147483706" r:id="rId48"/>
    <p:sldLayoutId id="2147483707" r:id="rId4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6858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137160" indent="-137160" algn="l" defTabSz="685800" rtl="0" eaLnBrk="1" latinLnBrk="0" hangingPunct="1">
        <a:lnSpc>
          <a:spcPct val="100000"/>
        </a:lnSpc>
        <a:spcBef>
          <a:spcPts val="900"/>
        </a:spcBef>
        <a:buFont typeface="Arial" panose="020B0604020202020204" pitchFamily="34" charset="0"/>
        <a:buChar char="•"/>
        <a:defRPr sz="1200" kern="1200">
          <a:solidFill>
            <a:schemeClr val="tx1"/>
          </a:solidFill>
          <a:latin typeface="+mn-lt"/>
          <a:ea typeface="+mn-ea"/>
          <a:cs typeface="+mn-cs"/>
        </a:defRPr>
      </a:lvl1pPr>
      <a:lvl2pPr marL="27432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2pPr>
      <a:lvl3pPr marL="41148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3pPr>
      <a:lvl4pPr marL="54864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4pPr>
      <a:lvl5pPr marL="68580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5pPr>
      <a:lvl6pPr marL="82296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6pPr>
      <a:lvl7pPr marL="96012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7pPr>
      <a:lvl8pPr marL="109728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8pPr>
      <a:lvl9pPr marL="123444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1200" kern="1200">
          <a:solidFill>
            <a:schemeClr val="tx1"/>
          </a:solidFill>
          <a:latin typeface="+mn-lt"/>
          <a:ea typeface="+mn-ea"/>
          <a:cs typeface="+mn-cs"/>
        </a:defRPr>
      </a:lvl6pPr>
      <a:lvl7pPr marL="2057400" algn="l" defTabSz="685800" rtl="0" eaLnBrk="1" latinLnBrk="0" hangingPunct="1">
        <a:defRPr sz="1200" kern="1200">
          <a:solidFill>
            <a:schemeClr val="tx1"/>
          </a:solidFill>
          <a:latin typeface="+mn-lt"/>
          <a:ea typeface="+mn-ea"/>
          <a:cs typeface="+mn-cs"/>
        </a:defRPr>
      </a:lvl7pPr>
      <a:lvl8pPr marL="2400300" algn="l" defTabSz="685800" rtl="0" eaLnBrk="1" latinLnBrk="0" hangingPunct="1">
        <a:defRPr sz="1200" kern="1200">
          <a:solidFill>
            <a:schemeClr val="tx1"/>
          </a:solidFill>
          <a:latin typeface="+mn-lt"/>
          <a:ea typeface="+mn-ea"/>
          <a:cs typeface="+mn-cs"/>
        </a:defRPr>
      </a:lvl8pPr>
      <a:lvl9pPr marL="2743200" algn="l" defTabSz="6858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userDrawn="1">
          <p15:clr>
            <a:srgbClr val="F26B43"/>
          </p15:clr>
        </p15:guide>
        <p15:guide id="2" pos="258" userDrawn="1">
          <p15:clr>
            <a:srgbClr val="F26B43"/>
          </p15:clr>
        </p15:guide>
        <p15:guide id="3" pos="5501" userDrawn="1">
          <p15:clr>
            <a:srgbClr val="F26B43"/>
          </p15:clr>
        </p15:guide>
        <p15:guide id="7" orient="horz" pos="3082" userDrawn="1">
          <p15:clr>
            <a:srgbClr val="F26B43"/>
          </p15:clr>
        </p15:guide>
        <p15:guide id="8" orient="horz" pos="804" userDrawn="1">
          <p15:clr>
            <a:srgbClr val="FBAE40"/>
          </p15:clr>
        </p15:guide>
        <p15:guide id="9" orient="horz" pos="900" userDrawn="1">
          <p15:clr>
            <a:srgbClr val="FBAE40"/>
          </p15:clr>
        </p15:guide>
        <p15:guide id="10" orient="horz" pos="996"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9.xml"/><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d5.myworkday.com/spectrumhealth/learning/course/ff4915d316a810010d9ce4cac2020000?type=9882927d138b100019b928e75843018d&amp;record=b9a07760a27e10001d7d540dfac20000" TargetMode="External"/><Relationship Id="rId2" Type="http://schemas.openxmlformats.org/officeDocument/2006/relationships/hyperlink" Target="https://spectrumhealth.sharepoint.com/sites/General-Assembly/Site%20Documents/Forms/AllItems.aspx?id=%2Fsites%2FGeneral%2DAssembly%2FSite%20Documents%2F2025%20November%20MTP%20Update%20Flyer%2Epdf&amp;parent=%2Fsites%2FGeneral%2DAssembly%2FSite%20Documents&amp;p=true&amp;ga=1" TargetMode="External"/><Relationship Id="rId1" Type="http://schemas.openxmlformats.org/officeDocument/2006/relationships/slideLayout" Target="../slideLayouts/slideLayout7.xml"/><Relationship Id="rId5" Type="http://schemas.openxmlformats.org/officeDocument/2006/relationships/hyperlink" Target="https://spectrumhealth.sharepoint.com/sites/EpicEducation/SitePages/Home.aspx" TargetMode="External"/><Relationship Id="rId4" Type="http://schemas.openxmlformats.org/officeDocument/2006/relationships/hyperlink" Target="https://spectrumhealth.sharepoint.com/:w:/r/sites/EpicEducation/_layouts/15/Doc.aspx?sourcedoc=%7B777ABA69-91ED-408F-AAB4-EB604D89D6D2%7D&amp;file=General%20-%20Mass%20Transfusion%20Documentation%20Workbook.docx&amp;action=default&amp;mobileredirect=true&amp;DefaultItemOpen=1%3Fweb%3D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1FCA-F7E2-494C-E50E-11B55A55933E}"/>
              </a:ext>
            </a:extLst>
          </p:cNvPr>
          <p:cNvSpPr>
            <a:spLocks noGrp="1"/>
          </p:cNvSpPr>
          <p:nvPr>
            <p:ph type="ctrTitle"/>
          </p:nvPr>
        </p:nvSpPr>
        <p:spPr>
          <a:xfrm>
            <a:off x="409574" y="1017733"/>
            <a:ext cx="6172200" cy="1734820"/>
          </a:xfrm>
        </p:spPr>
        <p:txBody>
          <a:bodyPr/>
          <a:lstStyle/>
          <a:p>
            <a:r>
              <a:rPr lang="en-US"/>
              <a:t>Massive Transfusion Protocol (MTP) Documentation 2025</a:t>
            </a:r>
          </a:p>
        </p:txBody>
      </p:sp>
      <p:sp>
        <p:nvSpPr>
          <p:cNvPr id="3" name="Subtitle 2">
            <a:extLst>
              <a:ext uri="{FF2B5EF4-FFF2-40B4-BE49-F238E27FC236}">
                <a16:creationId xmlns:a16="http://schemas.microsoft.com/office/drawing/2014/main" id="{95543551-FA47-6D22-E1E9-78C667BA9EDF}"/>
              </a:ext>
            </a:extLst>
          </p:cNvPr>
          <p:cNvSpPr>
            <a:spLocks noGrp="1"/>
          </p:cNvSpPr>
          <p:nvPr>
            <p:ph type="subTitle" idx="1"/>
          </p:nvPr>
        </p:nvSpPr>
        <p:spPr>
          <a:xfrm>
            <a:off x="409574" y="3098351"/>
            <a:ext cx="6172200" cy="1385852"/>
          </a:xfrm>
        </p:spPr>
        <p:txBody>
          <a:bodyPr/>
          <a:lstStyle/>
          <a:p>
            <a:r>
              <a:rPr lang="en-US"/>
              <a:t>Katie Holtz, BSN, RN</a:t>
            </a:r>
          </a:p>
          <a:p>
            <a:r>
              <a:rPr lang="en-US"/>
              <a:t>Patricia Barr, MSN, RN</a:t>
            </a:r>
          </a:p>
          <a:p>
            <a:r>
              <a:rPr lang="en-US"/>
              <a:t>Cris Barnaby, BSN, RN, CEN</a:t>
            </a:r>
          </a:p>
          <a:p>
            <a:r>
              <a:rPr lang="en-US"/>
              <a:t>Stephen Essenburg, MSN, BSN, RN</a:t>
            </a:r>
          </a:p>
          <a:p>
            <a:r>
              <a:rPr lang="en-US"/>
              <a:t>Tracy Hosford, MSN, APRN, AGCNS-BC</a:t>
            </a:r>
          </a:p>
          <a:p>
            <a:endParaRPr lang="en-US"/>
          </a:p>
        </p:txBody>
      </p:sp>
      <p:sp>
        <p:nvSpPr>
          <p:cNvPr id="4" name="Text Placeholder 3">
            <a:extLst>
              <a:ext uri="{FF2B5EF4-FFF2-40B4-BE49-F238E27FC236}">
                <a16:creationId xmlns:a16="http://schemas.microsoft.com/office/drawing/2014/main" id="{A80CB0ED-E8B7-0104-30AF-0CF1D6D1105B}"/>
              </a:ext>
            </a:extLst>
          </p:cNvPr>
          <p:cNvSpPr>
            <a:spLocks noGrp="1"/>
          </p:cNvSpPr>
          <p:nvPr>
            <p:ph type="body" sz="quarter" idx="10"/>
          </p:nvPr>
        </p:nvSpPr>
        <p:spPr>
          <a:xfrm>
            <a:off x="409574" y="4582941"/>
            <a:ext cx="2377033" cy="274320"/>
          </a:xfrm>
        </p:spPr>
        <p:txBody>
          <a:bodyPr/>
          <a:lstStyle/>
          <a:p>
            <a:r>
              <a:rPr lang="en-US"/>
              <a:t>October 2025</a:t>
            </a:r>
          </a:p>
        </p:txBody>
      </p:sp>
      <p:sp>
        <p:nvSpPr>
          <p:cNvPr id="5" name="Text Placeholder 4">
            <a:extLst>
              <a:ext uri="{FF2B5EF4-FFF2-40B4-BE49-F238E27FC236}">
                <a16:creationId xmlns:a16="http://schemas.microsoft.com/office/drawing/2014/main" id="{B277A791-F154-9F72-CC67-13CE3DF2F2A6}"/>
              </a:ext>
            </a:extLst>
          </p:cNvPr>
          <p:cNvSpPr>
            <a:spLocks noGrp="1"/>
          </p:cNvSpPr>
          <p:nvPr>
            <p:ph type="body" sz="quarter" idx="14"/>
          </p:nvPr>
        </p:nvSpPr>
        <p:spPr>
          <a:xfrm>
            <a:off x="409574" y="2870764"/>
            <a:ext cx="657225" cy="109375"/>
          </a:xfrm>
        </p:spPr>
        <p:txBody>
          <a:bodyPr/>
          <a:lstStyle/>
          <a:p>
            <a:endParaRPr lang="en-US"/>
          </a:p>
        </p:txBody>
      </p:sp>
    </p:spTree>
    <p:extLst>
      <p:ext uri="{BB962C8B-B14F-4D97-AF65-F5344CB8AC3E}">
        <p14:creationId xmlns:p14="http://schemas.microsoft.com/office/powerpoint/2010/main" val="3116703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161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E8FA91-7935-43BC-A133-21F317E9F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6FE2C-8D57-7E2F-D87F-894EEA9B7C7A}"/>
              </a:ext>
            </a:extLst>
          </p:cNvPr>
          <p:cNvSpPr>
            <a:spLocks noGrp="1"/>
          </p:cNvSpPr>
          <p:nvPr>
            <p:ph type="title"/>
          </p:nvPr>
        </p:nvSpPr>
        <p:spPr/>
        <p:txBody>
          <a:bodyPr/>
          <a:lstStyle/>
          <a:p>
            <a:r>
              <a:rPr lang="en-US"/>
              <a:t>Initiating the MTP</a:t>
            </a:r>
          </a:p>
        </p:txBody>
      </p:sp>
      <p:sp>
        <p:nvSpPr>
          <p:cNvPr id="3" name="Content Placeholder 2">
            <a:extLst>
              <a:ext uri="{FF2B5EF4-FFF2-40B4-BE49-F238E27FC236}">
                <a16:creationId xmlns:a16="http://schemas.microsoft.com/office/drawing/2014/main" id="{C07D421C-BC2F-1E77-0EC3-42BED24F84F8}"/>
              </a:ext>
            </a:extLst>
          </p:cNvPr>
          <p:cNvSpPr>
            <a:spLocks noGrp="1"/>
          </p:cNvSpPr>
          <p:nvPr>
            <p:ph sz="half" idx="1"/>
          </p:nvPr>
        </p:nvSpPr>
        <p:spPr/>
        <p:txBody>
          <a:bodyPr/>
          <a:lstStyle/>
          <a:p>
            <a:pPr marL="171450" indent="-171450">
              <a:buFont typeface="Arial" panose="020B0604020202020204"/>
              <a:buChar char="•"/>
            </a:pPr>
            <a:r>
              <a:rPr lang="en-US"/>
              <a:t>Click the Massive Transfusion Protocol Documentation Start task</a:t>
            </a:r>
          </a:p>
          <a:p>
            <a:pPr marL="171450" indent="-171450">
              <a:buFont typeface="Arial" panose="020B0604020202020204"/>
              <a:buChar char="•"/>
            </a:pPr>
            <a:endParaRPr lang="en-US"/>
          </a:p>
          <a:p>
            <a:pPr marL="171450" indent="-171450">
              <a:buFont typeface="Arial" panose="020B0604020202020204"/>
              <a:buChar char="•"/>
            </a:pPr>
            <a:r>
              <a:rPr lang="en-US"/>
              <a:t>This launches the MTP Toolbox</a:t>
            </a:r>
          </a:p>
          <a:p>
            <a:pPr marL="171450" indent="-171450">
              <a:buFont typeface="Arial" panose="020B0604020202020204"/>
              <a:buChar char="•"/>
            </a:pPr>
            <a:endParaRPr lang="en-US"/>
          </a:p>
        </p:txBody>
      </p:sp>
      <p:sp>
        <p:nvSpPr>
          <p:cNvPr id="5" name="Footer Placeholder 4">
            <a:extLst>
              <a:ext uri="{FF2B5EF4-FFF2-40B4-BE49-F238E27FC236}">
                <a16:creationId xmlns:a16="http://schemas.microsoft.com/office/drawing/2014/main" id="{43DC5CFA-2725-A741-4FF4-1C1425076C91}"/>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BF4948FD-DD88-357A-25BF-7791EC439FC7}"/>
              </a:ext>
            </a:extLst>
          </p:cNvPr>
          <p:cNvSpPr>
            <a:spLocks noGrp="1"/>
          </p:cNvSpPr>
          <p:nvPr>
            <p:ph type="sldNum" sz="quarter" idx="12"/>
          </p:nvPr>
        </p:nvSpPr>
        <p:spPr/>
        <p:txBody>
          <a:bodyPr/>
          <a:lstStyle/>
          <a:p>
            <a:fld id="{B58DE5F1-E0F9-4CCA-92B7-7A6FC4DFEE14}" type="slidenum">
              <a:rPr lang="en-US" smtClean="0"/>
              <a:t>11</a:t>
            </a:fld>
            <a:endParaRPr lang="en-US"/>
          </a:p>
        </p:txBody>
      </p:sp>
      <p:pic>
        <p:nvPicPr>
          <p:cNvPr id="9" name="Picture 8">
            <a:extLst>
              <a:ext uri="{FF2B5EF4-FFF2-40B4-BE49-F238E27FC236}">
                <a16:creationId xmlns:a16="http://schemas.microsoft.com/office/drawing/2014/main" id="{59791CE5-C526-EE16-7A0C-EE473C654F00}"/>
              </a:ext>
            </a:extLst>
          </p:cNvPr>
          <p:cNvPicPr>
            <a:picLocks noChangeAspect="1"/>
          </p:cNvPicPr>
          <p:nvPr/>
        </p:nvPicPr>
        <p:blipFill>
          <a:blip r:embed="rId2"/>
          <a:stretch>
            <a:fillRect/>
          </a:stretch>
        </p:blipFill>
        <p:spPr>
          <a:xfrm>
            <a:off x="4570857" y="1581150"/>
            <a:ext cx="3447619" cy="704762"/>
          </a:xfrm>
          <a:prstGeom prst="rect">
            <a:avLst/>
          </a:prstGeom>
        </p:spPr>
      </p:pic>
      <p:pic>
        <p:nvPicPr>
          <p:cNvPr id="13" name="Picture 12">
            <a:extLst>
              <a:ext uri="{FF2B5EF4-FFF2-40B4-BE49-F238E27FC236}">
                <a16:creationId xmlns:a16="http://schemas.microsoft.com/office/drawing/2014/main" id="{D18F2F17-9DA9-A1E8-BE32-9CF2D68C7767}"/>
              </a:ext>
            </a:extLst>
          </p:cNvPr>
          <p:cNvPicPr>
            <a:picLocks noChangeAspect="1"/>
          </p:cNvPicPr>
          <p:nvPr/>
        </p:nvPicPr>
        <p:blipFill>
          <a:blip r:embed="rId3"/>
          <a:stretch>
            <a:fillRect/>
          </a:stretch>
        </p:blipFill>
        <p:spPr>
          <a:xfrm>
            <a:off x="4460676" y="3297737"/>
            <a:ext cx="3895238" cy="1457143"/>
          </a:xfrm>
          <a:prstGeom prst="rect">
            <a:avLst/>
          </a:prstGeom>
        </p:spPr>
      </p:pic>
      <p:sp>
        <p:nvSpPr>
          <p:cNvPr id="14" name="Arrow: Down 13">
            <a:extLst>
              <a:ext uri="{FF2B5EF4-FFF2-40B4-BE49-F238E27FC236}">
                <a16:creationId xmlns:a16="http://schemas.microsoft.com/office/drawing/2014/main" id="{0D103448-4A64-6DFF-354C-673F400E5753}"/>
              </a:ext>
            </a:extLst>
          </p:cNvPr>
          <p:cNvSpPr/>
          <p:nvPr/>
        </p:nvSpPr>
        <p:spPr>
          <a:xfrm>
            <a:off x="6175947" y="2400872"/>
            <a:ext cx="464695" cy="784538"/>
          </a:xfrm>
          <a:prstGeom prst="downArrow">
            <a:avLst/>
          </a:prstGeom>
          <a:solidFill>
            <a:srgbClr val="FF0000"/>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Tree>
    <p:extLst>
      <p:ext uri="{BB962C8B-B14F-4D97-AF65-F5344CB8AC3E}">
        <p14:creationId xmlns:p14="http://schemas.microsoft.com/office/powerpoint/2010/main" val="1810887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F14489F-CB82-8B34-9DCF-C2366C537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BD71A-4A69-FE2A-2B42-68C23B2C4870}"/>
              </a:ext>
            </a:extLst>
          </p:cNvPr>
          <p:cNvSpPr>
            <a:spLocks noGrp="1"/>
          </p:cNvSpPr>
          <p:nvPr>
            <p:ph type="title"/>
          </p:nvPr>
        </p:nvSpPr>
        <p:spPr/>
        <p:txBody>
          <a:bodyPr/>
          <a:lstStyle/>
          <a:p>
            <a:r>
              <a:rPr lang="en-US"/>
              <a:t>The Process begins with the MTP Order</a:t>
            </a:r>
          </a:p>
        </p:txBody>
      </p:sp>
      <p:sp>
        <p:nvSpPr>
          <p:cNvPr id="5" name="Footer Placeholder 4">
            <a:extLst>
              <a:ext uri="{FF2B5EF4-FFF2-40B4-BE49-F238E27FC236}">
                <a16:creationId xmlns:a16="http://schemas.microsoft.com/office/drawing/2014/main" id="{42B203B7-5F48-80B2-AA14-31E0A2188F7D}"/>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0BEF7EDD-1C4A-32AD-0A64-17E023D23628}"/>
              </a:ext>
            </a:extLst>
          </p:cNvPr>
          <p:cNvSpPr>
            <a:spLocks noGrp="1"/>
          </p:cNvSpPr>
          <p:nvPr>
            <p:ph type="sldNum" sz="quarter" idx="12"/>
          </p:nvPr>
        </p:nvSpPr>
        <p:spPr/>
        <p:txBody>
          <a:bodyPr/>
          <a:lstStyle/>
          <a:p>
            <a:fld id="{B58DE5F1-E0F9-4CCA-92B7-7A6FC4DFEE14}" type="slidenum">
              <a:rPr lang="en-US" smtClean="0"/>
              <a:t>12</a:t>
            </a:fld>
            <a:endParaRPr lang="en-US"/>
          </a:p>
        </p:txBody>
      </p:sp>
      <p:pic>
        <p:nvPicPr>
          <p:cNvPr id="13" name="Picture 12">
            <a:extLst>
              <a:ext uri="{FF2B5EF4-FFF2-40B4-BE49-F238E27FC236}">
                <a16:creationId xmlns:a16="http://schemas.microsoft.com/office/drawing/2014/main" id="{188BFBCA-FC05-4478-50CE-F453750EBEE4}"/>
              </a:ext>
            </a:extLst>
          </p:cNvPr>
          <p:cNvPicPr>
            <a:picLocks noChangeAspect="1"/>
          </p:cNvPicPr>
          <p:nvPr/>
        </p:nvPicPr>
        <p:blipFill>
          <a:blip r:embed="rId2"/>
          <a:stretch>
            <a:fillRect/>
          </a:stretch>
        </p:blipFill>
        <p:spPr>
          <a:xfrm>
            <a:off x="411480" y="1417320"/>
            <a:ext cx="3895238" cy="1457143"/>
          </a:xfrm>
          <a:prstGeom prst="rect">
            <a:avLst/>
          </a:prstGeom>
        </p:spPr>
      </p:pic>
      <p:sp>
        <p:nvSpPr>
          <p:cNvPr id="4" name="Rectangle: Rounded Corners 2">
            <a:extLst>
              <a:ext uri="{FF2B5EF4-FFF2-40B4-BE49-F238E27FC236}">
                <a16:creationId xmlns:a16="http://schemas.microsoft.com/office/drawing/2014/main" id="{D1C6BE06-B92F-9507-E147-B9CF1F79F283}"/>
              </a:ext>
            </a:extLst>
          </p:cNvPr>
          <p:cNvSpPr/>
          <p:nvPr/>
        </p:nvSpPr>
        <p:spPr>
          <a:xfrm>
            <a:off x="5086371" y="1741269"/>
            <a:ext cx="3895238" cy="640080"/>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Click the plus icon for the first blood product being administered.</a:t>
            </a:r>
          </a:p>
        </p:txBody>
      </p:sp>
      <p:cxnSp>
        <p:nvCxnSpPr>
          <p:cNvPr id="7" name="Straight Arrow Connector 6">
            <a:extLst>
              <a:ext uri="{FF2B5EF4-FFF2-40B4-BE49-F238E27FC236}">
                <a16:creationId xmlns:a16="http://schemas.microsoft.com/office/drawing/2014/main" id="{F2663C96-48ED-4EB5-A96B-A1482E67F48C}"/>
              </a:ext>
            </a:extLst>
          </p:cNvPr>
          <p:cNvCxnSpPr>
            <a:cxnSpLocks/>
          </p:cNvCxnSpPr>
          <p:nvPr/>
        </p:nvCxnSpPr>
        <p:spPr>
          <a:xfrm flipH="1">
            <a:off x="4150697" y="2061309"/>
            <a:ext cx="935674" cy="0"/>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79729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5C0755-B722-26D7-CCB1-F8520D6B712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FFC5515-ED92-A141-10F1-8D4E17FC4104}"/>
              </a:ext>
            </a:extLst>
          </p:cNvPr>
          <p:cNvPicPr>
            <a:picLocks noChangeAspect="1"/>
          </p:cNvPicPr>
          <p:nvPr/>
        </p:nvPicPr>
        <p:blipFill>
          <a:blip r:embed="rId2"/>
          <a:stretch>
            <a:fillRect/>
          </a:stretch>
        </p:blipFill>
        <p:spPr>
          <a:xfrm>
            <a:off x="0" y="1118213"/>
            <a:ext cx="9144000" cy="3124255"/>
          </a:xfrm>
          <a:prstGeom prst="rect">
            <a:avLst/>
          </a:prstGeom>
        </p:spPr>
      </p:pic>
      <p:sp>
        <p:nvSpPr>
          <p:cNvPr id="2" name="Title 1">
            <a:extLst>
              <a:ext uri="{FF2B5EF4-FFF2-40B4-BE49-F238E27FC236}">
                <a16:creationId xmlns:a16="http://schemas.microsoft.com/office/drawing/2014/main" id="{CD389925-E206-22E4-46B0-8D94A4360FF4}"/>
              </a:ext>
            </a:extLst>
          </p:cNvPr>
          <p:cNvSpPr>
            <a:spLocks noGrp="1"/>
          </p:cNvSpPr>
          <p:nvPr>
            <p:ph type="title"/>
          </p:nvPr>
        </p:nvSpPr>
        <p:spPr/>
        <p:txBody>
          <a:bodyPr/>
          <a:lstStyle/>
          <a:p>
            <a:r>
              <a:rPr lang="en-US"/>
              <a:t>The Process begins with the MTP Order</a:t>
            </a:r>
          </a:p>
        </p:txBody>
      </p:sp>
      <p:sp>
        <p:nvSpPr>
          <p:cNvPr id="5" name="Footer Placeholder 4">
            <a:extLst>
              <a:ext uri="{FF2B5EF4-FFF2-40B4-BE49-F238E27FC236}">
                <a16:creationId xmlns:a16="http://schemas.microsoft.com/office/drawing/2014/main" id="{6A0C49E6-E104-3270-B6BD-A0CD779A3872}"/>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AEC50B19-DD3D-02AE-20E4-D2FB6F31FA24}"/>
              </a:ext>
            </a:extLst>
          </p:cNvPr>
          <p:cNvSpPr>
            <a:spLocks noGrp="1"/>
          </p:cNvSpPr>
          <p:nvPr>
            <p:ph type="sldNum" sz="quarter" idx="12"/>
          </p:nvPr>
        </p:nvSpPr>
        <p:spPr/>
        <p:txBody>
          <a:bodyPr/>
          <a:lstStyle/>
          <a:p>
            <a:fld id="{B58DE5F1-E0F9-4CCA-92B7-7A6FC4DFEE14}" type="slidenum">
              <a:rPr lang="en-US" smtClean="0"/>
              <a:t>13</a:t>
            </a:fld>
            <a:endParaRPr lang="en-US"/>
          </a:p>
        </p:txBody>
      </p:sp>
      <p:cxnSp>
        <p:nvCxnSpPr>
          <p:cNvPr id="7" name="Straight Arrow Connector 6">
            <a:extLst>
              <a:ext uri="{FF2B5EF4-FFF2-40B4-BE49-F238E27FC236}">
                <a16:creationId xmlns:a16="http://schemas.microsoft.com/office/drawing/2014/main" id="{FC6E5C1B-F195-37B3-578B-9B4D7849661D}"/>
              </a:ext>
            </a:extLst>
          </p:cNvPr>
          <p:cNvCxnSpPr>
            <a:cxnSpLocks/>
          </p:cNvCxnSpPr>
          <p:nvPr/>
        </p:nvCxnSpPr>
        <p:spPr>
          <a:xfrm flipH="1">
            <a:off x="2753470" y="2541770"/>
            <a:ext cx="935674" cy="0"/>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Rectangle: Rounded Corners 2">
            <a:extLst>
              <a:ext uri="{FF2B5EF4-FFF2-40B4-BE49-F238E27FC236}">
                <a16:creationId xmlns:a16="http://schemas.microsoft.com/office/drawing/2014/main" id="{34CE6C27-14EB-265C-C906-8A084F4E9F34}"/>
              </a:ext>
            </a:extLst>
          </p:cNvPr>
          <p:cNvSpPr/>
          <p:nvPr/>
        </p:nvSpPr>
        <p:spPr>
          <a:xfrm>
            <a:off x="3453654" y="2221731"/>
            <a:ext cx="3816575" cy="640078"/>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Click the plus icon for the first blood product being administered.</a:t>
            </a:r>
          </a:p>
        </p:txBody>
      </p:sp>
    </p:spTree>
    <p:extLst>
      <p:ext uri="{BB962C8B-B14F-4D97-AF65-F5344CB8AC3E}">
        <p14:creationId xmlns:p14="http://schemas.microsoft.com/office/powerpoint/2010/main" val="1013979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EB76540-5875-231D-8212-773AC4DB0D89}"/>
              </a:ext>
            </a:extLst>
          </p:cNvPr>
          <p:cNvSpPr>
            <a:spLocks noGrp="1"/>
          </p:cNvSpPr>
          <p:nvPr>
            <p:ph type="ftr" sz="quarter" idx="11"/>
          </p:nvPr>
        </p:nvSpPr>
        <p:spPr>
          <a:xfrm>
            <a:off x="411480" y="320040"/>
            <a:ext cx="4160520" cy="182880"/>
          </a:xfrm>
        </p:spPr>
        <p:txBody>
          <a:bodyPr wrap="none" anchor="t">
            <a:normAutofit/>
          </a:bodyPr>
          <a:lstStyle/>
          <a:p>
            <a:pPr>
              <a:spcAft>
                <a:spcPts val="600"/>
              </a:spcAft>
            </a:pPr>
            <a:r>
              <a:rPr lang="en-US"/>
              <a:t>Massive Transfusion Documentation Update November 2025</a:t>
            </a:r>
          </a:p>
        </p:txBody>
      </p:sp>
      <p:sp>
        <p:nvSpPr>
          <p:cNvPr id="6" name="Slide Number Placeholder 5">
            <a:extLst>
              <a:ext uri="{FF2B5EF4-FFF2-40B4-BE49-F238E27FC236}">
                <a16:creationId xmlns:a16="http://schemas.microsoft.com/office/drawing/2014/main" id="{4E919062-6F3B-CDBD-1C05-B3C6F703B02D}"/>
              </a:ext>
            </a:extLst>
          </p:cNvPr>
          <p:cNvSpPr>
            <a:spLocks noGrp="1"/>
          </p:cNvSpPr>
          <p:nvPr>
            <p:ph type="sldNum" sz="quarter" idx="12"/>
          </p:nvPr>
        </p:nvSpPr>
        <p:spPr>
          <a:xfrm>
            <a:off x="8455914" y="4754880"/>
            <a:ext cx="274320" cy="137160"/>
          </a:xfrm>
        </p:spPr>
        <p:txBody>
          <a:bodyPr wrap="none" anchor="b">
            <a:normAutofit/>
          </a:bodyPr>
          <a:lstStyle/>
          <a:p>
            <a:pPr>
              <a:spcAft>
                <a:spcPts val="600"/>
              </a:spcAft>
            </a:pPr>
            <a:fld id="{B58DE5F1-E0F9-4CCA-92B7-7A6FC4DFEE14}" type="slidenum">
              <a:rPr lang="en-US" smtClean="0"/>
              <a:pPr>
                <a:spcAft>
                  <a:spcPts val="600"/>
                </a:spcAft>
              </a:pPr>
              <a:t>14</a:t>
            </a:fld>
            <a:endParaRPr lang="en-US"/>
          </a:p>
        </p:txBody>
      </p:sp>
      <p:sp>
        <p:nvSpPr>
          <p:cNvPr id="19" name="Rectangle: Rounded Corners 2">
            <a:extLst>
              <a:ext uri="{FF2B5EF4-FFF2-40B4-BE49-F238E27FC236}">
                <a16:creationId xmlns:a16="http://schemas.microsoft.com/office/drawing/2014/main" id="{310AC69B-81F7-3B72-1938-56A03340C88C}"/>
              </a:ext>
            </a:extLst>
          </p:cNvPr>
          <p:cNvSpPr/>
          <p:nvPr/>
        </p:nvSpPr>
        <p:spPr>
          <a:xfrm>
            <a:off x="3467203" y="3647976"/>
            <a:ext cx="2873636" cy="781618"/>
          </a:xfrm>
          <a:prstGeom prst="roundRect">
            <a:avLst>
              <a:gd name="adj" fmla="val 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Scan the product barcodes to populate details about it.</a:t>
            </a:r>
          </a:p>
        </p:txBody>
      </p:sp>
      <p:sp>
        <p:nvSpPr>
          <p:cNvPr id="20" name="Rectangle 19">
            <a:extLst>
              <a:ext uri="{FF2B5EF4-FFF2-40B4-BE49-F238E27FC236}">
                <a16:creationId xmlns:a16="http://schemas.microsoft.com/office/drawing/2014/main" id="{5C6C0888-599D-2328-EE53-0B5C7F0A46E2}"/>
              </a:ext>
            </a:extLst>
          </p:cNvPr>
          <p:cNvSpPr/>
          <p:nvPr/>
        </p:nvSpPr>
        <p:spPr>
          <a:xfrm>
            <a:off x="3326637" y="2376951"/>
            <a:ext cx="1342799" cy="10857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94FD41B-6435-4250-8670-953093191214}"/>
              </a:ext>
            </a:extLst>
          </p:cNvPr>
          <p:cNvPicPr>
            <a:picLocks noChangeAspect="1"/>
          </p:cNvPicPr>
          <p:nvPr/>
        </p:nvPicPr>
        <p:blipFill>
          <a:blip r:embed="rId2"/>
          <a:stretch>
            <a:fillRect/>
          </a:stretch>
        </p:blipFill>
        <p:spPr>
          <a:xfrm>
            <a:off x="1095064" y="588222"/>
            <a:ext cx="6953871" cy="4503749"/>
          </a:xfrm>
          <a:prstGeom prst="rect">
            <a:avLst/>
          </a:prstGeom>
        </p:spPr>
      </p:pic>
      <p:sp>
        <p:nvSpPr>
          <p:cNvPr id="2" name="Rectangle: Rounded Corners 2">
            <a:extLst>
              <a:ext uri="{FF2B5EF4-FFF2-40B4-BE49-F238E27FC236}">
                <a16:creationId xmlns:a16="http://schemas.microsoft.com/office/drawing/2014/main" id="{DF538BF4-C9D9-3EB4-28BA-8AC353621D86}"/>
              </a:ext>
            </a:extLst>
          </p:cNvPr>
          <p:cNvSpPr/>
          <p:nvPr/>
        </p:nvSpPr>
        <p:spPr>
          <a:xfrm>
            <a:off x="3446864" y="3098657"/>
            <a:ext cx="2445143" cy="767707"/>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Scan the product Unit Number and Product Code.</a:t>
            </a:r>
          </a:p>
        </p:txBody>
      </p:sp>
      <p:sp>
        <p:nvSpPr>
          <p:cNvPr id="3" name="Rectangle 2">
            <a:extLst>
              <a:ext uri="{FF2B5EF4-FFF2-40B4-BE49-F238E27FC236}">
                <a16:creationId xmlns:a16="http://schemas.microsoft.com/office/drawing/2014/main" id="{626B1D23-FB19-5926-87E2-3F333657D21E}"/>
              </a:ext>
            </a:extLst>
          </p:cNvPr>
          <p:cNvSpPr/>
          <p:nvPr/>
        </p:nvSpPr>
        <p:spPr>
          <a:xfrm>
            <a:off x="3313226" y="2145702"/>
            <a:ext cx="1056407" cy="76770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092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847C17-D173-6760-1DF8-71B569F31C42}"/>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F20B3E-062D-EFC8-09C8-6D10C4D3B1D4}"/>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F05F9CAF-040E-4E6A-00FE-304C8F65C909}"/>
              </a:ext>
            </a:extLst>
          </p:cNvPr>
          <p:cNvSpPr>
            <a:spLocks noGrp="1"/>
          </p:cNvSpPr>
          <p:nvPr>
            <p:ph type="sldNum" sz="quarter" idx="12"/>
          </p:nvPr>
        </p:nvSpPr>
        <p:spPr/>
        <p:txBody>
          <a:bodyPr/>
          <a:lstStyle/>
          <a:p>
            <a:fld id="{B58DE5F1-E0F9-4CCA-92B7-7A6FC4DFEE14}" type="slidenum">
              <a:rPr lang="en-US" smtClean="0"/>
              <a:t>15</a:t>
            </a:fld>
            <a:endParaRPr lang="en-US"/>
          </a:p>
        </p:txBody>
      </p:sp>
      <p:pic>
        <p:nvPicPr>
          <p:cNvPr id="4" name="Picture 3">
            <a:hlinkClick r:id="rId2" action="ppaction://hlinksldjump"/>
            <a:extLst>
              <a:ext uri="{FF2B5EF4-FFF2-40B4-BE49-F238E27FC236}">
                <a16:creationId xmlns:a16="http://schemas.microsoft.com/office/drawing/2014/main" id="{3DE41380-28EB-2DEA-EFFA-E756EE0BA27B}"/>
              </a:ext>
            </a:extLst>
          </p:cNvPr>
          <p:cNvPicPr>
            <a:picLocks noChangeAspect="1"/>
          </p:cNvPicPr>
          <p:nvPr/>
        </p:nvPicPr>
        <p:blipFill>
          <a:blip r:embed="rId3"/>
          <a:stretch>
            <a:fillRect/>
          </a:stretch>
        </p:blipFill>
        <p:spPr>
          <a:xfrm>
            <a:off x="779071" y="539126"/>
            <a:ext cx="7117747" cy="4604374"/>
          </a:xfrm>
          <a:prstGeom prst="rect">
            <a:avLst/>
          </a:prstGeom>
        </p:spPr>
      </p:pic>
      <p:sp>
        <p:nvSpPr>
          <p:cNvPr id="2" name="Rectangle: Rounded Corners 2">
            <a:extLst>
              <a:ext uri="{FF2B5EF4-FFF2-40B4-BE49-F238E27FC236}">
                <a16:creationId xmlns:a16="http://schemas.microsoft.com/office/drawing/2014/main" id="{46029FBE-B767-CE73-B3A9-BC1648D430B2}"/>
              </a:ext>
            </a:extLst>
          </p:cNvPr>
          <p:cNvSpPr/>
          <p:nvPr/>
        </p:nvSpPr>
        <p:spPr>
          <a:xfrm>
            <a:off x="4572000" y="2834569"/>
            <a:ext cx="2782422" cy="866573"/>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Standard volume defaults in per policy for Adults only. Can be changed if needed.</a:t>
            </a:r>
          </a:p>
        </p:txBody>
      </p:sp>
      <p:sp>
        <p:nvSpPr>
          <p:cNvPr id="3" name="Rectangle 2">
            <a:extLst>
              <a:ext uri="{FF2B5EF4-FFF2-40B4-BE49-F238E27FC236}">
                <a16:creationId xmlns:a16="http://schemas.microsoft.com/office/drawing/2014/main" id="{446074B7-DAAD-C78E-1CD7-90B1C95E25D5}"/>
              </a:ext>
            </a:extLst>
          </p:cNvPr>
          <p:cNvSpPr/>
          <p:nvPr/>
        </p:nvSpPr>
        <p:spPr>
          <a:xfrm>
            <a:off x="5827626" y="2303847"/>
            <a:ext cx="1277713" cy="32692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F53610-2F09-FDCA-07A6-596F940E12CF}"/>
              </a:ext>
            </a:extLst>
          </p:cNvPr>
          <p:cNvSpPr/>
          <p:nvPr/>
        </p:nvSpPr>
        <p:spPr>
          <a:xfrm>
            <a:off x="3112147" y="2507570"/>
            <a:ext cx="950187" cy="76028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Open book outline">
            <a:extLst>
              <a:ext uri="{FF2B5EF4-FFF2-40B4-BE49-F238E27FC236}">
                <a16:creationId xmlns:a16="http://schemas.microsoft.com/office/drawing/2014/main" id="{F9A71D03-2F3D-A2D0-2B5B-6A8C939003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7895" y="4526280"/>
            <a:ext cx="457200" cy="457200"/>
          </a:xfrm>
          <a:prstGeom prst="rect">
            <a:avLst/>
          </a:prstGeom>
        </p:spPr>
      </p:pic>
      <p:sp>
        <p:nvSpPr>
          <p:cNvPr id="11" name="Rectangle: Rounded Corners 2">
            <a:extLst>
              <a:ext uri="{FF2B5EF4-FFF2-40B4-BE49-F238E27FC236}">
                <a16:creationId xmlns:a16="http://schemas.microsoft.com/office/drawing/2014/main" id="{907898E4-89B6-9571-21AF-D59E50F05CB1}"/>
              </a:ext>
            </a:extLst>
          </p:cNvPr>
          <p:cNvSpPr/>
          <p:nvPr/>
        </p:nvSpPr>
        <p:spPr>
          <a:xfrm>
            <a:off x="4224191" y="4499190"/>
            <a:ext cx="2581343" cy="511380"/>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Click here to review standard blood product volumes.</a:t>
            </a:r>
          </a:p>
        </p:txBody>
      </p:sp>
      <p:cxnSp>
        <p:nvCxnSpPr>
          <p:cNvPr id="12" name="Straight Arrow Connector 11">
            <a:extLst>
              <a:ext uri="{FF2B5EF4-FFF2-40B4-BE49-F238E27FC236}">
                <a16:creationId xmlns:a16="http://schemas.microsoft.com/office/drawing/2014/main" id="{6B937E5D-FB19-906D-A74F-FF0C57A073CB}"/>
              </a:ext>
            </a:extLst>
          </p:cNvPr>
          <p:cNvCxnSpPr>
            <a:cxnSpLocks/>
          </p:cNvCxnSpPr>
          <p:nvPr/>
        </p:nvCxnSpPr>
        <p:spPr>
          <a:xfrm flipH="1">
            <a:off x="3665095" y="4754880"/>
            <a:ext cx="559096" cy="0"/>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16161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A331B0-46AB-3AF2-8F52-02CA9A98005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9B344E5-A002-5D80-19FA-2359FA924EC3}"/>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E6DB305B-5907-52F4-A207-7D6BD80EA69E}"/>
              </a:ext>
            </a:extLst>
          </p:cNvPr>
          <p:cNvSpPr>
            <a:spLocks noGrp="1"/>
          </p:cNvSpPr>
          <p:nvPr>
            <p:ph type="sldNum" sz="quarter" idx="12"/>
          </p:nvPr>
        </p:nvSpPr>
        <p:spPr/>
        <p:txBody>
          <a:bodyPr/>
          <a:lstStyle/>
          <a:p>
            <a:fld id="{B58DE5F1-E0F9-4CCA-92B7-7A6FC4DFEE14}" type="slidenum">
              <a:rPr lang="en-US" smtClean="0"/>
              <a:t>16</a:t>
            </a:fld>
            <a:endParaRPr lang="en-US"/>
          </a:p>
        </p:txBody>
      </p:sp>
      <p:pic>
        <p:nvPicPr>
          <p:cNvPr id="4" name="Picture 3">
            <a:extLst>
              <a:ext uri="{FF2B5EF4-FFF2-40B4-BE49-F238E27FC236}">
                <a16:creationId xmlns:a16="http://schemas.microsoft.com/office/drawing/2014/main" id="{B3BD22A5-DCC6-D87C-8218-462E848F8D1F}"/>
              </a:ext>
            </a:extLst>
          </p:cNvPr>
          <p:cNvPicPr>
            <a:picLocks noChangeAspect="1"/>
          </p:cNvPicPr>
          <p:nvPr/>
        </p:nvPicPr>
        <p:blipFill>
          <a:blip r:embed="rId2"/>
          <a:stretch>
            <a:fillRect/>
          </a:stretch>
        </p:blipFill>
        <p:spPr>
          <a:xfrm>
            <a:off x="779071" y="576423"/>
            <a:ext cx="7060091" cy="4567077"/>
          </a:xfrm>
          <a:prstGeom prst="rect">
            <a:avLst/>
          </a:prstGeom>
        </p:spPr>
      </p:pic>
      <p:sp>
        <p:nvSpPr>
          <p:cNvPr id="2" name="Rectangle: Rounded Corners 2">
            <a:extLst>
              <a:ext uri="{FF2B5EF4-FFF2-40B4-BE49-F238E27FC236}">
                <a16:creationId xmlns:a16="http://schemas.microsoft.com/office/drawing/2014/main" id="{C6C9B6DD-F266-BB80-D0DB-00DB44D01727}"/>
              </a:ext>
            </a:extLst>
          </p:cNvPr>
          <p:cNvSpPr/>
          <p:nvPr/>
        </p:nvSpPr>
        <p:spPr>
          <a:xfrm>
            <a:off x="3045205" y="3271088"/>
            <a:ext cx="2782422" cy="866573"/>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Infusion start and stop times are automatically entered. These can be changed if needed.</a:t>
            </a:r>
          </a:p>
        </p:txBody>
      </p:sp>
      <p:sp>
        <p:nvSpPr>
          <p:cNvPr id="3" name="Rectangle 2">
            <a:extLst>
              <a:ext uri="{FF2B5EF4-FFF2-40B4-BE49-F238E27FC236}">
                <a16:creationId xmlns:a16="http://schemas.microsoft.com/office/drawing/2014/main" id="{32B7E7A2-B72F-D48C-16B7-A3C460EEF8D8}"/>
              </a:ext>
            </a:extLst>
          </p:cNvPr>
          <p:cNvSpPr/>
          <p:nvPr/>
        </p:nvSpPr>
        <p:spPr>
          <a:xfrm>
            <a:off x="5827627" y="2571750"/>
            <a:ext cx="1225246" cy="62097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Open book outline">
            <a:hlinkClick r:id="rId3" action="ppaction://hlinksldjump"/>
            <a:extLst>
              <a:ext uri="{FF2B5EF4-FFF2-40B4-BE49-F238E27FC236}">
                <a16:creationId xmlns:a16="http://schemas.microsoft.com/office/drawing/2014/main" id="{FF5649C0-0790-3AEE-969A-54A5B2302B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7895" y="4526280"/>
            <a:ext cx="457200" cy="457200"/>
          </a:xfrm>
          <a:prstGeom prst="rect">
            <a:avLst/>
          </a:prstGeom>
        </p:spPr>
      </p:pic>
      <p:sp>
        <p:nvSpPr>
          <p:cNvPr id="8" name="Rectangle: Rounded Corners 2">
            <a:extLst>
              <a:ext uri="{FF2B5EF4-FFF2-40B4-BE49-F238E27FC236}">
                <a16:creationId xmlns:a16="http://schemas.microsoft.com/office/drawing/2014/main" id="{2972E09F-2572-BABF-ED43-EF1C84A91710}"/>
              </a:ext>
            </a:extLst>
          </p:cNvPr>
          <p:cNvSpPr/>
          <p:nvPr/>
        </p:nvSpPr>
        <p:spPr>
          <a:xfrm>
            <a:off x="4224191" y="4499190"/>
            <a:ext cx="2581343" cy="511380"/>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Click here to review standard Infusion times.</a:t>
            </a:r>
          </a:p>
        </p:txBody>
      </p:sp>
      <p:cxnSp>
        <p:nvCxnSpPr>
          <p:cNvPr id="9" name="Straight Arrow Connector 8">
            <a:extLst>
              <a:ext uri="{FF2B5EF4-FFF2-40B4-BE49-F238E27FC236}">
                <a16:creationId xmlns:a16="http://schemas.microsoft.com/office/drawing/2014/main" id="{63897460-8C84-7A0C-B2D8-1AA1AA1826E7}"/>
              </a:ext>
            </a:extLst>
          </p:cNvPr>
          <p:cNvCxnSpPr>
            <a:cxnSpLocks/>
          </p:cNvCxnSpPr>
          <p:nvPr/>
        </p:nvCxnSpPr>
        <p:spPr>
          <a:xfrm flipH="1">
            <a:off x="3665095" y="4754880"/>
            <a:ext cx="559096" cy="0"/>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35759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69A311-701E-E827-6596-98264AB03C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8A82A16-0923-4D39-01CB-3B9508AABE00}"/>
              </a:ext>
            </a:extLst>
          </p:cNvPr>
          <p:cNvPicPr>
            <a:picLocks noChangeAspect="1"/>
          </p:cNvPicPr>
          <p:nvPr/>
        </p:nvPicPr>
        <p:blipFill>
          <a:blip r:embed="rId2"/>
          <a:stretch>
            <a:fillRect/>
          </a:stretch>
        </p:blipFill>
        <p:spPr>
          <a:xfrm>
            <a:off x="881231" y="515999"/>
            <a:ext cx="7153497" cy="4627501"/>
          </a:xfrm>
          <a:prstGeom prst="rect">
            <a:avLst/>
          </a:prstGeom>
        </p:spPr>
      </p:pic>
      <p:sp>
        <p:nvSpPr>
          <p:cNvPr id="5" name="Footer Placeholder 4">
            <a:extLst>
              <a:ext uri="{FF2B5EF4-FFF2-40B4-BE49-F238E27FC236}">
                <a16:creationId xmlns:a16="http://schemas.microsoft.com/office/drawing/2014/main" id="{1303A0CE-F2F0-39C5-9EA5-691F22CB2CF2}"/>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F7F7FE35-C1D4-54BC-B260-940D6A98116D}"/>
              </a:ext>
            </a:extLst>
          </p:cNvPr>
          <p:cNvSpPr>
            <a:spLocks noGrp="1"/>
          </p:cNvSpPr>
          <p:nvPr>
            <p:ph type="sldNum" sz="quarter" idx="12"/>
          </p:nvPr>
        </p:nvSpPr>
        <p:spPr/>
        <p:txBody>
          <a:bodyPr/>
          <a:lstStyle/>
          <a:p>
            <a:fld id="{B58DE5F1-E0F9-4CCA-92B7-7A6FC4DFEE14}" type="slidenum">
              <a:rPr lang="en-US" smtClean="0"/>
              <a:t>17</a:t>
            </a:fld>
            <a:endParaRPr lang="en-US"/>
          </a:p>
        </p:txBody>
      </p:sp>
      <p:sp>
        <p:nvSpPr>
          <p:cNvPr id="3" name="Rectangle 2">
            <a:extLst>
              <a:ext uri="{FF2B5EF4-FFF2-40B4-BE49-F238E27FC236}">
                <a16:creationId xmlns:a16="http://schemas.microsoft.com/office/drawing/2014/main" id="{25EC1380-D776-958B-7095-A9760D2A46C7}"/>
              </a:ext>
            </a:extLst>
          </p:cNvPr>
          <p:cNvSpPr/>
          <p:nvPr/>
        </p:nvSpPr>
        <p:spPr>
          <a:xfrm>
            <a:off x="6003561" y="1926236"/>
            <a:ext cx="2031167" cy="3217264"/>
          </a:xfrm>
          <a:prstGeom prst="rect">
            <a:avLst/>
          </a:prstGeom>
          <a:no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4" name="Rectangle 3">
            <a:extLst>
              <a:ext uri="{FF2B5EF4-FFF2-40B4-BE49-F238E27FC236}">
                <a16:creationId xmlns:a16="http://schemas.microsoft.com/office/drawing/2014/main" id="{C667C562-61E5-71CA-884B-4E88259C122E}"/>
              </a:ext>
            </a:extLst>
          </p:cNvPr>
          <p:cNvSpPr/>
          <p:nvPr/>
        </p:nvSpPr>
        <p:spPr>
          <a:xfrm>
            <a:off x="6003561" y="3147934"/>
            <a:ext cx="2031167" cy="1995566"/>
          </a:xfrm>
          <a:prstGeom prst="rect">
            <a:avLst/>
          </a:prstGeom>
          <a:noFill/>
          <a:ln>
            <a:solidFill>
              <a:schemeClr val="bg1">
                <a:lumMod val="75000"/>
              </a:schemeClr>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12" name="Rectangle: Rounded Corners 2">
            <a:extLst>
              <a:ext uri="{FF2B5EF4-FFF2-40B4-BE49-F238E27FC236}">
                <a16:creationId xmlns:a16="http://schemas.microsoft.com/office/drawing/2014/main" id="{3E3D58D8-2502-91E5-F251-6CAE68B5DA36}"/>
              </a:ext>
            </a:extLst>
          </p:cNvPr>
          <p:cNvSpPr/>
          <p:nvPr/>
        </p:nvSpPr>
        <p:spPr>
          <a:xfrm>
            <a:off x="3221139" y="3155429"/>
            <a:ext cx="2782422" cy="1599451"/>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Arrived staff pull in as options for the administering and verifying users. After you do this for the first unit for an MTP, you can use quick buttons to select these users for later units.</a:t>
            </a:r>
          </a:p>
        </p:txBody>
      </p:sp>
      <p:sp>
        <p:nvSpPr>
          <p:cNvPr id="13" name="Rectangle 12">
            <a:extLst>
              <a:ext uri="{FF2B5EF4-FFF2-40B4-BE49-F238E27FC236}">
                <a16:creationId xmlns:a16="http://schemas.microsoft.com/office/drawing/2014/main" id="{5E548EDD-D157-925F-12A7-40A74525ABDD}"/>
              </a:ext>
            </a:extLst>
          </p:cNvPr>
          <p:cNvSpPr/>
          <p:nvPr/>
        </p:nvSpPr>
        <p:spPr>
          <a:xfrm>
            <a:off x="7127823" y="3224379"/>
            <a:ext cx="786984" cy="175235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087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353168-9C34-B4DD-B926-2C259BA7F01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A6BE0C6F-5812-F0E4-8508-021B13153F9B}"/>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71AFCF2D-2AB6-E3E0-8DFB-C059A472A5E4}"/>
              </a:ext>
            </a:extLst>
          </p:cNvPr>
          <p:cNvSpPr>
            <a:spLocks noGrp="1"/>
          </p:cNvSpPr>
          <p:nvPr>
            <p:ph type="sldNum" sz="quarter" idx="12"/>
          </p:nvPr>
        </p:nvSpPr>
        <p:spPr/>
        <p:txBody>
          <a:bodyPr/>
          <a:lstStyle/>
          <a:p>
            <a:fld id="{B58DE5F1-E0F9-4CCA-92B7-7A6FC4DFEE14}" type="slidenum">
              <a:rPr lang="en-US" smtClean="0"/>
              <a:t>18</a:t>
            </a:fld>
            <a:endParaRPr lang="en-US"/>
          </a:p>
        </p:txBody>
      </p:sp>
      <p:pic>
        <p:nvPicPr>
          <p:cNvPr id="3" name="Picture 2">
            <a:extLst>
              <a:ext uri="{FF2B5EF4-FFF2-40B4-BE49-F238E27FC236}">
                <a16:creationId xmlns:a16="http://schemas.microsoft.com/office/drawing/2014/main" id="{B7CDBC9F-50B3-AF04-85F4-494156C5552D}"/>
              </a:ext>
            </a:extLst>
          </p:cNvPr>
          <p:cNvPicPr>
            <a:picLocks noChangeAspect="1"/>
          </p:cNvPicPr>
          <p:nvPr/>
        </p:nvPicPr>
        <p:blipFill>
          <a:blip r:embed="rId2"/>
          <a:stretch>
            <a:fillRect/>
          </a:stretch>
        </p:blipFill>
        <p:spPr>
          <a:xfrm>
            <a:off x="3617384" y="208363"/>
            <a:ext cx="3362415" cy="4933638"/>
          </a:xfrm>
          <a:prstGeom prst="rect">
            <a:avLst/>
          </a:prstGeom>
        </p:spPr>
      </p:pic>
      <p:sp>
        <p:nvSpPr>
          <p:cNvPr id="7" name="TextBox 6">
            <a:extLst>
              <a:ext uri="{FF2B5EF4-FFF2-40B4-BE49-F238E27FC236}">
                <a16:creationId xmlns:a16="http://schemas.microsoft.com/office/drawing/2014/main" id="{2835CC8F-E4F4-55B5-E7D6-674787D258B3}"/>
              </a:ext>
            </a:extLst>
          </p:cNvPr>
          <p:cNvSpPr txBox="1"/>
          <p:nvPr/>
        </p:nvSpPr>
        <p:spPr>
          <a:xfrm>
            <a:off x="320530" y="954662"/>
            <a:ext cx="1941787" cy="3107671"/>
          </a:xfrm>
          <a:prstGeom prst="rect">
            <a:avLst/>
          </a:prstGeom>
          <a:noFill/>
        </p:spPr>
        <p:txBody>
          <a:bodyPr wrap="square" lIns="0" tIns="0" rIns="0" bIns="0" rtlCol="0">
            <a:noAutofit/>
          </a:bodyPr>
          <a:lstStyle/>
          <a:p>
            <a:pPr>
              <a:lnSpc>
                <a:spcPct val="100000"/>
              </a:lnSpc>
              <a:spcBef>
                <a:spcPts val="900"/>
              </a:spcBef>
              <a:buSzPct val="100000"/>
            </a:pPr>
            <a:r>
              <a:rPr lang="en-US" sz="1400" b="1">
                <a:solidFill>
                  <a:srgbClr val="080E15"/>
                </a:solidFill>
              </a:rPr>
              <a:t>Definitions</a:t>
            </a:r>
          </a:p>
          <a:p>
            <a:pPr marL="137160" indent="-137160">
              <a:lnSpc>
                <a:spcPct val="100000"/>
              </a:lnSpc>
              <a:spcBef>
                <a:spcPts val="900"/>
              </a:spcBef>
              <a:buSzPct val="100000"/>
              <a:buFont typeface="Arial"/>
              <a:buChar char="•"/>
            </a:pPr>
            <a:r>
              <a:rPr lang="en-US" sz="1200" u="sng">
                <a:solidFill>
                  <a:srgbClr val="080E15"/>
                </a:solidFill>
              </a:rPr>
              <a:t>Administered by</a:t>
            </a:r>
            <a:r>
              <a:rPr lang="en-US" sz="1200">
                <a:solidFill>
                  <a:srgbClr val="080E15"/>
                </a:solidFill>
              </a:rPr>
              <a:t> is who is physically administering the product.</a:t>
            </a:r>
            <a:br>
              <a:rPr lang="en-US" sz="1200">
                <a:solidFill>
                  <a:srgbClr val="080E15"/>
                </a:solidFill>
              </a:rPr>
            </a:br>
            <a:endParaRPr lang="en-US" sz="1200">
              <a:solidFill>
                <a:srgbClr val="080E15"/>
              </a:solidFill>
            </a:endParaRPr>
          </a:p>
          <a:p>
            <a:pPr marL="137160" indent="-137160">
              <a:lnSpc>
                <a:spcPct val="100000"/>
              </a:lnSpc>
              <a:spcBef>
                <a:spcPts val="900"/>
              </a:spcBef>
              <a:buSzPct val="100000"/>
              <a:buFont typeface="Arial"/>
              <a:buChar char="•"/>
            </a:pPr>
            <a:r>
              <a:rPr lang="en-US" sz="1200" u="sng">
                <a:solidFill>
                  <a:srgbClr val="080E15"/>
                </a:solidFill>
              </a:rPr>
              <a:t>Verified by </a:t>
            </a:r>
            <a:r>
              <a:rPr lang="en-US" sz="1200">
                <a:solidFill>
                  <a:srgbClr val="080E15"/>
                </a:solidFill>
              </a:rPr>
              <a:t>is the MTP documentation RN, verifying MTP is being performed on the correct patient.</a:t>
            </a:r>
          </a:p>
          <a:p>
            <a:pPr>
              <a:lnSpc>
                <a:spcPct val="100000"/>
              </a:lnSpc>
              <a:spcBef>
                <a:spcPts val="900"/>
              </a:spcBef>
              <a:buSzPct val="100000"/>
            </a:pPr>
            <a:endParaRPr lang="en-US" sz="1200">
              <a:solidFill>
                <a:schemeClr val="accent6">
                  <a:lumMod val="10000"/>
                </a:schemeClr>
              </a:solidFill>
            </a:endParaRPr>
          </a:p>
          <a:p>
            <a:pPr>
              <a:lnSpc>
                <a:spcPct val="100000"/>
              </a:lnSpc>
              <a:spcBef>
                <a:spcPts val="900"/>
              </a:spcBef>
              <a:buSzPct val="100000"/>
            </a:pPr>
            <a:endParaRPr lang="en-US" sz="1200">
              <a:solidFill>
                <a:schemeClr val="accent6">
                  <a:lumMod val="10000"/>
                </a:schemeClr>
              </a:solidFill>
            </a:endParaRPr>
          </a:p>
        </p:txBody>
      </p:sp>
      <p:sp>
        <p:nvSpPr>
          <p:cNvPr id="9" name="Rectangle 8">
            <a:extLst>
              <a:ext uri="{FF2B5EF4-FFF2-40B4-BE49-F238E27FC236}">
                <a16:creationId xmlns:a16="http://schemas.microsoft.com/office/drawing/2014/main" id="{9D0E5FAF-8325-4154-8F4C-E8D22B7E53DE}"/>
              </a:ext>
            </a:extLst>
          </p:cNvPr>
          <p:cNvSpPr/>
          <p:nvPr/>
        </p:nvSpPr>
        <p:spPr>
          <a:xfrm>
            <a:off x="3964898" y="2122603"/>
            <a:ext cx="1701383" cy="4491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2D4EDD-34AA-28CB-C577-829D2B738ABF}"/>
              </a:ext>
            </a:extLst>
          </p:cNvPr>
          <p:cNvSpPr/>
          <p:nvPr/>
        </p:nvSpPr>
        <p:spPr>
          <a:xfrm>
            <a:off x="3964898" y="3430213"/>
            <a:ext cx="1701383" cy="4491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DAB2FE-89A2-B0F6-C93B-B5F724322935}"/>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A2E9EB3-AC95-AEAC-D26A-C60E5EB14E9B}"/>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C21627C6-B9CA-6096-0D9B-9A0AF1FE3C8D}"/>
              </a:ext>
            </a:extLst>
          </p:cNvPr>
          <p:cNvSpPr>
            <a:spLocks noGrp="1"/>
          </p:cNvSpPr>
          <p:nvPr>
            <p:ph type="sldNum" sz="quarter" idx="12"/>
          </p:nvPr>
        </p:nvSpPr>
        <p:spPr/>
        <p:txBody>
          <a:bodyPr/>
          <a:lstStyle/>
          <a:p>
            <a:fld id="{B58DE5F1-E0F9-4CCA-92B7-7A6FC4DFEE14}" type="slidenum">
              <a:rPr lang="en-US" smtClean="0"/>
              <a:t>19</a:t>
            </a:fld>
            <a:endParaRPr lang="en-US"/>
          </a:p>
        </p:txBody>
      </p:sp>
      <p:pic>
        <p:nvPicPr>
          <p:cNvPr id="8" name="Picture 7">
            <a:extLst>
              <a:ext uri="{FF2B5EF4-FFF2-40B4-BE49-F238E27FC236}">
                <a16:creationId xmlns:a16="http://schemas.microsoft.com/office/drawing/2014/main" id="{9E18AFEF-4EEA-FA8E-8437-8563426EDA4C}"/>
              </a:ext>
            </a:extLst>
          </p:cNvPr>
          <p:cNvPicPr>
            <a:picLocks noChangeAspect="1"/>
          </p:cNvPicPr>
          <p:nvPr/>
        </p:nvPicPr>
        <p:blipFill>
          <a:blip r:embed="rId2"/>
          <a:stretch>
            <a:fillRect/>
          </a:stretch>
        </p:blipFill>
        <p:spPr>
          <a:xfrm>
            <a:off x="814658" y="515999"/>
            <a:ext cx="7153497" cy="4627501"/>
          </a:xfrm>
          <a:prstGeom prst="rect">
            <a:avLst/>
          </a:prstGeom>
        </p:spPr>
      </p:pic>
      <p:sp>
        <p:nvSpPr>
          <p:cNvPr id="3" name="Arrow: Right 2">
            <a:extLst>
              <a:ext uri="{FF2B5EF4-FFF2-40B4-BE49-F238E27FC236}">
                <a16:creationId xmlns:a16="http://schemas.microsoft.com/office/drawing/2014/main" id="{758E294F-F4A8-511D-1205-CBDDCB62F059}"/>
              </a:ext>
            </a:extLst>
          </p:cNvPr>
          <p:cNvSpPr/>
          <p:nvPr/>
        </p:nvSpPr>
        <p:spPr>
          <a:xfrm>
            <a:off x="6550702" y="4948665"/>
            <a:ext cx="487180" cy="179845"/>
          </a:xfrm>
          <a:prstGeom prst="rightArrow">
            <a:avLst/>
          </a:prstGeom>
          <a:solidFill>
            <a:srgbClr val="FF0000"/>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4" name="Rectangle: Rounded Corners 2">
            <a:extLst>
              <a:ext uri="{FF2B5EF4-FFF2-40B4-BE49-F238E27FC236}">
                <a16:creationId xmlns:a16="http://schemas.microsoft.com/office/drawing/2014/main" id="{DDA8C8D4-EB4F-91AE-3C51-1E46333F9E51}"/>
              </a:ext>
            </a:extLst>
          </p:cNvPr>
          <p:cNvSpPr/>
          <p:nvPr/>
        </p:nvSpPr>
        <p:spPr>
          <a:xfrm>
            <a:off x="3057657" y="4283531"/>
            <a:ext cx="2900934" cy="687940"/>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Click Accept to file this in the patient’s chart.</a:t>
            </a:r>
          </a:p>
        </p:txBody>
      </p:sp>
    </p:spTree>
    <p:extLst>
      <p:ext uri="{BB962C8B-B14F-4D97-AF65-F5344CB8AC3E}">
        <p14:creationId xmlns:p14="http://schemas.microsoft.com/office/powerpoint/2010/main" val="2510370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3D77E6-EB40-595E-4143-DF5E16192C30}"/>
              </a:ext>
            </a:extLst>
          </p:cNvPr>
          <p:cNvSpPr>
            <a:spLocks noGrp="1"/>
          </p:cNvSpPr>
          <p:nvPr>
            <p:ph type="ftr" sz="quarter" idx="11"/>
          </p:nvPr>
        </p:nvSpPr>
        <p:spPr/>
        <p:txBody>
          <a:bodyPr/>
          <a:lstStyle/>
          <a:p>
            <a:r>
              <a:rPr lang="en-US"/>
              <a:t>Massive Transfusion Documentation Update November 2025</a:t>
            </a:r>
          </a:p>
        </p:txBody>
      </p:sp>
      <p:sp>
        <p:nvSpPr>
          <p:cNvPr id="4" name="Slide Number Placeholder 3">
            <a:extLst>
              <a:ext uri="{FF2B5EF4-FFF2-40B4-BE49-F238E27FC236}">
                <a16:creationId xmlns:a16="http://schemas.microsoft.com/office/drawing/2014/main" id="{533B9DA0-D472-FBDA-7B77-E3E2EA3AC272}"/>
              </a:ext>
            </a:extLst>
          </p:cNvPr>
          <p:cNvSpPr>
            <a:spLocks noGrp="1"/>
          </p:cNvSpPr>
          <p:nvPr>
            <p:ph type="sldNum" sz="quarter" idx="12"/>
          </p:nvPr>
        </p:nvSpPr>
        <p:spPr/>
        <p:txBody>
          <a:bodyPr/>
          <a:lstStyle/>
          <a:p>
            <a:fld id="{B58DE5F1-E0F9-4CCA-92B7-7A6FC4DFEE14}" type="slidenum">
              <a:rPr lang="en-US" smtClean="0"/>
              <a:t>2</a:t>
            </a:fld>
            <a:endParaRPr lang="en-US"/>
          </a:p>
        </p:txBody>
      </p:sp>
      <p:sp>
        <p:nvSpPr>
          <p:cNvPr id="8" name="Title 1">
            <a:extLst>
              <a:ext uri="{FF2B5EF4-FFF2-40B4-BE49-F238E27FC236}">
                <a16:creationId xmlns:a16="http://schemas.microsoft.com/office/drawing/2014/main" id="{9EF73263-605B-7E58-6243-AF358EFC6712}"/>
              </a:ext>
            </a:extLst>
          </p:cNvPr>
          <p:cNvSpPr txBox="1">
            <a:spLocks/>
          </p:cNvSpPr>
          <p:nvPr/>
        </p:nvSpPr>
        <p:spPr>
          <a:xfrm>
            <a:off x="411480" y="640080"/>
            <a:ext cx="8318754" cy="640080"/>
          </a:xfrm>
          <a:prstGeom prst="rect">
            <a:avLst/>
          </a:prstGeom>
        </p:spPr>
        <p:txBody>
          <a:bodyPr vert="horz" lIns="0" tIns="0" rIns="0" bIns="0" rtlCol="0" anchor="t" anchorCtr="0">
            <a:normAutofit/>
          </a:bodyPr>
          <a:lstStyle>
            <a:lvl1pPr algn="l" defTabSz="685800" rtl="0" eaLnBrk="1" latinLnBrk="0" hangingPunct="1">
              <a:lnSpc>
                <a:spcPct val="100000"/>
              </a:lnSpc>
              <a:spcBef>
                <a:spcPct val="0"/>
              </a:spcBef>
              <a:buNone/>
              <a:defRPr sz="2200" b="1" kern="1200">
                <a:solidFill>
                  <a:schemeClr val="tx1"/>
                </a:solidFill>
                <a:latin typeface="+mj-lt"/>
                <a:ea typeface="+mj-ea"/>
                <a:cs typeface="+mj-cs"/>
              </a:defRPr>
            </a:lvl1pPr>
          </a:lstStyle>
          <a:p>
            <a:r>
              <a:rPr lang="en-US"/>
              <a:t>Massive Transfusion Protocol (MTP) Update</a:t>
            </a:r>
          </a:p>
        </p:txBody>
      </p:sp>
      <p:sp>
        <p:nvSpPr>
          <p:cNvPr id="9" name="Text Placeholder 5">
            <a:extLst>
              <a:ext uri="{FF2B5EF4-FFF2-40B4-BE49-F238E27FC236}">
                <a16:creationId xmlns:a16="http://schemas.microsoft.com/office/drawing/2014/main" id="{6BDFAAB7-224C-E5F8-CD93-676CE2179672}"/>
              </a:ext>
            </a:extLst>
          </p:cNvPr>
          <p:cNvSpPr txBox="1">
            <a:spLocks/>
          </p:cNvSpPr>
          <p:nvPr/>
        </p:nvSpPr>
        <p:spPr>
          <a:xfrm>
            <a:off x="409575" y="1581150"/>
            <a:ext cx="3977640" cy="3082925"/>
          </a:xfrm>
          <a:prstGeom prst="rect">
            <a:avLst/>
          </a:prstGeom>
        </p:spPr>
        <p:txBody>
          <a:bodyPr vert="horz" lIns="0" tIns="0" rIns="0" bIns="0" spcCol="365760" rtlCol="0" anchor="t">
            <a:normAutofit/>
          </a:bodyPr>
          <a:lstStyle>
            <a:lvl1pPr marL="137160" indent="-137160" algn="l" defTabSz="685800" rtl="0" eaLnBrk="1" latinLnBrk="0" hangingPunct="1">
              <a:lnSpc>
                <a:spcPct val="100000"/>
              </a:lnSpc>
              <a:spcBef>
                <a:spcPts val="900"/>
              </a:spcBef>
              <a:buFont typeface="Arial" panose="020B0604020202020204" pitchFamily="34" charset="0"/>
              <a:buChar char="•"/>
              <a:defRPr sz="1200" kern="1200">
                <a:solidFill>
                  <a:schemeClr val="tx1"/>
                </a:solidFill>
                <a:latin typeface="+mn-lt"/>
                <a:ea typeface="+mn-ea"/>
                <a:cs typeface="+mn-cs"/>
              </a:defRPr>
            </a:lvl1pPr>
            <a:lvl2pPr marL="27432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2pPr>
            <a:lvl3pPr marL="41148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3pPr>
            <a:lvl4pPr marL="54864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4pPr>
            <a:lvl5pPr marL="68580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5pPr>
            <a:lvl6pPr marL="82296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6pPr>
            <a:lvl7pPr marL="96012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7pPr>
            <a:lvl8pPr marL="109728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8pPr>
            <a:lvl9pPr marL="123444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171450" indent="-171450"/>
            <a:r>
              <a:rPr lang="en-US"/>
              <a:t>Current state of MTP documentation is a clunky combination of paper and electronic tools leading to incomplete and incorrect documentation.</a:t>
            </a:r>
          </a:p>
          <a:p>
            <a:pPr marL="171450" indent="-171450"/>
            <a:r>
              <a:rPr lang="en-US"/>
              <a:t>A recent Epic Nova Note update allows us to greatly improve MTP documentation.</a:t>
            </a:r>
          </a:p>
          <a:p>
            <a:pPr marL="0" indent="0">
              <a:buNone/>
            </a:pPr>
            <a:br>
              <a:rPr lang="en-US"/>
            </a:br>
            <a:endParaRPr lang="en-US"/>
          </a:p>
          <a:p>
            <a:endParaRPr lang="en-US"/>
          </a:p>
          <a:p>
            <a:pPr marL="0" indent="0">
              <a:buFont typeface="Arial" panose="020B0604020202020204" pitchFamily="34" charset="0"/>
              <a:buNone/>
            </a:pPr>
            <a:endParaRPr lang="en-US"/>
          </a:p>
        </p:txBody>
      </p:sp>
      <p:pic>
        <p:nvPicPr>
          <p:cNvPr id="14" name="Picture 13" descr="A hospital room with a bed and medical equipment&#10;&#10;AI-generated content may be incorrect.">
            <a:extLst>
              <a:ext uri="{FF2B5EF4-FFF2-40B4-BE49-F238E27FC236}">
                <a16:creationId xmlns:a16="http://schemas.microsoft.com/office/drawing/2014/main" id="{FEB1D89C-54F9-7765-09F0-7EA0ECBD359A}"/>
              </a:ext>
            </a:extLst>
          </p:cNvPr>
          <p:cNvPicPr>
            <a:picLocks noChangeAspect="1"/>
          </p:cNvPicPr>
          <p:nvPr/>
        </p:nvPicPr>
        <p:blipFill>
          <a:blip r:embed="rId2"/>
          <a:stretch>
            <a:fillRect/>
          </a:stretch>
        </p:blipFill>
        <p:spPr>
          <a:xfrm>
            <a:off x="4570857" y="1581150"/>
            <a:ext cx="3901440" cy="25679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5312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239122-C399-8A5A-CBFB-664871EC063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301A0BC3-F0BB-EB14-0F8D-59C7B886960A}"/>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FC7FA8CC-DFD5-60D1-E5D9-E8F8084A9D60}"/>
              </a:ext>
            </a:extLst>
          </p:cNvPr>
          <p:cNvSpPr>
            <a:spLocks noGrp="1"/>
          </p:cNvSpPr>
          <p:nvPr>
            <p:ph type="sldNum" sz="quarter" idx="12"/>
          </p:nvPr>
        </p:nvSpPr>
        <p:spPr/>
        <p:txBody>
          <a:bodyPr/>
          <a:lstStyle/>
          <a:p>
            <a:fld id="{B58DE5F1-E0F9-4CCA-92B7-7A6FC4DFEE14}" type="slidenum">
              <a:rPr lang="en-US" smtClean="0"/>
              <a:t>20</a:t>
            </a:fld>
            <a:endParaRPr lang="en-US"/>
          </a:p>
        </p:txBody>
      </p:sp>
      <p:pic>
        <p:nvPicPr>
          <p:cNvPr id="8" name="Picture 7">
            <a:extLst>
              <a:ext uri="{FF2B5EF4-FFF2-40B4-BE49-F238E27FC236}">
                <a16:creationId xmlns:a16="http://schemas.microsoft.com/office/drawing/2014/main" id="{EC6EB961-E8BC-C68A-CDFA-0C1E15EF8724}"/>
              </a:ext>
            </a:extLst>
          </p:cNvPr>
          <p:cNvPicPr>
            <a:picLocks noChangeAspect="1"/>
          </p:cNvPicPr>
          <p:nvPr/>
        </p:nvPicPr>
        <p:blipFill>
          <a:blip r:embed="rId2"/>
          <a:stretch>
            <a:fillRect/>
          </a:stretch>
        </p:blipFill>
        <p:spPr>
          <a:xfrm>
            <a:off x="814658" y="515999"/>
            <a:ext cx="7153497" cy="4627501"/>
          </a:xfrm>
          <a:prstGeom prst="rect">
            <a:avLst/>
          </a:prstGeom>
        </p:spPr>
      </p:pic>
      <p:sp>
        <p:nvSpPr>
          <p:cNvPr id="3" name="Arrow: Right 2">
            <a:extLst>
              <a:ext uri="{FF2B5EF4-FFF2-40B4-BE49-F238E27FC236}">
                <a16:creationId xmlns:a16="http://schemas.microsoft.com/office/drawing/2014/main" id="{73E0DCB1-1B79-4231-03E4-C583CB415A05}"/>
              </a:ext>
            </a:extLst>
          </p:cNvPr>
          <p:cNvSpPr/>
          <p:nvPr/>
        </p:nvSpPr>
        <p:spPr>
          <a:xfrm>
            <a:off x="411480" y="1673314"/>
            <a:ext cx="487180" cy="179845"/>
          </a:xfrm>
          <a:prstGeom prst="rightArrow">
            <a:avLst/>
          </a:prstGeom>
          <a:solidFill>
            <a:srgbClr val="FF0000"/>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4" name="Rectangle: Rounded Corners 2">
            <a:extLst>
              <a:ext uri="{FF2B5EF4-FFF2-40B4-BE49-F238E27FC236}">
                <a16:creationId xmlns:a16="http://schemas.microsoft.com/office/drawing/2014/main" id="{D02B0DBA-CCDD-5BCB-ECD0-DDC67CA5C423}"/>
              </a:ext>
            </a:extLst>
          </p:cNvPr>
          <p:cNvSpPr/>
          <p:nvPr/>
        </p:nvSpPr>
        <p:spPr>
          <a:xfrm>
            <a:off x="3065152" y="1763236"/>
            <a:ext cx="2900934" cy="687940"/>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Click the + sign above RBC to administer another unit.</a:t>
            </a:r>
          </a:p>
        </p:txBody>
      </p:sp>
    </p:spTree>
    <p:extLst>
      <p:ext uri="{BB962C8B-B14F-4D97-AF65-F5344CB8AC3E}">
        <p14:creationId xmlns:p14="http://schemas.microsoft.com/office/powerpoint/2010/main" val="2025044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6D22C5-1B3C-54EF-0AC1-5682B08AFAE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4148B682-0D64-FD17-2775-A306D932DBBA}"/>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680CF4AB-C4CD-562D-E15F-13E03C961FE8}"/>
              </a:ext>
            </a:extLst>
          </p:cNvPr>
          <p:cNvSpPr>
            <a:spLocks noGrp="1"/>
          </p:cNvSpPr>
          <p:nvPr>
            <p:ph type="sldNum" sz="quarter" idx="12"/>
          </p:nvPr>
        </p:nvSpPr>
        <p:spPr/>
        <p:txBody>
          <a:bodyPr/>
          <a:lstStyle/>
          <a:p>
            <a:fld id="{B58DE5F1-E0F9-4CCA-92B7-7A6FC4DFEE14}" type="slidenum">
              <a:rPr lang="en-US" smtClean="0"/>
              <a:t>21</a:t>
            </a:fld>
            <a:endParaRPr lang="en-US"/>
          </a:p>
        </p:txBody>
      </p:sp>
      <p:sp>
        <p:nvSpPr>
          <p:cNvPr id="16" name="Content Placeholder 15">
            <a:extLst>
              <a:ext uri="{FF2B5EF4-FFF2-40B4-BE49-F238E27FC236}">
                <a16:creationId xmlns:a16="http://schemas.microsoft.com/office/drawing/2014/main" id="{3084F24E-BC2A-21FD-45D6-126F163F1AB9}"/>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39428015-DDDE-D73B-6ECE-FBA57FB95597}"/>
              </a:ext>
            </a:extLst>
          </p:cNvPr>
          <p:cNvPicPr>
            <a:picLocks noChangeAspect="1"/>
          </p:cNvPicPr>
          <p:nvPr/>
        </p:nvPicPr>
        <p:blipFill>
          <a:blip r:embed="rId2"/>
          <a:stretch>
            <a:fillRect/>
          </a:stretch>
        </p:blipFill>
        <p:spPr>
          <a:xfrm>
            <a:off x="599331" y="0"/>
            <a:ext cx="7945338" cy="5143500"/>
          </a:xfrm>
          <a:prstGeom prst="rect">
            <a:avLst/>
          </a:prstGeom>
        </p:spPr>
      </p:pic>
      <p:sp>
        <p:nvSpPr>
          <p:cNvPr id="2" name="Rectangle: Rounded Corners 2">
            <a:extLst>
              <a:ext uri="{FF2B5EF4-FFF2-40B4-BE49-F238E27FC236}">
                <a16:creationId xmlns:a16="http://schemas.microsoft.com/office/drawing/2014/main" id="{BB3B099E-19CD-55F3-ED9F-46CA1FC230EF}"/>
              </a:ext>
            </a:extLst>
          </p:cNvPr>
          <p:cNvSpPr/>
          <p:nvPr/>
        </p:nvSpPr>
        <p:spPr>
          <a:xfrm>
            <a:off x="3476507" y="3115183"/>
            <a:ext cx="2124193" cy="679578"/>
          </a:xfrm>
          <a:prstGeom prst="roundRect">
            <a:avLst>
              <a:gd name="adj" fmla="val 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a:solidFill>
                  <a:schemeClr val="tx1"/>
                </a:solidFill>
                <a:latin typeface="Segoe UI"/>
                <a:ea typeface="+mn-lt"/>
                <a:cs typeface="+mn-lt"/>
              </a:rPr>
              <a:t>Notice the number of units and total volume given has updated.</a:t>
            </a:r>
          </a:p>
        </p:txBody>
      </p:sp>
      <p:sp>
        <p:nvSpPr>
          <p:cNvPr id="7" name="Arrow: Down 6">
            <a:extLst>
              <a:ext uri="{FF2B5EF4-FFF2-40B4-BE49-F238E27FC236}">
                <a16:creationId xmlns:a16="http://schemas.microsoft.com/office/drawing/2014/main" id="{4B753543-003D-68FF-08F2-483C5DECEC33}"/>
              </a:ext>
            </a:extLst>
          </p:cNvPr>
          <p:cNvSpPr/>
          <p:nvPr/>
        </p:nvSpPr>
        <p:spPr>
          <a:xfrm>
            <a:off x="830580" y="2571750"/>
            <a:ext cx="236220" cy="598170"/>
          </a:xfrm>
          <a:prstGeom prst="downArrow">
            <a:avLst/>
          </a:prstGeom>
          <a:solidFill>
            <a:srgbClr val="FF0000"/>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9" name="Content Placeholder 15">
            <a:extLst>
              <a:ext uri="{FF2B5EF4-FFF2-40B4-BE49-F238E27FC236}">
                <a16:creationId xmlns:a16="http://schemas.microsoft.com/office/drawing/2014/main" id="{AA0B6691-212C-BE59-230D-70C212783663}"/>
              </a:ext>
            </a:extLst>
          </p:cNvPr>
          <p:cNvSpPr txBox="1">
            <a:spLocks/>
          </p:cNvSpPr>
          <p:nvPr/>
        </p:nvSpPr>
        <p:spPr>
          <a:xfrm>
            <a:off x="3274601" y="4234722"/>
            <a:ext cx="3043753" cy="429354"/>
          </a:xfrm>
          <a:prstGeom prst="rect">
            <a:avLst/>
          </a:prstGeom>
          <a:ln w="12700">
            <a:solidFill>
              <a:srgbClr val="FF0000"/>
            </a:solidFill>
          </a:ln>
        </p:spPr>
        <p:txBody>
          <a:bodyPr vert="horz" lIns="0" tIns="0" rIns="0" bIns="0" spcCol="365760" rtlCol="0">
            <a:noAutofit/>
          </a:bodyPr>
          <a:lstStyle>
            <a:lvl1pPr marL="0" indent="0" algn="l" defTabSz="685800" rtl="0" eaLnBrk="1" latinLnBrk="0" hangingPunct="1">
              <a:lnSpc>
                <a:spcPct val="100000"/>
              </a:lnSpc>
              <a:spcBef>
                <a:spcPts val="900"/>
              </a:spcBef>
              <a:buFont typeface="Arial" panose="020B0604020202020204" pitchFamily="34" charset="0"/>
              <a:buNone/>
              <a:defRPr sz="1200" kern="1200">
                <a:solidFill>
                  <a:schemeClr val="tx1"/>
                </a:solidFill>
                <a:latin typeface="+mn-lt"/>
                <a:ea typeface="+mn-ea"/>
                <a:cs typeface="+mn-cs"/>
              </a:defRPr>
            </a:lvl1pPr>
            <a:lvl2pPr marL="137160" indent="0" algn="l" defTabSz="685800" rtl="0" eaLnBrk="1" latinLnBrk="0" hangingPunct="1">
              <a:lnSpc>
                <a:spcPct val="100000"/>
              </a:lnSpc>
              <a:spcBef>
                <a:spcPts val="300"/>
              </a:spcBef>
              <a:buFont typeface="Arial" panose="020B0604020202020204" pitchFamily="34" charset="0"/>
              <a:buNone/>
              <a:defRPr sz="1200" kern="1200">
                <a:solidFill>
                  <a:schemeClr val="tx1"/>
                </a:solidFill>
                <a:latin typeface="+mn-lt"/>
                <a:ea typeface="+mn-ea"/>
                <a:cs typeface="+mn-cs"/>
              </a:defRPr>
            </a:lvl2pPr>
            <a:lvl3pPr marL="41148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3pPr>
            <a:lvl4pPr marL="54864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4pPr>
            <a:lvl5pPr marL="68580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5pPr>
            <a:lvl6pPr marL="82296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6pPr>
            <a:lvl7pPr marL="96012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7pPr>
            <a:lvl8pPr marL="109728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8pPr>
            <a:lvl9pPr marL="1234440" indent="-137160" algn="l" defTabSz="685800"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algn="ctr"/>
            <a:r>
              <a:rPr lang="en-US"/>
              <a:t>Continue the same process for all additional units administered.</a:t>
            </a:r>
          </a:p>
        </p:txBody>
      </p:sp>
    </p:spTree>
    <p:extLst>
      <p:ext uri="{BB962C8B-B14F-4D97-AF65-F5344CB8AC3E}">
        <p14:creationId xmlns:p14="http://schemas.microsoft.com/office/powerpoint/2010/main" val="3999270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3D440F9-7120-1814-D9AC-2ED5F932D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FB22D-06FC-E775-BCA8-6C78287E591F}"/>
              </a:ext>
            </a:extLst>
          </p:cNvPr>
          <p:cNvSpPr>
            <a:spLocks noGrp="1"/>
          </p:cNvSpPr>
          <p:nvPr>
            <p:ph type="title"/>
          </p:nvPr>
        </p:nvSpPr>
        <p:spPr>
          <a:xfrm>
            <a:off x="411480" y="640080"/>
            <a:ext cx="8318754" cy="409439"/>
          </a:xfrm>
        </p:spPr>
        <p:txBody>
          <a:bodyPr/>
          <a:lstStyle/>
          <a:p>
            <a:r>
              <a:rPr lang="en-US"/>
              <a:t>MTP Intake &amp; Output</a:t>
            </a:r>
          </a:p>
        </p:txBody>
      </p:sp>
      <p:sp>
        <p:nvSpPr>
          <p:cNvPr id="5" name="Footer Placeholder 4">
            <a:extLst>
              <a:ext uri="{FF2B5EF4-FFF2-40B4-BE49-F238E27FC236}">
                <a16:creationId xmlns:a16="http://schemas.microsoft.com/office/drawing/2014/main" id="{9FF311D5-43CB-CDA2-1B69-CC3E83F84B87}"/>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BA0EC28A-68D3-8954-ECE2-6031B874D9D6}"/>
              </a:ext>
            </a:extLst>
          </p:cNvPr>
          <p:cNvSpPr>
            <a:spLocks noGrp="1"/>
          </p:cNvSpPr>
          <p:nvPr>
            <p:ph type="sldNum" sz="quarter" idx="12"/>
          </p:nvPr>
        </p:nvSpPr>
        <p:spPr/>
        <p:txBody>
          <a:bodyPr/>
          <a:lstStyle/>
          <a:p>
            <a:fld id="{B58DE5F1-E0F9-4CCA-92B7-7A6FC4DFEE14}" type="slidenum">
              <a:rPr lang="en-US" smtClean="0"/>
              <a:t>22</a:t>
            </a:fld>
            <a:endParaRPr lang="en-US"/>
          </a:p>
        </p:txBody>
      </p:sp>
      <p:sp>
        <p:nvSpPr>
          <p:cNvPr id="16" name="Content Placeholder 15">
            <a:extLst>
              <a:ext uri="{FF2B5EF4-FFF2-40B4-BE49-F238E27FC236}">
                <a16:creationId xmlns:a16="http://schemas.microsoft.com/office/drawing/2014/main" id="{FAE35F25-FC61-8B92-BA39-DB1859FDF17E}"/>
              </a:ext>
            </a:extLst>
          </p:cNvPr>
          <p:cNvSpPr>
            <a:spLocks noGrp="1"/>
          </p:cNvSpPr>
          <p:nvPr>
            <p:ph sz="half" idx="2"/>
          </p:nvPr>
        </p:nvSpPr>
        <p:spPr>
          <a:xfrm>
            <a:off x="411480" y="1108711"/>
            <a:ext cx="3977640" cy="308610"/>
          </a:xfrm>
        </p:spPr>
        <p:txBody>
          <a:bodyPr/>
          <a:lstStyle/>
          <a:p>
            <a:pPr>
              <a:buSzPct val="100000"/>
            </a:pPr>
            <a:r>
              <a:rPr lang="en-US">
                <a:solidFill>
                  <a:srgbClr val="002855"/>
                </a:solidFill>
              </a:rPr>
              <a:t>MTP volumes flow to I&amp;O reports and flowsheets.</a:t>
            </a:r>
            <a:endParaRPr lang="en-US" b="1"/>
          </a:p>
        </p:txBody>
      </p:sp>
      <p:pic>
        <p:nvPicPr>
          <p:cNvPr id="13" name="Picture 12">
            <a:extLst>
              <a:ext uri="{FF2B5EF4-FFF2-40B4-BE49-F238E27FC236}">
                <a16:creationId xmlns:a16="http://schemas.microsoft.com/office/drawing/2014/main" id="{EE327269-8DB5-917D-CC60-BB7D95B54780}"/>
              </a:ext>
            </a:extLst>
          </p:cNvPr>
          <p:cNvPicPr>
            <a:picLocks noChangeAspect="1"/>
          </p:cNvPicPr>
          <p:nvPr/>
        </p:nvPicPr>
        <p:blipFill>
          <a:blip r:embed="rId2"/>
          <a:stretch>
            <a:fillRect/>
          </a:stretch>
        </p:blipFill>
        <p:spPr>
          <a:xfrm>
            <a:off x="411481" y="1476513"/>
            <a:ext cx="2887619" cy="175238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32B4773-1AB8-21E3-6DCB-E2D668F26262}"/>
              </a:ext>
            </a:extLst>
          </p:cNvPr>
          <p:cNvPicPr>
            <a:picLocks noChangeAspect="1"/>
          </p:cNvPicPr>
          <p:nvPr/>
        </p:nvPicPr>
        <p:blipFill>
          <a:blip r:embed="rId3"/>
          <a:stretch>
            <a:fillRect/>
          </a:stretch>
        </p:blipFill>
        <p:spPr>
          <a:xfrm>
            <a:off x="3627903" y="1885952"/>
            <a:ext cx="4830566" cy="26174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0416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2DCEDA-524B-10B2-4CE9-83D1CCE4B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1C655-F9E8-C010-EFDB-1A807AA6BDAA}"/>
              </a:ext>
            </a:extLst>
          </p:cNvPr>
          <p:cNvSpPr>
            <a:spLocks noGrp="1"/>
          </p:cNvSpPr>
          <p:nvPr>
            <p:ph type="title"/>
          </p:nvPr>
        </p:nvSpPr>
        <p:spPr/>
        <p:txBody>
          <a:bodyPr/>
          <a:lstStyle/>
          <a:p>
            <a:r>
              <a:rPr lang="en-US"/>
              <a:t>MTP Documentation Review and Sign Off</a:t>
            </a:r>
          </a:p>
        </p:txBody>
      </p:sp>
      <p:sp>
        <p:nvSpPr>
          <p:cNvPr id="5" name="Footer Placeholder 4">
            <a:extLst>
              <a:ext uri="{FF2B5EF4-FFF2-40B4-BE49-F238E27FC236}">
                <a16:creationId xmlns:a16="http://schemas.microsoft.com/office/drawing/2014/main" id="{8871BD1D-B2ED-7849-8321-3D8DDC44FAD2}"/>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727D11C8-4790-6A6A-5E0D-F6C65159A4CD}"/>
              </a:ext>
            </a:extLst>
          </p:cNvPr>
          <p:cNvSpPr>
            <a:spLocks noGrp="1"/>
          </p:cNvSpPr>
          <p:nvPr>
            <p:ph type="sldNum" sz="quarter" idx="12"/>
          </p:nvPr>
        </p:nvSpPr>
        <p:spPr/>
        <p:txBody>
          <a:bodyPr/>
          <a:lstStyle/>
          <a:p>
            <a:fld id="{B58DE5F1-E0F9-4CCA-92B7-7A6FC4DFEE14}" type="slidenum">
              <a:rPr lang="en-US" smtClean="0"/>
              <a:t>23</a:t>
            </a:fld>
            <a:endParaRPr lang="en-US"/>
          </a:p>
        </p:txBody>
      </p:sp>
      <p:sp>
        <p:nvSpPr>
          <p:cNvPr id="16" name="Content Placeholder 15">
            <a:extLst>
              <a:ext uri="{FF2B5EF4-FFF2-40B4-BE49-F238E27FC236}">
                <a16:creationId xmlns:a16="http://schemas.microsoft.com/office/drawing/2014/main" id="{612C1ACA-76FE-691B-A51C-99A28AB58685}"/>
              </a:ext>
            </a:extLst>
          </p:cNvPr>
          <p:cNvSpPr>
            <a:spLocks noGrp="1"/>
          </p:cNvSpPr>
          <p:nvPr>
            <p:ph sz="half" idx="2"/>
          </p:nvPr>
        </p:nvSpPr>
        <p:spPr>
          <a:xfrm>
            <a:off x="411480" y="1108710"/>
            <a:ext cx="3977640" cy="3082925"/>
          </a:xfrm>
        </p:spPr>
        <p:txBody>
          <a:bodyPr/>
          <a:lstStyle/>
          <a:p>
            <a:pPr>
              <a:buSzPct val="100000"/>
            </a:pPr>
            <a:r>
              <a:rPr lang="en-US">
                <a:solidFill>
                  <a:srgbClr val="002855"/>
                </a:solidFill>
              </a:rPr>
              <a:t>MTP documentation must be reviewed and signed off by everyone who was selected in the “Administered By” or “Verified By”  fields.</a:t>
            </a:r>
            <a:endParaRPr lang="en-US" b="1"/>
          </a:p>
        </p:txBody>
      </p:sp>
      <p:pic>
        <p:nvPicPr>
          <p:cNvPr id="4" name="Picture 3">
            <a:extLst>
              <a:ext uri="{FF2B5EF4-FFF2-40B4-BE49-F238E27FC236}">
                <a16:creationId xmlns:a16="http://schemas.microsoft.com/office/drawing/2014/main" id="{8313A921-CC92-0BED-2AC8-D609F0094DE6}"/>
              </a:ext>
            </a:extLst>
          </p:cNvPr>
          <p:cNvPicPr>
            <a:picLocks noChangeAspect="1"/>
          </p:cNvPicPr>
          <p:nvPr/>
        </p:nvPicPr>
        <p:blipFill>
          <a:blip r:embed="rId2"/>
          <a:stretch>
            <a:fillRect/>
          </a:stretch>
        </p:blipFill>
        <p:spPr>
          <a:xfrm>
            <a:off x="4754882" y="1108710"/>
            <a:ext cx="3609524" cy="2190476"/>
          </a:xfrm>
          <a:prstGeom prst="rect">
            <a:avLst/>
          </a:prstGeom>
        </p:spPr>
      </p:pic>
      <p:sp>
        <p:nvSpPr>
          <p:cNvPr id="9" name="Rectangle 8">
            <a:extLst>
              <a:ext uri="{FF2B5EF4-FFF2-40B4-BE49-F238E27FC236}">
                <a16:creationId xmlns:a16="http://schemas.microsoft.com/office/drawing/2014/main" id="{335E6F50-F869-79EA-FBA6-619BE1CF59AB}"/>
              </a:ext>
            </a:extLst>
          </p:cNvPr>
          <p:cNvSpPr/>
          <p:nvPr/>
        </p:nvSpPr>
        <p:spPr>
          <a:xfrm>
            <a:off x="4754882" y="2750695"/>
            <a:ext cx="1593452" cy="284813"/>
          </a:xfrm>
          <a:prstGeom prst="rect">
            <a:avLst/>
          </a:prstGeom>
          <a:noFill/>
          <a:ln w="12700">
            <a:solidFill>
              <a:srgbClr val="FF0000"/>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Tree>
    <p:extLst>
      <p:ext uri="{BB962C8B-B14F-4D97-AF65-F5344CB8AC3E}">
        <p14:creationId xmlns:p14="http://schemas.microsoft.com/office/powerpoint/2010/main" val="2390989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88B3F5-FFD2-0467-F041-BA9809844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DB392-5D46-AA56-1074-C9E42CF5CE51}"/>
              </a:ext>
            </a:extLst>
          </p:cNvPr>
          <p:cNvSpPr>
            <a:spLocks noGrp="1"/>
          </p:cNvSpPr>
          <p:nvPr>
            <p:ph type="title"/>
          </p:nvPr>
        </p:nvSpPr>
        <p:spPr/>
        <p:txBody>
          <a:bodyPr/>
          <a:lstStyle/>
          <a:p>
            <a:r>
              <a:rPr lang="en-US"/>
              <a:t>MTP Documentation Review and Sign Off</a:t>
            </a:r>
          </a:p>
        </p:txBody>
      </p:sp>
      <p:sp>
        <p:nvSpPr>
          <p:cNvPr id="5" name="Footer Placeholder 4">
            <a:extLst>
              <a:ext uri="{FF2B5EF4-FFF2-40B4-BE49-F238E27FC236}">
                <a16:creationId xmlns:a16="http://schemas.microsoft.com/office/drawing/2014/main" id="{EDB67AA9-0F35-164D-DC61-DB94C4638624}"/>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E6E20A76-6103-3396-8FD7-A61E2C6A2B28}"/>
              </a:ext>
            </a:extLst>
          </p:cNvPr>
          <p:cNvSpPr>
            <a:spLocks noGrp="1"/>
          </p:cNvSpPr>
          <p:nvPr>
            <p:ph type="sldNum" sz="quarter" idx="12"/>
          </p:nvPr>
        </p:nvSpPr>
        <p:spPr/>
        <p:txBody>
          <a:bodyPr/>
          <a:lstStyle/>
          <a:p>
            <a:fld id="{B58DE5F1-E0F9-4CCA-92B7-7A6FC4DFEE14}" type="slidenum">
              <a:rPr lang="en-US" smtClean="0"/>
              <a:t>24</a:t>
            </a:fld>
            <a:endParaRPr lang="en-US"/>
          </a:p>
        </p:txBody>
      </p:sp>
      <p:sp>
        <p:nvSpPr>
          <p:cNvPr id="16" name="Content Placeholder 15">
            <a:extLst>
              <a:ext uri="{FF2B5EF4-FFF2-40B4-BE49-F238E27FC236}">
                <a16:creationId xmlns:a16="http://schemas.microsoft.com/office/drawing/2014/main" id="{6F6E4749-0885-4D6C-BBD8-270E0767F571}"/>
              </a:ext>
            </a:extLst>
          </p:cNvPr>
          <p:cNvSpPr>
            <a:spLocks noGrp="1"/>
          </p:cNvSpPr>
          <p:nvPr>
            <p:ph sz="half" idx="2"/>
          </p:nvPr>
        </p:nvSpPr>
        <p:spPr>
          <a:xfrm>
            <a:off x="157397" y="3711846"/>
            <a:ext cx="8572837" cy="1111614"/>
          </a:xfrm>
        </p:spPr>
        <p:txBody>
          <a:bodyPr/>
          <a:lstStyle/>
          <a:p>
            <a:r>
              <a:rPr lang="en-US"/>
              <a:t>On this screen, review all products given during MTP to ensure documentation is accurate. If a change needs to be made, click on the product that requires editing. </a:t>
            </a:r>
          </a:p>
          <a:p>
            <a:r>
              <a:rPr lang="en-US"/>
              <a:t>In this example, the checkmarks next to Nurse C Emergency’s name indicate that documentation has already been signed off by her since she was logged into Epic doing MTP documentation. </a:t>
            </a:r>
          </a:p>
        </p:txBody>
      </p:sp>
      <p:pic>
        <p:nvPicPr>
          <p:cNvPr id="4" name="Picture 3">
            <a:extLst>
              <a:ext uri="{FF2B5EF4-FFF2-40B4-BE49-F238E27FC236}">
                <a16:creationId xmlns:a16="http://schemas.microsoft.com/office/drawing/2014/main" id="{6CB51FBB-4756-3C5C-35F2-C5B0FA449DFD}"/>
              </a:ext>
            </a:extLst>
          </p:cNvPr>
          <p:cNvPicPr>
            <a:picLocks noChangeAspect="1"/>
          </p:cNvPicPr>
          <p:nvPr/>
        </p:nvPicPr>
        <p:blipFill>
          <a:blip r:embed="rId2"/>
          <a:stretch>
            <a:fillRect/>
          </a:stretch>
        </p:blipFill>
        <p:spPr>
          <a:xfrm>
            <a:off x="273714" y="1114622"/>
            <a:ext cx="8594285" cy="2417143"/>
          </a:xfrm>
          <a:prstGeom prst="rect">
            <a:avLst/>
          </a:prstGeom>
        </p:spPr>
      </p:pic>
      <p:sp>
        <p:nvSpPr>
          <p:cNvPr id="7" name="Rectangle 6">
            <a:extLst>
              <a:ext uri="{FF2B5EF4-FFF2-40B4-BE49-F238E27FC236}">
                <a16:creationId xmlns:a16="http://schemas.microsoft.com/office/drawing/2014/main" id="{FF18D13C-D5E3-1168-50D7-49774A4A2A61}"/>
              </a:ext>
            </a:extLst>
          </p:cNvPr>
          <p:cNvSpPr/>
          <p:nvPr/>
        </p:nvSpPr>
        <p:spPr>
          <a:xfrm>
            <a:off x="7120328" y="1891862"/>
            <a:ext cx="179882" cy="760279"/>
          </a:xfrm>
          <a:prstGeom prst="rect">
            <a:avLst/>
          </a:prstGeom>
          <a:noFill/>
          <a:ln w="12700">
            <a:solidFill>
              <a:srgbClr val="FF0000"/>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Tree>
    <p:extLst>
      <p:ext uri="{BB962C8B-B14F-4D97-AF65-F5344CB8AC3E}">
        <p14:creationId xmlns:p14="http://schemas.microsoft.com/office/powerpoint/2010/main" val="940759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A5A663-A563-B2B6-A47E-CB7348984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51AC6-60AD-3EE2-C77C-05D58EC9E413}"/>
              </a:ext>
            </a:extLst>
          </p:cNvPr>
          <p:cNvSpPr>
            <a:spLocks noGrp="1"/>
          </p:cNvSpPr>
          <p:nvPr>
            <p:ph type="title"/>
          </p:nvPr>
        </p:nvSpPr>
        <p:spPr/>
        <p:txBody>
          <a:bodyPr/>
          <a:lstStyle/>
          <a:p>
            <a:r>
              <a:rPr lang="en-US"/>
              <a:t>MTP Documentation Review and Sign Off</a:t>
            </a:r>
          </a:p>
        </p:txBody>
      </p:sp>
      <p:sp>
        <p:nvSpPr>
          <p:cNvPr id="5" name="Footer Placeholder 4">
            <a:extLst>
              <a:ext uri="{FF2B5EF4-FFF2-40B4-BE49-F238E27FC236}">
                <a16:creationId xmlns:a16="http://schemas.microsoft.com/office/drawing/2014/main" id="{2B169BFE-6D1C-471C-D05A-8D8CE6783B57}"/>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325FD15D-2DAC-91F7-74BB-B923A171CB81}"/>
              </a:ext>
            </a:extLst>
          </p:cNvPr>
          <p:cNvSpPr>
            <a:spLocks noGrp="1"/>
          </p:cNvSpPr>
          <p:nvPr>
            <p:ph type="sldNum" sz="quarter" idx="12"/>
          </p:nvPr>
        </p:nvSpPr>
        <p:spPr/>
        <p:txBody>
          <a:bodyPr/>
          <a:lstStyle/>
          <a:p>
            <a:fld id="{B58DE5F1-E0F9-4CCA-92B7-7A6FC4DFEE14}" type="slidenum">
              <a:rPr lang="en-US" smtClean="0"/>
              <a:t>25</a:t>
            </a:fld>
            <a:endParaRPr lang="en-US"/>
          </a:p>
        </p:txBody>
      </p:sp>
      <p:sp>
        <p:nvSpPr>
          <p:cNvPr id="16" name="Content Placeholder 15">
            <a:extLst>
              <a:ext uri="{FF2B5EF4-FFF2-40B4-BE49-F238E27FC236}">
                <a16:creationId xmlns:a16="http://schemas.microsoft.com/office/drawing/2014/main" id="{3CC77CD0-07BC-A981-9EBC-6D37613A8908}"/>
              </a:ext>
            </a:extLst>
          </p:cNvPr>
          <p:cNvSpPr>
            <a:spLocks noGrp="1"/>
          </p:cNvSpPr>
          <p:nvPr>
            <p:ph sz="half" idx="2"/>
          </p:nvPr>
        </p:nvSpPr>
        <p:spPr>
          <a:xfrm>
            <a:off x="157397" y="3711846"/>
            <a:ext cx="8572837" cy="1111614"/>
          </a:xfrm>
        </p:spPr>
        <p:txBody>
          <a:bodyPr/>
          <a:lstStyle/>
          <a:p>
            <a:r>
              <a:rPr lang="en-US"/>
              <a:t>Nurse Inpatient needs to Review and Sign Off as the Verified By user since he was not logged into the computer during the MTP event. </a:t>
            </a:r>
          </a:p>
        </p:txBody>
      </p:sp>
      <p:pic>
        <p:nvPicPr>
          <p:cNvPr id="4" name="Picture 3">
            <a:extLst>
              <a:ext uri="{FF2B5EF4-FFF2-40B4-BE49-F238E27FC236}">
                <a16:creationId xmlns:a16="http://schemas.microsoft.com/office/drawing/2014/main" id="{21F2AE4E-B665-8620-F6F1-909721FB68AC}"/>
              </a:ext>
            </a:extLst>
          </p:cNvPr>
          <p:cNvPicPr>
            <a:picLocks noChangeAspect="1"/>
          </p:cNvPicPr>
          <p:nvPr/>
        </p:nvPicPr>
        <p:blipFill>
          <a:blip r:embed="rId2"/>
          <a:stretch>
            <a:fillRect/>
          </a:stretch>
        </p:blipFill>
        <p:spPr>
          <a:xfrm>
            <a:off x="273714" y="1114622"/>
            <a:ext cx="8594285" cy="2417143"/>
          </a:xfrm>
          <a:prstGeom prst="rect">
            <a:avLst/>
          </a:prstGeom>
        </p:spPr>
      </p:pic>
      <p:sp>
        <p:nvSpPr>
          <p:cNvPr id="7" name="Rectangle 6">
            <a:extLst>
              <a:ext uri="{FF2B5EF4-FFF2-40B4-BE49-F238E27FC236}">
                <a16:creationId xmlns:a16="http://schemas.microsoft.com/office/drawing/2014/main" id="{503040F7-1107-3095-B2BD-DD8FB35DF826}"/>
              </a:ext>
            </a:extLst>
          </p:cNvPr>
          <p:cNvSpPr/>
          <p:nvPr/>
        </p:nvSpPr>
        <p:spPr>
          <a:xfrm>
            <a:off x="337278" y="2900597"/>
            <a:ext cx="1851286" cy="307298"/>
          </a:xfrm>
          <a:prstGeom prst="rect">
            <a:avLst/>
          </a:prstGeom>
          <a:noFill/>
          <a:ln w="12700">
            <a:solidFill>
              <a:srgbClr val="FF0000"/>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Tree>
    <p:extLst>
      <p:ext uri="{BB962C8B-B14F-4D97-AF65-F5344CB8AC3E}">
        <p14:creationId xmlns:p14="http://schemas.microsoft.com/office/powerpoint/2010/main" val="3361015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1A0DF6-522F-37CD-64C5-B9BBBD5D2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92203-1D9D-9D5F-C4C9-480B87F7D9C0}"/>
              </a:ext>
            </a:extLst>
          </p:cNvPr>
          <p:cNvSpPr>
            <a:spLocks noGrp="1"/>
          </p:cNvSpPr>
          <p:nvPr>
            <p:ph type="title"/>
          </p:nvPr>
        </p:nvSpPr>
        <p:spPr/>
        <p:txBody>
          <a:bodyPr/>
          <a:lstStyle/>
          <a:p>
            <a:r>
              <a:rPr lang="en-US"/>
              <a:t>MTP Documentation Review and Sign Off</a:t>
            </a:r>
          </a:p>
        </p:txBody>
      </p:sp>
      <p:sp>
        <p:nvSpPr>
          <p:cNvPr id="5" name="Footer Placeholder 4">
            <a:extLst>
              <a:ext uri="{FF2B5EF4-FFF2-40B4-BE49-F238E27FC236}">
                <a16:creationId xmlns:a16="http://schemas.microsoft.com/office/drawing/2014/main" id="{41418789-0DBA-27AF-49D6-13720B9EA62C}"/>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66641F3A-9E84-BB47-1BC7-A7FDE1314364}"/>
              </a:ext>
            </a:extLst>
          </p:cNvPr>
          <p:cNvSpPr>
            <a:spLocks noGrp="1"/>
          </p:cNvSpPr>
          <p:nvPr>
            <p:ph type="sldNum" sz="quarter" idx="12"/>
          </p:nvPr>
        </p:nvSpPr>
        <p:spPr/>
        <p:txBody>
          <a:bodyPr/>
          <a:lstStyle/>
          <a:p>
            <a:fld id="{B58DE5F1-E0F9-4CCA-92B7-7A6FC4DFEE14}" type="slidenum">
              <a:rPr lang="en-US" smtClean="0"/>
              <a:t>26</a:t>
            </a:fld>
            <a:endParaRPr lang="en-US"/>
          </a:p>
        </p:txBody>
      </p:sp>
      <p:sp>
        <p:nvSpPr>
          <p:cNvPr id="16" name="Content Placeholder 15">
            <a:extLst>
              <a:ext uri="{FF2B5EF4-FFF2-40B4-BE49-F238E27FC236}">
                <a16:creationId xmlns:a16="http://schemas.microsoft.com/office/drawing/2014/main" id="{C69DE278-8F91-4AC0-0851-3E945860EF62}"/>
              </a:ext>
            </a:extLst>
          </p:cNvPr>
          <p:cNvSpPr>
            <a:spLocks noGrp="1"/>
          </p:cNvSpPr>
          <p:nvPr>
            <p:ph sz="half" idx="2"/>
          </p:nvPr>
        </p:nvSpPr>
        <p:spPr>
          <a:xfrm>
            <a:off x="157397" y="3711846"/>
            <a:ext cx="8572837" cy="1111614"/>
          </a:xfrm>
        </p:spPr>
        <p:txBody>
          <a:bodyPr/>
          <a:lstStyle/>
          <a:p>
            <a:endParaRPr lang="en-US"/>
          </a:p>
        </p:txBody>
      </p:sp>
      <p:pic>
        <p:nvPicPr>
          <p:cNvPr id="9" name="Picture 8">
            <a:extLst>
              <a:ext uri="{FF2B5EF4-FFF2-40B4-BE49-F238E27FC236}">
                <a16:creationId xmlns:a16="http://schemas.microsoft.com/office/drawing/2014/main" id="{C44C9E16-EC87-527E-46F0-B82A1624DB03}"/>
              </a:ext>
            </a:extLst>
          </p:cNvPr>
          <p:cNvPicPr>
            <a:picLocks noChangeAspect="1"/>
          </p:cNvPicPr>
          <p:nvPr/>
        </p:nvPicPr>
        <p:blipFill>
          <a:blip r:embed="rId2"/>
          <a:stretch>
            <a:fillRect/>
          </a:stretch>
        </p:blipFill>
        <p:spPr>
          <a:xfrm>
            <a:off x="273714" y="1280160"/>
            <a:ext cx="8594285" cy="2331428"/>
          </a:xfrm>
          <a:prstGeom prst="rect">
            <a:avLst/>
          </a:prstGeom>
        </p:spPr>
      </p:pic>
      <p:sp>
        <p:nvSpPr>
          <p:cNvPr id="7" name="Rectangle 6">
            <a:extLst>
              <a:ext uri="{FF2B5EF4-FFF2-40B4-BE49-F238E27FC236}">
                <a16:creationId xmlns:a16="http://schemas.microsoft.com/office/drawing/2014/main" id="{A0505C9E-1BCD-0E61-BD0A-3A0DBC817BCE}"/>
              </a:ext>
            </a:extLst>
          </p:cNvPr>
          <p:cNvSpPr/>
          <p:nvPr/>
        </p:nvSpPr>
        <p:spPr>
          <a:xfrm>
            <a:off x="7540051" y="3305331"/>
            <a:ext cx="577121" cy="306257"/>
          </a:xfrm>
          <a:prstGeom prst="rect">
            <a:avLst/>
          </a:prstGeom>
          <a:noFill/>
          <a:ln w="12700">
            <a:solidFill>
              <a:srgbClr val="FF0000"/>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Tree>
    <p:extLst>
      <p:ext uri="{BB962C8B-B14F-4D97-AF65-F5344CB8AC3E}">
        <p14:creationId xmlns:p14="http://schemas.microsoft.com/office/powerpoint/2010/main" val="2161849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5E8D4C-8125-A8E6-229E-FF74624EF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19798-0759-2884-19DE-3A8DBAD9A97E}"/>
              </a:ext>
            </a:extLst>
          </p:cNvPr>
          <p:cNvSpPr>
            <a:spLocks noGrp="1"/>
          </p:cNvSpPr>
          <p:nvPr>
            <p:ph type="title"/>
          </p:nvPr>
        </p:nvSpPr>
        <p:spPr/>
        <p:txBody>
          <a:bodyPr/>
          <a:lstStyle/>
          <a:p>
            <a:r>
              <a:rPr lang="en-US"/>
              <a:t>Blank Slide</a:t>
            </a:r>
          </a:p>
        </p:txBody>
      </p:sp>
      <p:sp>
        <p:nvSpPr>
          <p:cNvPr id="5" name="Footer Placeholder 4">
            <a:extLst>
              <a:ext uri="{FF2B5EF4-FFF2-40B4-BE49-F238E27FC236}">
                <a16:creationId xmlns:a16="http://schemas.microsoft.com/office/drawing/2014/main" id="{88488ADE-E061-38FF-C4E3-4996BB4E1EDB}"/>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D926AED6-7B02-C7AA-6D44-85B64B70F441}"/>
              </a:ext>
            </a:extLst>
          </p:cNvPr>
          <p:cNvSpPr>
            <a:spLocks noGrp="1"/>
          </p:cNvSpPr>
          <p:nvPr>
            <p:ph type="sldNum" sz="quarter" idx="12"/>
          </p:nvPr>
        </p:nvSpPr>
        <p:spPr/>
        <p:txBody>
          <a:bodyPr/>
          <a:lstStyle/>
          <a:p>
            <a:fld id="{B58DE5F1-E0F9-4CCA-92B7-7A6FC4DFEE14}" type="slidenum">
              <a:rPr lang="en-US" smtClean="0"/>
              <a:t>27</a:t>
            </a:fld>
            <a:endParaRPr lang="en-US"/>
          </a:p>
        </p:txBody>
      </p:sp>
      <p:sp>
        <p:nvSpPr>
          <p:cNvPr id="16" name="Content Placeholder 15">
            <a:extLst>
              <a:ext uri="{FF2B5EF4-FFF2-40B4-BE49-F238E27FC236}">
                <a16:creationId xmlns:a16="http://schemas.microsoft.com/office/drawing/2014/main" id="{075BA03E-C547-BE2D-B11F-EDAF885626A0}"/>
              </a:ext>
            </a:extLst>
          </p:cNvPr>
          <p:cNvSpPr>
            <a:spLocks noGrp="1"/>
          </p:cNvSpPr>
          <p:nvPr>
            <p:ph sz="half" idx="2"/>
          </p:nvPr>
        </p:nvSpPr>
        <p:spPr>
          <a:xfrm>
            <a:off x="4752594" y="1581150"/>
            <a:ext cx="3977640" cy="732561"/>
          </a:xfrm>
        </p:spPr>
        <p:txBody>
          <a:bodyPr/>
          <a:lstStyle/>
          <a:p>
            <a:r>
              <a:rPr lang="en-US"/>
              <a:t>Nurse Inpatient enters his password and clicks Accept and Done.</a:t>
            </a:r>
          </a:p>
        </p:txBody>
      </p:sp>
      <p:pic>
        <p:nvPicPr>
          <p:cNvPr id="4" name="Picture 3">
            <a:extLst>
              <a:ext uri="{FF2B5EF4-FFF2-40B4-BE49-F238E27FC236}">
                <a16:creationId xmlns:a16="http://schemas.microsoft.com/office/drawing/2014/main" id="{651DD69B-1221-9F61-D83F-C0B28E9ADF1B}"/>
              </a:ext>
            </a:extLst>
          </p:cNvPr>
          <p:cNvPicPr>
            <a:picLocks noChangeAspect="1"/>
          </p:cNvPicPr>
          <p:nvPr/>
        </p:nvPicPr>
        <p:blipFill>
          <a:blip r:embed="rId2"/>
          <a:stretch>
            <a:fillRect/>
          </a:stretch>
        </p:blipFill>
        <p:spPr>
          <a:xfrm>
            <a:off x="560557" y="1280160"/>
            <a:ext cx="2400000" cy="1328572"/>
          </a:xfrm>
          <a:prstGeom prst="rect">
            <a:avLst/>
          </a:prstGeom>
        </p:spPr>
      </p:pic>
      <p:pic>
        <p:nvPicPr>
          <p:cNvPr id="10" name="Picture 9">
            <a:extLst>
              <a:ext uri="{FF2B5EF4-FFF2-40B4-BE49-F238E27FC236}">
                <a16:creationId xmlns:a16="http://schemas.microsoft.com/office/drawing/2014/main" id="{F1EBC9EE-6E5B-CAE5-F799-7E2162095510}"/>
              </a:ext>
            </a:extLst>
          </p:cNvPr>
          <p:cNvPicPr>
            <a:picLocks noChangeAspect="1"/>
          </p:cNvPicPr>
          <p:nvPr/>
        </p:nvPicPr>
        <p:blipFill>
          <a:blip r:embed="rId3"/>
          <a:stretch>
            <a:fillRect/>
          </a:stretch>
        </p:blipFill>
        <p:spPr>
          <a:xfrm>
            <a:off x="1843790" y="2829789"/>
            <a:ext cx="6445714" cy="1834286"/>
          </a:xfrm>
          <a:prstGeom prst="rect">
            <a:avLst/>
          </a:prstGeom>
        </p:spPr>
      </p:pic>
      <p:sp>
        <p:nvSpPr>
          <p:cNvPr id="11" name="Arrow: Down 10">
            <a:extLst>
              <a:ext uri="{FF2B5EF4-FFF2-40B4-BE49-F238E27FC236}">
                <a16:creationId xmlns:a16="http://schemas.microsoft.com/office/drawing/2014/main" id="{DC09796F-29D8-AC3C-1AB7-0DB6D8ACB9C0}"/>
              </a:ext>
            </a:extLst>
          </p:cNvPr>
          <p:cNvSpPr/>
          <p:nvPr/>
        </p:nvSpPr>
        <p:spPr>
          <a:xfrm rot="5400000">
            <a:off x="2756816" y="1763471"/>
            <a:ext cx="236220" cy="598170"/>
          </a:xfrm>
          <a:prstGeom prst="downArrow">
            <a:avLst/>
          </a:prstGeom>
          <a:solidFill>
            <a:srgbClr val="FF0000"/>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12" name="Arrow: Down 11">
            <a:extLst>
              <a:ext uri="{FF2B5EF4-FFF2-40B4-BE49-F238E27FC236}">
                <a16:creationId xmlns:a16="http://schemas.microsoft.com/office/drawing/2014/main" id="{ED45D117-9ABC-CC0E-BDE1-C3CD5D553839}"/>
              </a:ext>
            </a:extLst>
          </p:cNvPr>
          <p:cNvSpPr/>
          <p:nvPr/>
        </p:nvSpPr>
        <p:spPr>
          <a:xfrm rot="16200000">
            <a:off x="7486712" y="4232082"/>
            <a:ext cx="236220" cy="598170"/>
          </a:xfrm>
          <a:prstGeom prst="downArrow">
            <a:avLst/>
          </a:prstGeom>
          <a:solidFill>
            <a:srgbClr val="FF0000"/>
          </a:solidFill>
          <a:ln>
            <a:no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Tree>
    <p:extLst>
      <p:ext uri="{BB962C8B-B14F-4D97-AF65-F5344CB8AC3E}">
        <p14:creationId xmlns:p14="http://schemas.microsoft.com/office/powerpoint/2010/main" val="2028890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DCEB65-AA17-C154-8065-A603485A6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4A7B7-D228-D96C-5E30-11232FD42A24}"/>
              </a:ext>
            </a:extLst>
          </p:cNvPr>
          <p:cNvSpPr>
            <a:spLocks noGrp="1"/>
          </p:cNvSpPr>
          <p:nvPr>
            <p:ph type="title"/>
          </p:nvPr>
        </p:nvSpPr>
        <p:spPr/>
        <p:txBody>
          <a:bodyPr/>
          <a:lstStyle/>
          <a:p>
            <a:r>
              <a:rPr lang="en-US"/>
              <a:t>Blank Slide</a:t>
            </a:r>
          </a:p>
        </p:txBody>
      </p:sp>
      <p:sp>
        <p:nvSpPr>
          <p:cNvPr id="5" name="Footer Placeholder 4">
            <a:extLst>
              <a:ext uri="{FF2B5EF4-FFF2-40B4-BE49-F238E27FC236}">
                <a16:creationId xmlns:a16="http://schemas.microsoft.com/office/drawing/2014/main" id="{726F44A1-4D02-E377-E256-944682277858}"/>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8425EBB1-D44B-ACD1-3780-335A392BC1F6}"/>
              </a:ext>
            </a:extLst>
          </p:cNvPr>
          <p:cNvSpPr>
            <a:spLocks noGrp="1"/>
          </p:cNvSpPr>
          <p:nvPr>
            <p:ph type="sldNum" sz="quarter" idx="12"/>
          </p:nvPr>
        </p:nvSpPr>
        <p:spPr/>
        <p:txBody>
          <a:bodyPr/>
          <a:lstStyle/>
          <a:p>
            <a:fld id="{B58DE5F1-E0F9-4CCA-92B7-7A6FC4DFEE14}" type="slidenum">
              <a:rPr lang="en-US" smtClean="0"/>
              <a:t>28</a:t>
            </a:fld>
            <a:endParaRPr lang="en-US"/>
          </a:p>
        </p:txBody>
      </p:sp>
      <p:sp>
        <p:nvSpPr>
          <p:cNvPr id="16" name="Content Placeholder 15">
            <a:extLst>
              <a:ext uri="{FF2B5EF4-FFF2-40B4-BE49-F238E27FC236}">
                <a16:creationId xmlns:a16="http://schemas.microsoft.com/office/drawing/2014/main" id="{C3800EE6-A18B-94CD-4D36-F4E10254B40A}"/>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91188072-B86C-46C1-6B63-9B232F3FFCDB}"/>
              </a:ext>
            </a:extLst>
          </p:cNvPr>
          <p:cNvPicPr>
            <a:picLocks noChangeAspect="1"/>
          </p:cNvPicPr>
          <p:nvPr/>
        </p:nvPicPr>
        <p:blipFill>
          <a:blip r:embed="rId2"/>
          <a:stretch>
            <a:fillRect/>
          </a:stretch>
        </p:blipFill>
        <p:spPr>
          <a:xfrm>
            <a:off x="2710095" y="1705083"/>
            <a:ext cx="3723809" cy="1733333"/>
          </a:xfrm>
          <a:prstGeom prst="rect">
            <a:avLst/>
          </a:prstGeom>
        </p:spPr>
      </p:pic>
    </p:spTree>
    <p:extLst>
      <p:ext uri="{BB962C8B-B14F-4D97-AF65-F5344CB8AC3E}">
        <p14:creationId xmlns:p14="http://schemas.microsoft.com/office/powerpoint/2010/main" val="688941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BCD3-1580-2DBC-EDE3-3E083825D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AD5D1-961C-A1A4-53AB-3A7BAB89E5EF}"/>
              </a:ext>
            </a:extLst>
          </p:cNvPr>
          <p:cNvSpPr>
            <a:spLocks noGrp="1"/>
          </p:cNvSpPr>
          <p:nvPr>
            <p:ph type="title"/>
          </p:nvPr>
        </p:nvSpPr>
        <p:spPr/>
        <p:txBody>
          <a:bodyPr/>
          <a:lstStyle/>
          <a:p>
            <a:r>
              <a:rPr lang="en-US" sz="2400"/>
              <a:t> Standard Infusion Volumes</a:t>
            </a:r>
          </a:p>
        </p:txBody>
      </p:sp>
      <p:sp>
        <p:nvSpPr>
          <p:cNvPr id="5" name="Footer Placeholder 4">
            <a:extLst>
              <a:ext uri="{FF2B5EF4-FFF2-40B4-BE49-F238E27FC236}">
                <a16:creationId xmlns:a16="http://schemas.microsoft.com/office/drawing/2014/main" id="{630219FB-3795-2561-7497-F5B5FF0CB251}"/>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0B0B47B2-1424-E13F-ABDD-F7E33F5F72D9}"/>
              </a:ext>
            </a:extLst>
          </p:cNvPr>
          <p:cNvSpPr>
            <a:spLocks noGrp="1"/>
          </p:cNvSpPr>
          <p:nvPr>
            <p:ph type="sldNum" sz="quarter" idx="12"/>
          </p:nvPr>
        </p:nvSpPr>
        <p:spPr/>
        <p:txBody>
          <a:bodyPr/>
          <a:lstStyle/>
          <a:p>
            <a:fld id="{B58DE5F1-E0F9-4CCA-92B7-7A6FC4DFEE14}" type="slidenum">
              <a:rPr lang="en-US" smtClean="0"/>
              <a:t>29</a:t>
            </a:fld>
            <a:endParaRPr lang="en-US"/>
          </a:p>
        </p:txBody>
      </p:sp>
      <p:pic>
        <p:nvPicPr>
          <p:cNvPr id="8" name="Picture 7">
            <a:extLst>
              <a:ext uri="{FF2B5EF4-FFF2-40B4-BE49-F238E27FC236}">
                <a16:creationId xmlns:a16="http://schemas.microsoft.com/office/drawing/2014/main" id="{68FA3C81-F403-632C-802F-6E52C8FF0310}"/>
              </a:ext>
            </a:extLst>
          </p:cNvPr>
          <p:cNvPicPr>
            <a:picLocks noChangeAspect="1"/>
          </p:cNvPicPr>
          <p:nvPr/>
        </p:nvPicPr>
        <p:blipFill>
          <a:blip r:embed="rId2"/>
          <a:stretch>
            <a:fillRect/>
          </a:stretch>
        </p:blipFill>
        <p:spPr>
          <a:xfrm>
            <a:off x="587466" y="1490345"/>
            <a:ext cx="4371429" cy="933333"/>
          </a:xfrm>
          <a:prstGeom prst="rect">
            <a:avLst/>
          </a:prstGeom>
        </p:spPr>
      </p:pic>
      <p:sp>
        <p:nvSpPr>
          <p:cNvPr id="11" name="Content Placeholder 2">
            <a:extLst>
              <a:ext uri="{FF2B5EF4-FFF2-40B4-BE49-F238E27FC236}">
                <a16:creationId xmlns:a16="http://schemas.microsoft.com/office/drawing/2014/main" id="{19336DFC-000E-635E-6E52-742925B5C859}"/>
              </a:ext>
            </a:extLst>
          </p:cNvPr>
          <p:cNvSpPr>
            <a:spLocks noGrp="1"/>
          </p:cNvSpPr>
          <p:nvPr>
            <p:ph sz="half" idx="1"/>
          </p:nvPr>
        </p:nvSpPr>
        <p:spPr>
          <a:xfrm>
            <a:off x="5166827" y="1505806"/>
            <a:ext cx="3563407" cy="917872"/>
          </a:xfrm>
        </p:spPr>
        <p:txBody>
          <a:bodyPr/>
          <a:lstStyle/>
          <a:p>
            <a:pPr marL="171450" indent="-171450">
              <a:buFont typeface="Arial" panose="020B0604020202020204"/>
              <a:buChar char="•"/>
            </a:pPr>
            <a:r>
              <a:rPr lang="en-US"/>
              <a:t>Standard volumes are for ADULTS only.</a:t>
            </a:r>
          </a:p>
          <a:p>
            <a:pPr marL="171450" indent="-171450">
              <a:buFont typeface="Arial" panose="020B0604020202020204"/>
              <a:buChar char="•"/>
            </a:pPr>
            <a:r>
              <a:rPr lang="en-US"/>
              <a:t>Pediatric volumes must be entered manually.</a:t>
            </a:r>
          </a:p>
          <a:p>
            <a:endParaRPr lang="en-US"/>
          </a:p>
        </p:txBody>
      </p:sp>
      <p:sp>
        <p:nvSpPr>
          <p:cNvPr id="12" name="Rectangle: Rounded Corners 11">
            <a:hlinkClick r:id="rId3" action="ppaction://hlinksldjump"/>
            <a:extLst>
              <a:ext uri="{FF2B5EF4-FFF2-40B4-BE49-F238E27FC236}">
                <a16:creationId xmlns:a16="http://schemas.microsoft.com/office/drawing/2014/main" id="{5FD72141-8F0D-4A9D-EC68-ECBF64176189}"/>
              </a:ext>
            </a:extLst>
          </p:cNvPr>
          <p:cNvSpPr/>
          <p:nvPr/>
        </p:nvSpPr>
        <p:spPr>
          <a:xfrm>
            <a:off x="7444078" y="4653696"/>
            <a:ext cx="1011836" cy="339528"/>
          </a:xfrm>
          <a:prstGeom prst="roundRect">
            <a:avLst/>
          </a:prstGeom>
          <a:solidFill>
            <a:srgbClr val="67F48C"/>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r>
              <a:rPr lang="en-US" sz="1200"/>
              <a:t>Return</a:t>
            </a:r>
          </a:p>
        </p:txBody>
      </p:sp>
    </p:spTree>
    <p:extLst>
      <p:ext uri="{BB962C8B-B14F-4D97-AF65-F5344CB8AC3E}">
        <p14:creationId xmlns:p14="http://schemas.microsoft.com/office/powerpoint/2010/main" val="409702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89DC-B569-C5CA-7FDC-D29A52AD1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F00C4-3524-AC96-1E7C-AD21BCB8CCF7}"/>
              </a:ext>
            </a:extLst>
          </p:cNvPr>
          <p:cNvSpPr>
            <a:spLocks noGrp="1"/>
          </p:cNvSpPr>
          <p:nvPr>
            <p:ph type="title"/>
          </p:nvPr>
        </p:nvSpPr>
        <p:spPr/>
        <p:txBody>
          <a:bodyPr/>
          <a:lstStyle/>
          <a:p>
            <a:r>
              <a:rPr lang="en-US"/>
              <a:t>Policy Change Highlights</a:t>
            </a:r>
          </a:p>
        </p:txBody>
      </p:sp>
      <p:sp>
        <p:nvSpPr>
          <p:cNvPr id="3" name="Content Placeholder 2">
            <a:extLst>
              <a:ext uri="{FF2B5EF4-FFF2-40B4-BE49-F238E27FC236}">
                <a16:creationId xmlns:a16="http://schemas.microsoft.com/office/drawing/2014/main" id="{99BFA967-B3B4-CD1D-20FB-710E1FC91273}"/>
              </a:ext>
            </a:extLst>
          </p:cNvPr>
          <p:cNvSpPr>
            <a:spLocks noGrp="1"/>
          </p:cNvSpPr>
          <p:nvPr>
            <p:ph sz="half" idx="1"/>
          </p:nvPr>
        </p:nvSpPr>
        <p:spPr/>
        <p:txBody>
          <a:bodyPr/>
          <a:lstStyle/>
          <a:p>
            <a:pPr marL="171450" lvl="0" indent="-171450">
              <a:buFont typeface="Arial" panose="020B0604020202020204" pitchFamily="34" charset="0"/>
              <a:buChar char="•"/>
            </a:pPr>
            <a:r>
              <a:rPr lang="en-US"/>
              <a:t>Remove or change references about documentation on the paper record and require EHR entry except for downtime. </a:t>
            </a:r>
          </a:p>
          <a:p>
            <a:pPr marL="171450" lvl="0" indent="-171450">
              <a:buFont typeface="Arial" panose="020B0604020202020204" pitchFamily="34" charset="0"/>
              <a:buChar char="•"/>
            </a:pPr>
            <a:r>
              <a:rPr lang="en-US"/>
              <a:t>Remove standard components of the MTP pack as these are different and may change to half packs in some spaces. </a:t>
            </a:r>
          </a:p>
          <a:p>
            <a:pPr marL="171450" lvl="0" indent="-171450">
              <a:buFont typeface="Arial" panose="020B0604020202020204" pitchFamily="34" charset="0"/>
              <a:buChar char="•"/>
            </a:pPr>
            <a:r>
              <a:rPr lang="en-US"/>
              <a:t>Use of scanning for documentation of unit- aligns with emergent blood care flows.</a:t>
            </a:r>
          </a:p>
        </p:txBody>
      </p:sp>
      <p:sp>
        <p:nvSpPr>
          <p:cNvPr id="5" name="Footer Placeholder 4">
            <a:extLst>
              <a:ext uri="{FF2B5EF4-FFF2-40B4-BE49-F238E27FC236}">
                <a16:creationId xmlns:a16="http://schemas.microsoft.com/office/drawing/2014/main" id="{985BE0E4-0D6B-8CE9-7A95-BF96518A7C94}"/>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14DE6604-732C-B6C5-76B6-D9991441B41F}"/>
              </a:ext>
            </a:extLst>
          </p:cNvPr>
          <p:cNvSpPr>
            <a:spLocks noGrp="1"/>
          </p:cNvSpPr>
          <p:nvPr>
            <p:ph type="sldNum" sz="quarter" idx="12"/>
          </p:nvPr>
        </p:nvSpPr>
        <p:spPr/>
        <p:txBody>
          <a:bodyPr/>
          <a:lstStyle/>
          <a:p>
            <a:fld id="{B58DE5F1-E0F9-4CCA-92B7-7A6FC4DFEE14}" type="slidenum">
              <a:rPr lang="en-US" smtClean="0"/>
              <a:t>3</a:t>
            </a:fld>
            <a:endParaRPr lang="en-US"/>
          </a:p>
        </p:txBody>
      </p:sp>
      <p:pic>
        <p:nvPicPr>
          <p:cNvPr id="8" name="Picture 7">
            <a:extLst>
              <a:ext uri="{FF2B5EF4-FFF2-40B4-BE49-F238E27FC236}">
                <a16:creationId xmlns:a16="http://schemas.microsoft.com/office/drawing/2014/main" id="{EB6F2C2D-ED23-63E3-9B2A-963EECB7FC29}"/>
              </a:ext>
            </a:extLst>
          </p:cNvPr>
          <p:cNvPicPr>
            <a:picLocks noChangeAspect="1"/>
          </p:cNvPicPr>
          <p:nvPr/>
        </p:nvPicPr>
        <p:blipFill>
          <a:blip r:embed="rId2"/>
          <a:stretch>
            <a:fillRect/>
          </a:stretch>
        </p:blipFill>
        <p:spPr>
          <a:xfrm>
            <a:off x="5100827" y="1942631"/>
            <a:ext cx="3154327" cy="1179981"/>
          </a:xfrm>
          <a:prstGeom prst="rect">
            <a:avLst/>
          </a:prstGeom>
        </p:spPr>
      </p:pic>
    </p:spTree>
    <p:extLst>
      <p:ext uri="{BB962C8B-B14F-4D97-AF65-F5344CB8AC3E}">
        <p14:creationId xmlns:p14="http://schemas.microsoft.com/office/powerpoint/2010/main" val="3318727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E954-8E62-948D-351E-48BF2505D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7613C-5330-C023-9DED-D92B91971ABE}"/>
              </a:ext>
            </a:extLst>
          </p:cNvPr>
          <p:cNvSpPr>
            <a:spLocks noGrp="1"/>
          </p:cNvSpPr>
          <p:nvPr>
            <p:ph type="title"/>
          </p:nvPr>
        </p:nvSpPr>
        <p:spPr/>
        <p:txBody>
          <a:bodyPr/>
          <a:lstStyle/>
          <a:p>
            <a:r>
              <a:rPr lang="en-US" sz="2400"/>
              <a:t> Standard Time Intervals</a:t>
            </a:r>
          </a:p>
        </p:txBody>
      </p:sp>
      <p:sp>
        <p:nvSpPr>
          <p:cNvPr id="5" name="Footer Placeholder 4">
            <a:extLst>
              <a:ext uri="{FF2B5EF4-FFF2-40B4-BE49-F238E27FC236}">
                <a16:creationId xmlns:a16="http://schemas.microsoft.com/office/drawing/2014/main" id="{C9D08F54-13E3-71E3-48A7-9F45026E0F89}"/>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865680A0-D3BB-38CA-21FF-E7DA9B70C36F}"/>
              </a:ext>
            </a:extLst>
          </p:cNvPr>
          <p:cNvSpPr>
            <a:spLocks noGrp="1"/>
          </p:cNvSpPr>
          <p:nvPr>
            <p:ph type="sldNum" sz="quarter" idx="12"/>
          </p:nvPr>
        </p:nvSpPr>
        <p:spPr/>
        <p:txBody>
          <a:bodyPr/>
          <a:lstStyle/>
          <a:p>
            <a:fld id="{B58DE5F1-E0F9-4CCA-92B7-7A6FC4DFEE14}" type="slidenum">
              <a:rPr lang="en-US" smtClean="0"/>
              <a:t>30</a:t>
            </a:fld>
            <a:endParaRPr lang="en-US"/>
          </a:p>
        </p:txBody>
      </p:sp>
      <p:pic>
        <p:nvPicPr>
          <p:cNvPr id="10" name="Picture 9">
            <a:extLst>
              <a:ext uri="{FF2B5EF4-FFF2-40B4-BE49-F238E27FC236}">
                <a16:creationId xmlns:a16="http://schemas.microsoft.com/office/drawing/2014/main" id="{03769C4B-FDE0-4A6D-CA27-5BC53A3140A6}"/>
              </a:ext>
            </a:extLst>
          </p:cNvPr>
          <p:cNvPicPr>
            <a:picLocks noChangeAspect="1"/>
          </p:cNvPicPr>
          <p:nvPr/>
        </p:nvPicPr>
        <p:blipFill>
          <a:blip r:embed="rId2"/>
          <a:srcRect b="48144"/>
          <a:stretch>
            <a:fillRect/>
          </a:stretch>
        </p:blipFill>
        <p:spPr>
          <a:xfrm>
            <a:off x="345092" y="1376276"/>
            <a:ext cx="8110822" cy="1648137"/>
          </a:xfrm>
          <a:prstGeom prst="rect">
            <a:avLst/>
          </a:prstGeom>
        </p:spPr>
      </p:pic>
      <p:sp>
        <p:nvSpPr>
          <p:cNvPr id="11" name="Content Placeholder 2">
            <a:extLst>
              <a:ext uri="{FF2B5EF4-FFF2-40B4-BE49-F238E27FC236}">
                <a16:creationId xmlns:a16="http://schemas.microsoft.com/office/drawing/2014/main" id="{889DA7A9-E49E-7F70-5B89-C666A17AC4CD}"/>
              </a:ext>
            </a:extLst>
          </p:cNvPr>
          <p:cNvSpPr>
            <a:spLocks noGrp="1"/>
          </p:cNvSpPr>
          <p:nvPr>
            <p:ph sz="half" idx="1"/>
          </p:nvPr>
        </p:nvSpPr>
        <p:spPr>
          <a:xfrm>
            <a:off x="4892507" y="3377653"/>
            <a:ext cx="3563407" cy="511994"/>
          </a:xfrm>
        </p:spPr>
        <p:txBody>
          <a:bodyPr/>
          <a:lstStyle/>
          <a:p>
            <a:pPr marL="171450" indent="-171450">
              <a:buFont typeface="Arial" panose="020B0604020202020204"/>
              <a:buChar char="•"/>
            </a:pPr>
            <a:r>
              <a:rPr lang="en-US"/>
              <a:t>Standard time intervals are the same for both Adult and Pediatric patients.</a:t>
            </a:r>
          </a:p>
          <a:p>
            <a:pPr marL="171450" indent="-171450">
              <a:buFont typeface="Arial" panose="020B0604020202020204"/>
              <a:buChar char="•"/>
            </a:pPr>
            <a:endParaRPr lang="en-US"/>
          </a:p>
        </p:txBody>
      </p:sp>
      <p:sp>
        <p:nvSpPr>
          <p:cNvPr id="12" name="Rectangle: Rounded Corners 11">
            <a:hlinkClick r:id="rId3" action="ppaction://hlinksldjump"/>
            <a:extLst>
              <a:ext uri="{FF2B5EF4-FFF2-40B4-BE49-F238E27FC236}">
                <a16:creationId xmlns:a16="http://schemas.microsoft.com/office/drawing/2014/main" id="{5BDA7C49-D14C-5856-7F7C-6740F97DE1A8}"/>
              </a:ext>
            </a:extLst>
          </p:cNvPr>
          <p:cNvSpPr/>
          <p:nvPr/>
        </p:nvSpPr>
        <p:spPr>
          <a:xfrm>
            <a:off x="7444078" y="4653696"/>
            <a:ext cx="1011836" cy="339528"/>
          </a:xfrm>
          <a:prstGeom prst="roundRect">
            <a:avLst/>
          </a:prstGeom>
          <a:solidFill>
            <a:srgbClr val="67F48C"/>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r>
              <a:rPr lang="en-US" sz="1200">
                <a:hlinkClick r:id="rId4" action="ppaction://hlinksldjump"/>
              </a:rPr>
              <a:t>Return</a:t>
            </a:r>
            <a:endParaRPr lang="en-US" sz="1200"/>
          </a:p>
        </p:txBody>
      </p:sp>
    </p:spTree>
    <p:extLst>
      <p:ext uri="{BB962C8B-B14F-4D97-AF65-F5344CB8AC3E}">
        <p14:creationId xmlns:p14="http://schemas.microsoft.com/office/powerpoint/2010/main" val="2579795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5A6DB-3629-E215-2CD4-FBDACFDD6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A7DDD-E73B-8B65-73E2-708F2C25DA96}"/>
              </a:ext>
            </a:extLst>
          </p:cNvPr>
          <p:cNvSpPr>
            <a:spLocks noGrp="1"/>
          </p:cNvSpPr>
          <p:nvPr>
            <p:ph type="title"/>
          </p:nvPr>
        </p:nvSpPr>
        <p:spPr/>
        <p:txBody>
          <a:bodyPr/>
          <a:lstStyle/>
          <a:p>
            <a:r>
              <a:rPr lang="en-US"/>
              <a:t>Highlights of the new MTP Tool</a:t>
            </a:r>
          </a:p>
        </p:txBody>
      </p:sp>
      <p:sp>
        <p:nvSpPr>
          <p:cNvPr id="3" name="Content Placeholder 2">
            <a:extLst>
              <a:ext uri="{FF2B5EF4-FFF2-40B4-BE49-F238E27FC236}">
                <a16:creationId xmlns:a16="http://schemas.microsoft.com/office/drawing/2014/main" id="{FB22FF36-42A2-6ABB-9746-70BA8BD6A0B6}"/>
              </a:ext>
            </a:extLst>
          </p:cNvPr>
          <p:cNvSpPr>
            <a:spLocks noGrp="1"/>
          </p:cNvSpPr>
          <p:nvPr>
            <p:ph sz="half" idx="1"/>
          </p:nvPr>
        </p:nvSpPr>
        <p:spPr/>
        <p:txBody>
          <a:bodyPr/>
          <a:lstStyle/>
          <a:p>
            <a:pPr marL="171450" lvl="0" indent="-171450">
              <a:buFont typeface="Arial" panose="020B0604020202020204" pitchFamily="34" charset="0"/>
              <a:buChar char="•"/>
            </a:pPr>
            <a:r>
              <a:rPr lang="en-US"/>
              <a:t>Facilitates real-time scanning of products</a:t>
            </a:r>
          </a:p>
          <a:p>
            <a:pPr marL="171450" lvl="0" indent="-171450">
              <a:buFont typeface="Arial" panose="020B0604020202020204" pitchFamily="34" charset="0"/>
              <a:buChar char="•"/>
            </a:pPr>
            <a:r>
              <a:rPr lang="en-US"/>
              <a:t>Running tally of # units and volume given </a:t>
            </a:r>
          </a:p>
          <a:p>
            <a:pPr marL="171450" lvl="0" indent="-171450">
              <a:buFont typeface="Arial" panose="020B0604020202020204" pitchFamily="34" charset="0"/>
              <a:buChar char="•"/>
            </a:pPr>
            <a:r>
              <a:rPr lang="en-US">
                <a:hlinkClick r:id="rId2" action="ppaction://hlinksldjump"/>
              </a:rPr>
              <a:t>Standard volumes </a:t>
            </a:r>
            <a:r>
              <a:rPr lang="en-US"/>
              <a:t>speed up documentation (Policy-based)</a:t>
            </a:r>
          </a:p>
          <a:p>
            <a:pPr marL="445770" lvl="1" indent="-171450">
              <a:buFont typeface="Arial" panose="020B0604020202020204" pitchFamily="34" charset="0"/>
              <a:buChar char="•"/>
            </a:pPr>
            <a:r>
              <a:rPr lang="en-US"/>
              <a:t>Adult only – can be edited if necessary</a:t>
            </a:r>
          </a:p>
          <a:p>
            <a:pPr marL="445770" lvl="1" indent="-171450">
              <a:buFont typeface="Arial" panose="020B0604020202020204" pitchFamily="34" charset="0"/>
              <a:buChar char="•"/>
            </a:pPr>
            <a:r>
              <a:rPr lang="en-US"/>
              <a:t>Pediatric volumes need to be manually entered</a:t>
            </a:r>
          </a:p>
          <a:p>
            <a:pPr marL="171450" indent="-171450">
              <a:buFont typeface="Arial" panose="020B0604020202020204" pitchFamily="34" charset="0"/>
              <a:buChar char="•"/>
            </a:pPr>
            <a:r>
              <a:rPr lang="en-US">
                <a:hlinkClick r:id="rId3" action="ppaction://hlinksldjump"/>
              </a:rPr>
              <a:t>Standard Infusion times </a:t>
            </a:r>
            <a:r>
              <a:rPr lang="en-US"/>
              <a:t>also speed up documentation</a:t>
            </a:r>
          </a:p>
          <a:p>
            <a:pPr marL="171450" indent="-171450">
              <a:buFont typeface="Arial" panose="020B0604020202020204" pitchFamily="34" charset="0"/>
              <a:buChar char="•"/>
            </a:pPr>
            <a:r>
              <a:rPr lang="en-US"/>
              <a:t>Paper documentation will only be used during downtime, with subsequent data re-entry</a:t>
            </a:r>
          </a:p>
          <a:p>
            <a:pPr lvl="0"/>
            <a:br>
              <a:rPr lang="en-US"/>
            </a:br>
            <a:endParaRPr lang="en-US"/>
          </a:p>
          <a:p>
            <a:pPr marL="137160" lvl="1" indent="0">
              <a:buNone/>
            </a:pPr>
            <a:endParaRPr lang="en-US"/>
          </a:p>
        </p:txBody>
      </p:sp>
      <p:sp>
        <p:nvSpPr>
          <p:cNvPr id="5" name="Footer Placeholder 4">
            <a:extLst>
              <a:ext uri="{FF2B5EF4-FFF2-40B4-BE49-F238E27FC236}">
                <a16:creationId xmlns:a16="http://schemas.microsoft.com/office/drawing/2014/main" id="{1442A26D-0386-B01F-74E7-48239134D468}"/>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2867A1A3-EE95-055B-AE48-8AE087D6F021}"/>
              </a:ext>
            </a:extLst>
          </p:cNvPr>
          <p:cNvSpPr>
            <a:spLocks noGrp="1"/>
          </p:cNvSpPr>
          <p:nvPr>
            <p:ph type="sldNum" sz="quarter" idx="12"/>
          </p:nvPr>
        </p:nvSpPr>
        <p:spPr/>
        <p:txBody>
          <a:bodyPr/>
          <a:lstStyle/>
          <a:p>
            <a:fld id="{B58DE5F1-E0F9-4CCA-92B7-7A6FC4DFEE14}" type="slidenum">
              <a:rPr lang="en-US" smtClean="0"/>
              <a:t>4</a:t>
            </a:fld>
            <a:endParaRPr lang="en-US"/>
          </a:p>
        </p:txBody>
      </p:sp>
      <p:sp>
        <p:nvSpPr>
          <p:cNvPr id="7" name="Content Placeholder 6">
            <a:extLst>
              <a:ext uri="{FF2B5EF4-FFF2-40B4-BE49-F238E27FC236}">
                <a16:creationId xmlns:a16="http://schemas.microsoft.com/office/drawing/2014/main" id="{11632B8F-F4EF-B63F-7568-747AAF7469A8}"/>
              </a:ext>
            </a:extLst>
          </p:cNvPr>
          <p:cNvSpPr>
            <a:spLocks noGrp="1"/>
          </p:cNvSpPr>
          <p:nvPr>
            <p:ph sz="half" idx="2"/>
          </p:nvPr>
        </p:nvSpPr>
        <p:spPr>
          <a:xfrm>
            <a:off x="4752594" y="1581151"/>
            <a:ext cx="3977640" cy="1784142"/>
          </a:xfrm>
        </p:spPr>
        <p:txBody>
          <a:bodyPr/>
          <a:lstStyle/>
          <a:p>
            <a:pPr marL="171450" lvl="0" indent="-171450">
              <a:buFont typeface="Arial" panose="020B0604020202020204" pitchFamily="34" charset="0"/>
              <a:buChar char="•"/>
            </a:pPr>
            <a:r>
              <a:rPr lang="en-US"/>
              <a:t>An order is required to initiate MTP</a:t>
            </a:r>
          </a:p>
          <a:p>
            <a:pPr marL="308610" lvl="1" indent="-171450">
              <a:buFont typeface="Arial" panose="020B0604020202020204" pitchFamily="34" charset="0"/>
              <a:buChar char="•"/>
            </a:pPr>
            <a:r>
              <a:rPr lang="en-US"/>
              <a:t>Does not replace a phone call to Blood Bank</a:t>
            </a:r>
          </a:p>
          <a:p>
            <a:pPr marL="308610" lvl="1" indent="-171450">
              <a:buFont typeface="Arial" panose="020B0604020202020204" pitchFamily="34" charset="0"/>
              <a:buChar char="•"/>
            </a:pPr>
            <a:r>
              <a:rPr lang="en-US"/>
              <a:t>Best practice is to have two RNs focused on MTP:</a:t>
            </a:r>
          </a:p>
          <a:p>
            <a:pPr marL="582930" lvl="2" indent="-171450">
              <a:buFont typeface="Arial" panose="020B0604020202020204" pitchFamily="34" charset="0"/>
              <a:buChar char="•"/>
            </a:pPr>
            <a:r>
              <a:rPr lang="en-US"/>
              <a:t>Documentation RN: uses portable workstation with scanner</a:t>
            </a:r>
          </a:p>
          <a:p>
            <a:pPr marL="582930" lvl="2" indent="-171450">
              <a:buFont typeface="Arial" panose="020B0604020202020204" pitchFamily="34" charset="0"/>
              <a:buChar char="•"/>
            </a:pPr>
            <a:r>
              <a:rPr lang="en-US"/>
              <a:t>Infusion RN: manages rapid infusion of products</a:t>
            </a:r>
          </a:p>
          <a:p>
            <a:endParaRPr lang="en-US"/>
          </a:p>
        </p:txBody>
      </p:sp>
      <p:pic>
        <p:nvPicPr>
          <p:cNvPr id="8" name="Picture 7">
            <a:extLst>
              <a:ext uri="{FF2B5EF4-FFF2-40B4-BE49-F238E27FC236}">
                <a16:creationId xmlns:a16="http://schemas.microsoft.com/office/drawing/2014/main" id="{1F22D6FA-DA51-D175-A20A-1C373CD854DB}"/>
              </a:ext>
            </a:extLst>
          </p:cNvPr>
          <p:cNvPicPr>
            <a:picLocks noChangeAspect="1"/>
          </p:cNvPicPr>
          <p:nvPr/>
        </p:nvPicPr>
        <p:blipFill>
          <a:blip r:embed="rId4"/>
          <a:stretch>
            <a:fillRect/>
          </a:stretch>
        </p:blipFill>
        <p:spPr>
          <a:xfrm>
            <a:off x="4992827" y="3712059"/>
            <a:ext cx="3154327" cy="1179981"/>
          </a:xfrm>
          <a:prstGeom prst="rect">
            <a:avLst/>
          </a:prstGeom>
        </p:spPr>
      </p:pic>
    </p:spTree>
    <p:extLst>
      <p:ext uri="{BB962C8B-B14F-4D97-AF65-F5344CB8AC3E}">
        <p14:creationId xmlns:p14="http://schemas.microsoft.com/office/powerpoint/2010/main" val="1826132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1A4D-26A7-4904-B256-75CF0A8A9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D56AB-239C-64DF-80FF-F36CCD8AE384}"/>
              </a:ext>
            </a:extLst>
          </p:cNvPr>
          <p:cNvSpPr>
            <a:spLocks noGrp="1"/>
          </p:cNvSpPr>
          <p:nvPr>
            <p:ph type="title"/>
          </p:nvPr>
        </p:nvSpPr>
        <p:spPr/>
        <p:txBody>
          <a:bodyPr/>
          <a:lstStyle/>
          <a:p>
            <a:r>
              <a:rPr lang="en-US"/>
              <a:t>The process begins with the MTP Order</a:t>
            </a:r>
          </a:p>
        </p:txBody>
      </p:sp>
      <p:sp>
        <p:nvSpPr>
          <p:cNvPr id="3" name="Content Placeholder 2">
            <a:extLst>
              <a:ext uri="{FF2B5EF4-FFF2-40B4-BE49-F238E27FC236}">
                <a16:creationId xmlns:a16="http://schemas.microsoft.com/office/drawing/2014/main" id="{F5B82A71-D042-6D22-D2F3-80E5BC62F264}"/>
              </a:ext>
            </a:extLst>
          </p:cNvPr>
          <p:cNvSpPr>
            <a:spLocks noGrp="1"/>
          </p:cNvSpPr>
          <p:nvPr>
            <p:ph sz="half" idx="1"/>
          </p:nvPr>
        </p:nvSpPr>
        <p:spPr>
          <a:xfrm>
            <a:off x="409575" y="1581150"/>
            <a:ext cx="7679748" cy="3082925"/>
          </a:xfrm>
        </p:spPr>
        <p:txBody>
          <a:bodyPr/>
          <a:lstStyle/>
          <a:p>
            <a:pPr marL="171450" indent="-171450">
              <a:buFont typeface="Arial" panose="020B0604020202020204"/>
              <a:buChar char="•"/>
            </a:pPr>
            <a:r>
              <a:rPr lang="en-US"/>
              <a:t>The new MTP documentation begins with the MTP Order.</a:t>
            </a:r>
          </a:p>
          <a:p>
            <a:pPr marL="445770" lvl="1" indent="-171450">
              <a:buFont typeface="Arial" panose="020B0604020202020204"/>
              <a:buChar char="•"/>
            </a:pPr>
            <a:r>
              <a:rPr lang="en-US">
                <a:solidFill>
                  <a:srgbClr val="FF0000"/>
                </a:solidFill>
              </a:rPr>
              <a:t>**This is a critical step.**</a:t>
            </a:r>
          </a:p>
          <a:p>
            <a:pPr marL="445770" lvl="1" indent="-171450">
              <a:buFont typeface="Arial" panose="020B0604020202020204"/>
              <a:buChar char="•"/>
            </a:pPr>
            <a:r>
              <a:rPr lang="en-US">
                <a:solidFill>
                  <a:srgbClr val="FF0000"/>
                </a:solidFill>
              </a:rPr>
              <a:t>While it “kicks off” the documentation, it does not replace a call to the Blood Bank.</a:t>
            </a:r>
          </a:p>
          <a:p>
            <a:pPr lvl="1" indent="0">
              <a:buNone/>
            </a:pPr>
            <a:endParaRPr lang="en-US"/>
          </a:p>
          <a:p>
            <a:pPr lvl="1" indent="0">
              <a:buNone/>
            </a:pPr>
            <a:endParaRPr lang="en-US"/>
          </a:p>
          <a:p>
            <a:pPr lvl="1" indent="0">
              <a:buNone/>
            </a:pPr>
            <a:endParaRPr lang="en-US"/>
          </a:p>
          <a:p>
            <a:pPr lvl="1" indent="0">
              <a:buNone/>
            </a:pPr>
            <a:endParaRPr lang="en-US"/>
          </a:p>
          <a:p>
            <a:pPr lvl="1" indent="0">
              <a:buNone/>
            </a:pPr>
            <a:endParaRPr lang="en-US"/>
          </a:p>
          <a:p>
            <a:pPr lvl="1" indent="0">
              <a:buNone/>
            </a:pPr>
            <a:endParaRPr lang="en-US"/>
          </a:p>
          <a:p>
            <a:pPr lvl="1" indent="0">
              <a:buNone/>
            </a:pPr>
            <a:endParaRPr lang="en-US"/>
          </a:p>
          <a:p>
            <a:pPr marL="171450" indent="-171450">
              <a:buFont typeface="Arial" panose="020B0604020202020204"/>
              <a:buChar char="•"/>
            </a:pPr>
            <a:r>
              <a:rPr lang="en-US"/>
              <a:t>Massive Blood Transfusion (Adult)</a:t>
            </a:r>
          </a:p>
          <a:p>
            <a:pPr marL="171450" indent="-171450">
              <a:buFont typeface="Arial" panose="020B0604020202020204"/>
              <a:buChar char="•"/>
            </a:pPr>
            <a:r>
              <a:rPr lang="en-US"/>
              <a:t>Pediatric Massive Blood Transfusion</a:t>
            </a:r>
          </a:p>
        </p:txBody>
      </p:sp>
      <p:sp>
        <p:nvSpPr>
          <p:cNvPr id="5" name="Footer Placeholder 4">
            <a:extLst>
              <a:ext uri="{FF2B5EF4-FFF2-40B4-BE49-F238E27FC236}">
                <a16:creationId xmlns:a16="http://schemas.microsoft.com/office/drawing/2014/main" id="{DF4DBF5F-BC9A-FE9A-0D91-DF053A17AC0E}"/>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5387B2E9-F964-10DE-D4F0-8FE440302420}"/>
              </a:ext>
            </a:extLst>
          </p:cNvPr>
          <p:cNvSpPr>
            <a:spLocks noGrp="1"/>
          </p:cNvSpPr>
          <p:nvPr>
            <p:ph type="sldNum" sz="quarter" idx="12"/>
          </p:nvPr>
        </p:nvSpPr>
        <p:spPr/>
        <p:txBody>
          <a:bodyPr/>
          <a:lstStyle/>
          <a:p>
            <a:fld id="{B58DE5F1-E0F9-4CCA-92B7-7A6FC4DFEE14}" type="slidenum">
              <a:rPr lang="en-US" smtClean="0"/>
              <a:t>5</a:t>
            </a:fld>
            <a:endParaRPr lang="en-US"/>
          </a:p>
        </p:txBody>
      </p:sp>
      <p:pic>
        <p:nvPicPr>
          <p:cNvPr id="12" name="Content Placeholder 11">
            <a:extLst>
              <a:ext uri="{FF2B5EF4-FFF2-40B4-BE49-F238E27FC236}">
                <a16:creationId xmlns:a16="http://schemas.microsoft.com/office/drawing/2014/main" id="{2CB970A7-E158-02DF-BBA6-3246583A0EB0}"/>
              </a:ext>
            </a:extLst>
          </p:cNvPr>
          <p:cNvPicPr>
            <a:picLocks noGrp="1" noChangeAspect="1"/>
          </p:cNvPicPr>
          <p:nvPr>
            <p:ph sz="half" idx="2"/>
          </p:nvPr>
        </p:nvPicPr>
        <p:blipFill>
          <a:blip r:embed="rId2"/>
          <a:srcRect r="7812"/>
          <a:stretch>
            <a:fillRect/>
          </a:stretch>
        </p:blipFill>
        <p:spPr>
          <a:xfrm>
            <a:off x="409575" y="2567288"/>
            <a:ext cx="6792554" cy="734228"/>
          </a:xfrm>
          <a:ln>
            <a:solidFill>
              <a:schemeClr val="accent1"/>
            </a:solidFill>
          </a:ln>
        </p:spPr>
      </p:pic>
      <p:pic>
        <p:nvPicPr>
          <p:cNvPr id="10" name="Picture 9">
            <a:extLst>
              <a:ext uri="{FF2B5EF4-FFF2-40B4-BE49-F238E27FC236}">
                <a16:creationId xmlns:a16="http://schemas.microsoft.com/office/drawing/2014/main" id="{D0562495-9E1E-02F8-0EDB-E81F5E615259}"/>
              </a:ext>
            </a:extLst>
          </p:cNvPr>
          <p:cNvPicPr>
            <a:picLocks noChangeAspect="1"/>
          </p:cNvPicPr>
          <p:nvPr/>
        </p:nvPicPr>
        <p:blipFill>
          <a:blip r:embed="rId3"/>
          <a:stretch>
            <a:fillRect/>
          </a:stretch>
        </p:blipFill>
        <p:spPr>
          <a:xfrm>
            <a:off x="3792605" y="3533010"/>
            <a:ext cx="3409524" cy="1104762"/>
          </a:xfrm>
          <a:prstGeom prst="rect">
            <a:avLst/>
          </a:prstGeom>
          <a:ln>
            <a:solidFill>
              <a:schemeClr val="accent1"/>
            </a:solidFill>
          </a:ln>
        </p:spPr>
      </p:pic>
    </p:spTree>
    <p:extLst>
      <p:ext uri="{BB962C8B-B14F-4D97-AF65-F5344CB8AC3E}">
        <p14:creationId xmlns:p14="http://schemas.microsoft.com/office/powerpoint/2010/main" val="764970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BEF8E0-16F4-4E4C-2DFC-6E98A1F691E9}"/>
              </a:ext>
            </a:extLst>
          </p:cNvPr>
          <p:cNvSpPr>
            <a:spLocks noGrp="1"/>
          </p:cNvSpPr>
          <p:nvPr>
            <p:ph type="ftr" sz="quarter" idx="11"/>
          </p:nvPr>
        </p:nvSpPr>
        <p:spPr/>
        <p:txBody>
          <a:bodyPr/>
          <a:lstStyle/>
          <a:p>
            <a:r>
              <a:rPr lang="en-US"/>
              <a:t>Massive Transfusion Documentation Update November 2025</a:t>
            </a:r>
          </a:p>
        </p:txBody>
      </p:sp>
      <p:sp>
        <p:nvSpPr>
          <p:cNvPr id="6" name="Slide Number Placeholder 5">
            <a:extLst>
              <a:ext uri="{FF2B5EF4-FFF2-40B4-BE49-F238E27FC236}">
                <a16:creationId xmlns:a16="http://schemas.microsoft.com/office/drawing/2014/main" id="{E1B52154-4A6C-8C9B-7DC5-EA7BE4F42266}"/>
              </a:ext>
            </a:extLst>
          </p:cNvPr>
          <p:cNvSpPr>
            <a:spLocks noGrp="1"/>
          </p:cNvSpPr>
          <p:nvPr>
            <p:ph type="sldNum" sz="quarter" idx="12"/>
          </p:nvPr>
        </p:nvSpPr>
        <p:spPr/>
        <p:txBody>
          <a:bodyPr/>
          <a:lstStyle/>
          <a:p>
            <a:fld id="{B58DE5F1-E0F9-4CCA-92B7-7A6FC4DFEE14}" type="slidenum">
              <a:rPr lang="en-US" smtClean="0"/>
              <a:t>6</a:t>
            </a:fld>
            <a:endParaRPr lang="en-US"/>
          </a:p>
        </p:txBody>
      </p:sp>
      <p:sp>
        <p:nvSpPr>
          <p:cNvPr id="2" name="TextBox 1">
            <a:extLst>
              <a:ext uri="{FF2B5EF4-FFF2-40B4-BE49-F238E27FC236}">
                <a16:creationId xmlns:a16="http://schemas.microsoft.com/office/drawing/2014/main" id="{EE4B67C4-383C-7C48-0786-76D88E844ABA}"/>
              </a:ext>
            </a:extLst>
          </p:cNvPr>
          <p:cNvSpPr txBox="1"/>
          <p:nvPr/>
        </p:nvSpPr>
        <p:spPr>
          <a:xfrm>
            <a:off x="3630387" y="2312647"/>
            <a:ext cx="1883226" cy="518206"/>
          </a:xfrm>
          <a:prstGeom prst="rect">
            <a:avLst/>
          </a:prstGeom>
          <a:noFill/>
        </p:spPr>
        <p:txBody>
          <a:bodyPr wrap="square" lIns="0" tIns="0" rIns="0" bIns="0" rtlCol="0">
            <a:noAutofit/>
          </a:bodyPr>
          <a:lstStyle/>
          <a:p>
            <a:pPr>
              <a:lnSpc>
                <a:spcPct val="100000"/>
              </a:lnSpc>
              <a:spcBef>
                <a:spcPts val="900"/>
              </a:spcBef>
              <a:buSzPct val="100000"/>
            </a:pPr>
            <a:r>
              <a:rPr lang="en-US" sz="2800" b="1" cap="small">
                <a:solidFill>
                  <a:schemeClr val="accent2">
                    <a:lumMod val="60000"/>
                    <a:lumOff val="40000"/>
                  </a:schemeClr>
                </a:solidFill>
              </a:rPr>
              <a:t>Epic Demo</a:t>
            </a:r>
          </a:p>
        </p:txBody>
      </p:sp>
    </p:spTree>
    <p:extLst>
      <p:ext uri="{BB962C8B-B14F-4D97-AF65-F5344CB8AC3E}">
        <p14:creationId xmlns:p14="http://schemas.microsoft.com/office/powerpoint/2010/main" val="1148300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0C7E-096A-E25C-0CC2-E99D6FF54FE7}"/>
              </a:ext>
            </a:extLst>
          </p:cNvPr>
          <p:cNvSpPr>
            <a:spLocks noGrp="1"/>
          </p:cNvSpPr>
          <p:nvPr>
            <p:ph type="title"/>
          </p:nvPr>
        </p:nvSpPr>
        <p:spPr/>
        <p:txBody>
          <a:bodyPr/>
          <a:lstStyle/>
          <a:p>
            <a:r>
              <a:rPr lang="en-US"/>
              <a:t>Education and Resources</a:t>
            </a:r>
          </a:p>
        </p:txBody>
      </p:sp>
      <p:sp>
        <p:nvSpPr>
          <p:cNvPr id="3" name="Content Placeholder 2">
            <a:extLst>
              <a:ext uri="{FF2B5EF4-FFF2-40B4-BE49-F238E27FC236}">
                <a16:creationId xmlns:a16="http://schemas.microsoft.com/office/drawing/2014/main" id="{691084C5-8263-F706-C316-B4B5253B14D6}"/>
              </a:ext>
            </a:extLst>
          </p:cNvPr>
          <p:cNvSpPr>
            <a:spLocks noGrp="1"/>
          </p:cNvSpPr>
          <p:nvPr>
            <p:ph idx="1"/>
          </p:nvPr>
        </p:nvSpPr>
        <p:spPr/>
        <p:txBody>
          <a:bodyPr numCol="1"/>
          <a:lstStyle/>
          <a:p>
            <a:pPr marL="171450" indent="-171450">
              <a:buFont typeface="Arial" panose="020B0604020202020204" pitchFamily="34" charset="0"/>
              <a:buChar char="•"/>
              <a:tabLst>
                <a:tab pos="341313" algn="l"/>
                <a:tab pos="2517775" algn="l"/>
              </a:tabLst>
            </a:pPr>
            <a:r>
              <a:rPr lang="en-US">
                <a:hlinkClick r:id="rId2"/>
              </a:rPr>
              <a:t>Mass Transfusion Protocol (MTP) Documentation Updates Flier</a:t>
            </a:r>
            <a:endParaRPr lang="en-US"/>
          </a:p>
          <a:p>
            <a:pPr marL="171450" indent="-171450">
              <a:buFont typeface="Arial" panose="020B0604020202020204" pitchFamily="34" charset="0"/>
              <a:buChar char="•"/>
              <a:tabLst>
                <a:tab pos="341313" algn="l"/>
                <a:tab pos="2517775" algn="l"/>
              </a:tabLst>
            </a:pPr>
            <a:r>
              <a:rPr lang="en-US"/>
              <a:t>Mass Transfusion Documentation </a:t>
            </a:r>
            <a:r>
              <a:rPr lang="en-US" err="1"/>
              <a:t>WorkDay</a:t>
            </a:r>
            <a:r>
              <a:rPr lang="en-US"/>
              <a:t> Module </a:t>
            </a:r>
          </a:p>
          <a:p>
            <a:pPr marL="656082" lvl="2" indent="-171450">
              <a:buFont typeface="Arial" panose="020B0604020202020204" pitchFamily="34" charset="0"/>
              <a:buChar char="•"/>
              <a:tabLst>
                <a:tab pos="341313" algn="l"/>
                <a:tab pos="2517775" algn="l"/>
              </a:tabLst>
            </a:pPr>
            <a:r>
              <a:rPr lang="en-US"/>
              <a:t>Assigned to nurses in applicable spaces the week of 10/5</a:t>
            </a:r>
          </a:p>
          <a:p>
            <a:pPr marL="656082" lvl="2" indent="-171450">
              <a:buFont typeface="Arial" panose="020B0604020202020204" pitchFamily="34" charset="0"/>
              <a:buChar char="•"/>
              <a:tabLst>
                <a:tab pos="341313" algn="l"/>
                <a:tab pos="2517775" algn="l"/>
              </a:tabLst>
            </a:pPr>
            <a:r>
              <a:rPr lang="en-US"/>
              <a:t>Available for self assignment via this </a:t>
            </a:r>
            <a:r>
              <a:rPr lang="en-US">
                <a:hlinkClick r:id="rId3"/>
              </a:rPr>
              <a:t>Link</a:t>
            </a:r>
            <a:endParaRPr lang="en-US"/>
          </a:p>
          <a:p>
            <a:pPr marL="171450" lvl="1" indent="-171450">
              <a:buFont typeface="Arial" panose="020B0604020202020204" pitchFamily="34" charset="0"/>
              <a:buChar char="•"/>
              <a:tabLst>
                <a:tab pos="341313" algn="l"/>
                <a:tab pos="2517775" algn="l"/>
              </a:tabLst>
            </a:pPr>
            <a:r>
              <a:rPr lang="en-US" b="1">
                <a:hlinkClick r:id="rId4"/>
              </a:rPr>
              <a:t>General – Mass Transfusion Documentation Workbook</a:t>
            </a:r>
            <a:endParaRPr lang="en-US" b="1"/>
          </a:p>
          <a:p>
            <a:pPr marL="656082" lvl="2" indent="-171450">
              <a:buFont typeface="Arial" panose="020B0604020202020204" pitchFamily="34" charset="0"/>
              <a:buChar char="•"/>
              <a:tabLst>
                <a:tab pos="341313" algn="l"/>
                <a:tab pos="2517775" algn="l"/>
              </a:tabLst>
            </a:pPr>
            <a:r>
              <a:rPr lang="en-US"/>
              <a:t>Facilitates Emergency, Inpatient, and Obstetrics nurse practice in the Epic Upgrade Playground. </a:t>
            </a:r>
          </a:p>
          <a:p>
            <a:pPr marL="171450" lvl="1" indent="-171450">
              <a:buFont typeface="Arial" panose="020B0604020202020204" pitchFamily="34" charset="0"/>
              <a:buChar char="•"/>
              <a:tabLst>
                <a:tab pos="341313" algn="l"/>
                <a:tab pos="2517775" algn="l"/>
              </a:tabLst>
            </a:pPr>
            <a:r>
              <a:rPr lang="en-US" b="1"/>
              <a:t>General – Mass Transfusion Documentation tip sheet </a:t>
            </a:r>
            <a:r>
              <a:rPr lang="en-US"/>
              <a:t>(in progress) </a:t>
            </a:r>
          </a:p>
          <a:p>
            <a:pPr marL="656082" lvl="2" indent="-171450">
              <a:buFont typeface="Arial" panose="020B0604020202020204" pitchFamily="34" charset="0"/>
              <a:buChar char="•"/>
              <a:tabLst>
                <a:tab pos="341313" algn="l"/>
                <a:tab pos="2517775" algn="l"/>
              </a:tabLst>
            </a:pPr>
            <a:r>
              <a:rPr lang="en-US"/>
              <a:t>Being updated to new process, will be available on the </a:t>
            </a:r>
            <a:r>
              <a:rPr lang="en-US">
                <a:hlinkClick r:id="rId5"/>
              </a:rPr>
              <a:t>Epic Education </a:t>
            </a:r>
            <a:r>
              <a:rPr lang="en-US" err="1">
                <a:hlinkClick r:id="rId5"/>
              </a:rPr>
              <a:t>Sharepoint</a:t>
            </a:r>
            <a:r>
              <a:rPr lang="en-US">
                <a:hlinkClick r:id="rId5"/>
              </a:rPr>
              <a:t> </a:t>
            </a:r>
            <a:r>
              <a:rPr lang="en-US"/>
              <a:t>page </a:t>
            </a:r>
          </a:p>
          <a:p>
            <a:pPr marL="171450" lvl="1" indent="-171450">
              <a:buFont typeface="Arial" panose="020B0604020202020204" pitchFamily="34" charset="0"/>
              <a:buChar char="•"/>
              <a:tabLst>
                <a:tab pos="341313" algn="l"/>
                <a:tab pos="2517775" algn="l"/>
              </a:tabLst>
            </a:pPr>
            <a:r>
              <a:rPr lang="en-US" b="1"/>
              <a:t>Epic Upgrade Documents</a:t>
            </a:r>
          </a:p>
          <a:p>
            <a:pPr marL="656082" lvl="2" indent="-171450">
              <a:buFont typeface="Arial" panose="020B0604020202020204" pitchFamily="34" charset="0"/>
              <a:buChar char="•"/>
              <a:tabLst>
                <a:tab pos="341313" algn="l"/>
                <a:tab pos="2517775" algn="l"/>
              </a:tabLst>
            </a:pPr>
            <a:r>
              <a:rPr lang="en-US"/>
              <a:t>As Epic Upgrade Application Highlight documents are created Mass Transfusion Documentation will be featured where applicable and resources will be linked. </a:t>
            </a:r>
          </a:p>
          <a:p>
            <a:pPr marL="656082" lvl="2" indent="-171450">
              <a:buFont typeface="Arial" panose="020B0604020202020204" pitchFamily="34" charset="0"/>
              <a:buChar char="•"/>
              <a:tabLst>
                <a:tab pos="341313" algn="l"/>
                <a:tab pos="2517775" algn="l"/>
              </a:tabLst>
            </a:pPr>
            <a:r>
              <a:rPr lang="en-US"/>
              <a:t>Highlight documents will be assigned to nursing via </a:t>
            </a:r>
            <a:r>
              <a:rPr lang="en-US" err="1"/>
              <a:t>WorkDay</a:t>
            </a:r>
            <a:r>
              <a:rPr lang="en-US"/>
              <a:t> on 11/3. </a:t>
            </a:r>
          </a:p>
          <a:p>
            <a:pPr marL="656082" lvl="2" indent="-171450">
              <a:buFont typeface="Arial" panose="020B0604020202020204" pitchFamily="34" charset="0"/>
              <a:buChar char="•"/>
              <a:tabLst>
                <a:tab pos="341313" algn="l"/>
                <a:tab pos="2517775" algn="l"/>
              </a:tabLst>
            </a:pPr>
            <a:r>
              <a:rPr lang="en-US"/>
              <a:t>Epic Upgrade High Impact Changes Slides will be available for leadership on 10/21</a:t>
            </a:r>
          </a:p>
          <a:p>
            <a:pPr marL="171450" lvl="1" indent="-171450">
              <a:buFont typeface="Arial" panose="020B0604020202020204" pitchFamily="34" charset="0"/>
              <a:buChar char="•"/>
              <a:tabLst>
                <a:tab pos="341313" algn="l"/>
                <a:tab pos="2517775" algn="l"/>
              </a:tabLst>
            </a:pPr>
            <a:endParaRPr lang="en-US"/>
          </a:p>
        </p:txBody>
      </p:sp>
      <p:sp>
        <p:nvSpPr>
          <p:cNvPr id="4" name="Footer Placeholder 3">
            <a:extLst>
              <a:ext uri="{FF2B5EF4-FFF2-40B4-BE49-F238E27FC236}">
                <a16:creationId xmlns:a16="http://schemas.microsoft.com/office/drawing/2014/main" id="{8E9D92F6-264C-A7B1-ACE7-863DE3E4E84F}"/>
              </a:ext>
            </a:extLst>
          </p:cNvPr>
          <p:cNvSpPr>
            <a:spLocks noGrp="1"/>
          </p:cNvSpPr>
          <p:nvPr>
            <p:ph type="ftr" sz="quarter" idx="11"/>
          </p:nvPr>
        </p:nvSpPr>
        <p:spPr/>
        <p:txBody>
          <a:bodyPr/>
          <a:lstStyle/>
          <a:p>
            <a:r>
              <a:rPr lang="en-US"/>
              <a:t>Massive Transfusion Documentation Update November 2025</a:t>
            </a:r>
          </a:p>
        </p:txBody>
      </p:sp>
      <p:sp>
        <p:nvSpPr>
          <p:cNvPr id="5" name="Slide Number Placeholder 4">
            <a:extLst>
              <a:ext uri="{FF2B5EF4-FFF2-40B4-BE49-F238E27FC236}">
                <a16:creationId xmlns:a16="http://schemas.microsoft.com/office/drawing/2014/main" id="{87DDE769-1A52-252A-84DF-ADA44C488C4A}"/>
              </a:ext>
            </a:extLst>
          </p:cNvPr>
          <p:cNvSpPr>
            <a:spLocks noGrp="1"/>
          </p:cNvSpPr>
          <p:nvPr>
            <p:ph type="sldNum" sz="quarter" idx="12"/>
          </p:nvPr>
        </p:nvSpPr>
        <p:spPr/>
        <p:txBody>
          <a:bodyPr/>
          <a:lstStyle/>
          <a:p>
            <a:fld id="{B58DE5F1-E0F9-4CCA-92B7-7A6FC4DFEE14}" type="slidenum">
              <a:rPr lang="en-US" smtClean="0"/>
              <a:t>7</a:t>
            </a:fld>
            <a:endParaRPr lang="en-US"/>
          </a:p>
        </p:txBody>
      </p:sp>
    </p:spTree>
    <p:extLst>
      <p:ext uri="{BB962C8B-B14F-4D97-AF65-F5344CB8AC3E}">
        <p14:creationId xmlns:p14="http://schemas.microsoft.com/office/powerpoint/2010/main" val="709935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02AD3C-3F12-7E9C-782A-274588C020C7}"/>
              </a:ext>
            </a:extLst>
          </p:cNvPr>
          <p:cNvSpPr>
            <a:spLocks noGrp="1"/>
          </p:cNvSpPr>
          <p:nvPr>
            <p:ph type="ftr" sz="quarter" idx="11"/>
          </p:nvPr>
        </p:nvSpPr>
        <p:spPr/>
        <p:txBody>
          <a:bodyPr/>
          <a:lstStyle/>
          <a:p>
            <a:r>
              <a:rPr lang="en-US"/>
              <a:t>Massive Transfusion Documentation Update November 2025</a:t>
            </a:r>
          </a:p>
        </p:txBody>
      </p:sp>
      <p:sp>
        <p:nvSpPr>
          <p:cNvPr id="3" name="Slide Number Placeholder 2">
            <a:extLst>
              <a:ext uri="{FF2B5EF4-FFF2-40B4-BE49-F238E27FC236}">
                <a16:creationId xmlns:a16="http://schemas.microsoft.com/office/drawing/2014/main" id="{BE34FFCB-4904-E576-3267-6C94CEF40D77}"/>
              </a:ext>
            </a:extLst>
          </p:cNvPr>
          <p:cNvSpPr>
            <a:spLocks noGrp="1"/>
          </p:cNvSpPr>
          <p:nvPr>
            <p:ph type="sldNum" sz="quarter" idx="12"/>
          </p:nvPr>
        </p:nvSpPr>
        <p:spPr/>
        <p:txBody>
          <a:bodyPr/>
          <a:lstStyle/>
          <a:p>
            <a:fld id="{42038AD7-C3D9-6141-BEF0-6BD01642C74E}" type="slidenum">
              <a:rPr lang="en-US" smtClean="0"/>
              <a:t>8</a:t>
            </a:fld>
            <a:endParaRPr lang="en-US"/>
          </a:p>
        </p:txBody>
      </p:sp>
    </p:spTree>
    <p:extLst>
      <p:ext uri="{BB962C8B-B14F-4D97-AF65-F5344CB8AC3E}">
        <p14:creationId xmlns:p14="http://schemas.microsoft.com/office/powerpoint/2010/main" val="2800341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9529-2917-7ED0-ADF5-72A08CC0E18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8A1929-33D5-52B0-DE30-9E06F75DC76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06140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orewell Health">
  <a:themeElements>
    <a:clrScheme name="Corewell Health Colors">
      <a:dk1>
        <a:srgbClr val="002855"/>
      </a:dk1>
      <a:lt1>
        <a:srgbClr val="FFFFFF"/>
      </a:lt1>
      <a:dk2>
        <a:srgbClr val="002855"/>
      </a:dk2>
      <a:lt2>
        <a:srgbClr val="FFFFFF"/>
      </a:lt2>
      <a:accent1>
        <a:srgbClr val="002855"/>
      </a:accent1>
      <a:accent2>
        <a:srgbClr val="0ED7E5"/>
      </a:accent2>
      <a:accent3>
        <a:srgbClr val="67F48C"/>
      </a:accent3>
      <a:accent4>
        <a:srgbClr val="7F93AA"/>
      </a:accent4>
      <a:accent5>
        <a:srgbClr val="86EBF2"/>
      </a:accent5>
      <a:accent6>
        <a:srgbClr val="B3F9C5"/>
      </a:accent6>
      <a:hlink>
        <a:srgbClr val="002855"/>
      </a:hlink>
      <a:folHlink>
        <a:srgbClr val="002855"/>
      </a:folHlink>
    </a:clrScheme>
    <a:fontScheme name="Corewell">
      <a:majorFont>
        <a:latin typeface="Montserrat"/>
        <a:ea typeface=""/>
        <a:cs typeface=""/>
      </a:majorFont>
      <a:minorFont>
        <a:latin typeface="Montserrat"/>
        <a:ea typeface=""/>
        <a:cs typeface=""/>
      </a:minorFont>
    </a:fontScheme>
    <a:fmtScheme name="Corewell Health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200"/>
        </a:defPPr>
      </a:lstStyle>
      <a:style>
        <a:lnRef idx="0">
          <a:schemeClr val="accent1"/>
        </a:lnRef>
        <a:fillRef idx="1">
          <a:schemeClr val="accent1"/>
        </a:fillRef>
        <a:effectRef idx="0">
          <a:srgbClr val="000000"/>
        </a:effectRef>
        <a:fontRef idx="minor">
          <a:schemeClr val="tx1"/>
        </a:fontRef>
      </a:style>
    </a:spDef>
    <a:lnDef>
      <a:spPr>
        <a:ln w="12700" cap="sq"/>
      </a:spPr>
      <a:bodyPr/>
      <a:lstStyle/>
      <a:style>
        <a:lnRef idx="1">
          <a:schemeClr val="accent1"/>
        </a:lnRef>
        <a:fillRef idx="0">
          <a:schemeClr val="accent1"/>
        </a:fillRef>
        <a:effectRef idx="0">
          <a:srgbClr val="000000"/>
        </a:effectRef>
        <a:fontRef idx="minor">
          <a:schemeClr val="tx1"/>
        </a:fontRef>
      </a:style>
    </a:lnDef>
    <a:txDef>
      <a:spPr>
        <a:noFill/>
      </a:spPr>
      <a:bodyPr wrap="square" lIns="0" tIns="0" rIns="0" bIns="0" rtlCol="0">
        <a:noAutofit/>
      </a:bodyPr>
      <a:lstStyle>
        <a:defPPr marL="137160" indent="-137160">
          <a:lnSpc>
            <a:spcPct val="100000"/>
          </a:lnSpc>
          <a:spcBef>
            <a:spcPts val="900"/>
          </a:spcBef>
          <a:buSzPct val="100000"/>
          <a:buFont typeface="Arial"/>
          <a:buChar char="•"/>
          <a:defRPr sz="1200"/>
        </a:defPPr>
      </a:lstStyle>
    </a:txDef>
  </a:objectDefaults>
  <a:extraClrSchemeLst/>
  <a:custClrLst>
    <a:custClr name="Dark Blue">
      <a:srgbClr val="002855"/>
    </a:custClr>
    <a:custClr name="Light Blue">
      <a:srgbClr val="0ED7E5"/>
    </a:custClr>
    <a:custClr name="Light Green">
      <a:srgbClr val="67F48C"/>
    </a:custClr>
    <a:custClr name="Dark Blue 50% Tint">
      <a:srgbClr val="7F93AA"/>
    </a:custClr>
    <a:custClr name="Light Blue 50% Tint">
      <a:srgbClr val="86EBF2"/>
    </a:custClr>
    <a:custClr name="Light Green 50% Tint">
      <a:srgbClr val="B3F9C5"/>
    </a:custClr>
    <a:custClr name="Dark Blue 30% Tint">
      <a:srgbClr val="B2BECC"/>
    </a:custClr>
    <a:custClr name="15% Black">
      <a:srgbClr val="DCDDDE"/>
    </a:custClr>
    <a:custClr name="5% Black">
      <a:srgbClr val="F1F2F2"/>
    </a:custClr>
    <a:custClr name="White">
      <a:srgbClr val="FFFFFF"/>
    </a:custClr>
  </a:custClrLst>
  <a:extLst>
    <a:ext uri="{05A4C25C-085E-4340-85A3-A5531E510DB2}">
      <thm15:themeFamily xmlns:thm15="http://schemas.microsoft.com/office/thememl/2012/main" name="Corewell Health PowerPoint Template" id="{A1530790-E24B-6947-97F4-B79AE584E58E}" vid="{26D728FA-E28E-1D4E-9BD7-B2B2E907F2AF}"/>
    </a:ext>
  </a:extLst>
</a:theme>
</file>

<file path=ppt/theme/theme2.xml><?xml version="1.0" encoding="utf-8"?>
<a:theme xmlns:a="http://schemas.openxmlformats.org/drawingml/2006/main" name="Corewell Health">
  <a:themeElements>
    <a:clrScheme name="Corewell Health Colors">
      <a:dk1>
        <a:srgbClr val="002855"/>
      </a:dk1>
      <a:lt1>
        <a:srgbClr val="FFFFFF"/>
      </a:lt1>
      <a:dk2>
        <a:srgbClr val="002855"/>
      </a:dk2>
      <a:lt2>
        <a:srgbClr val="FFFFFF"/>
      </a:lt2>
      <a:accent1>
        <a:srgbClr val="002855"/>
      </a:accent1>
      <a:accent2>
        <a:srgbClr val="0ED7E5"/>
      </a:accent2>
      <a:accent3>
        <a:srgbClr val="67F48C"/>
      </a:accent3>
      <a:accent4>
        <a:srgbClr val="7F93AA"/>
      </a:accent4>
      <a:accent5>
        <a:srgbClr val="86EBF2"/>
      </a:accent5>
      <a:accent6>
        <a:srgbClr val="B3F9C5"/>
      </a:accent6>
      <a:hlink>
        <a:srgbClr val="002855"/>
      </a:hlink>
      <a:folHlink>
        <a:srgbClr val="002855"/>
      </a:folHlink>
    </a:clrScheme>
    <a:fontScheme name="Corewell Health Fonts">
      <a:majorFont>
        <a:latin typeface="Arial"/>
        <a:ea typeface=""/>
        <a:cs typeface=""/>
      </a:majorFont>
      <a:minorFont>
        <a:latin typeface="Arial"/>
        <a:ea typeface=""/>
        <a:cs typeface=""/>
      </a:minorFont>
    </a:fontScheme>
    <a:fmtScheme name="Corewell Health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200"/>
        </a:defPPr>
      </a:lstStyle>
      <a:style>
        <a:lnRef idx="0">
          <a:schemeClr val="accent1"/>
        </a:lnRef>
        <a:fillRef idx="1">
          <a:schemeClr val="accent1"/>
        </a:fillRef>
        <a:effectRef idx="0">
          <a:srgbClr val="000000"/>
        </a:effectRef>
        <a:fontRef idx="minor">
          <a:schemeClr val="tx1"/>
        </a:fontRef>
      </a:style>
    </a:spDef>
    <a:lnDef>
      <a:spPr>
        <a:ln w="12700" cap="sq"/>
      </a:spPr>
      <a:bodyPr/>
      <a:lstStyle/>
      <a:style>
        <a:lnRef idx="1">
          <a:schemeClr val="accent1"/>
        </a:lnRef>
        <a:fillRef idx="0">
          <a:schemeClr val="accent1"/>
        </a:fillRef>
        <a:effectRef idx="0">
          <a:srgbClr val="000000"/>
        </a:effectRef>
        <a:fontRef idx="minor">
          <a:schemeClr val="tx1"/>
        </a:fontRef>
      </a:style>
    </a:lnDef>
    <a:txDef>
      <a:spPr>
        <a:noFill/>
      </a:spPr>
      <a:bodyPr wrap="square" lIns="0" tIns="0" rIns="0" bIns="0" rtlCol="0">
        <a:noAutofit/>
      </a:bodyPr>
      <a:lstStyle>
        <a:defPPr marL="137160" indent="-137160">
          <a:lnSpc>
            <a:spcPct val="100000"/>
          </a:lnSpc>
          <a:spcBef>
            <a:spcPts val="900"/>
          </a:spcBef>
          <a:buSzPct val="100000"/>
          <a:buFont typeface="Arial"/>
          <a:buChar char="•"/>
          <a:defRPr sz="1200"/>
        </a:defPPr>
      </a:lstStyle>
    </a:txDef>
  </a:objectDefaults>
  <a:extraClrSchemeLst/>
  <a:custClrLst>
    <a:custClr name="Dark Blue">
      <a:srgbClr val="002855"/>
    </a:custClr>
    <a:custClr name="Light Blue">
      <a:srgbClr val="0ED7E5"/>
    </a:custClr>
    <a:custClr name="Light Green">
      <a:srgbClr val="67F48C"/>
    </a:custClr>
    <a:custClr name="Dark Blue 50% Tint">
      <a:srgbClr val="7F93AA"/>
    </a:custClr>
    <a:custClr name="Light Blue 50% Tint">
      <a:srgbClr val="86EBF2"/>
    </a:custClr>
    <a:custClr name="Light Green 50% Tint">
      <a:srgbClr val="B3F9C5"/>
    </a:custClr>
    <a:custClr name="Dark Blue 30% Tint">
      <a:srgbClr val="B2BECC"/>
    </a:custClr>
    <a:custClr name="15% Black">
      <a:srgbClr val="DCDDDE"/>
    </a:custClr>
    <a:custClr name="5% Black">
      <a:srgbClr val="F1F2F2"/>
    </a:custClr>
    <a:custClr name="White">
      <a:srgbClr val="FFFFFF"/>
    </a:custClr>
  </a:custClrLst>
</a:theme>
</file>

<file path=ppt/theme/theme3.xml><?xml version="1.0" encoding="utf-8"?>
<a:theme xmlns:a="http://schemas.openxmlformats.org/drawingml/2006/main" name="Corewell Health">
  <a:themeElements>
    <a:clrScheme name="Corewell Health Colors">
      <a:dk1>
        <a:srgbClr val="002855"/>
      </a:dk1>
      <a:lt1>
        <a:srgbClr val="FFFFFF"/>
      </a:lt1>
      <a:dk2>
        <a:srgbClr val="002855"/>
      </a:dk2>
      <a:lt2>
        <a:srgbClr val="FFFFFF"/>
      </a:lt2>
      <a:accent1>
        <a:srgbClr val="002855"/>
      </a:accent1>
      <a:accent2>
        <a:srgbClr val="0ED7E5"/>
      </a:accent2>
      <a:accent3>
        <a:srgbClr val="67F48C"/>
      </a:accent3>
      <a:accent4>
        <a:srgbClr val="7F93AA"/>
      </a:accent4>
      <a:accent5>
        <a:srgbClr val="86EBF2"/>
      </a:accent5>
      <a:accent6>
        <a:srgbClr val="B3F9C5"/>
      </a:accent6>
      <a:hlink>
        <a:srgbClr val="002855"/>
      </a:hlink>
      <a:folHlink>
        <a:srgbClr val="002855"/>
      </a:folHlink>
    </a:clrScheme>
    <a:fontScheme name="Corewell Health Fonts">
      <a:majorFont>
        <a:latin typeface="Arial"/>
        <a:ea typeface=""/>
        <a:cs typeface=""/>
      </a:majorFont>
      <a:minorFont>
        <a:latin typeface="Arial"/>
        <a:ea typeface=""/>
        <a:cs typeface=""/>
      </a:minorFont>
    </a:fontScheme>
    <a:fmtScheme name="Corewell Health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200"/>
        </a:defPPr>
      </a:lstStyle>
      <a:style>
        <a:lnRef idx="0">
          <a:schemeClr val="accent1"/>
        </a:lnRef>
        <a:fillRef idx="1">
          <a:schemeClr val="accent1"/>
        </a:fillRef>
        <a:effectRef idx="0">
          <a:srgbClr val="000000"/>
        </a:effectRef>
        <a:fontRef idx="minor">
          <a:schemeClr val="tx1"/>
        </a:fontRef>
      </a:style>
    </a:spDef>
    <a:lnDef>
      <a:spPr>
        <a:ln w="12700" cap="sq"/>
      </a:spPr>
      <a:bodyPr/>
      <a:lstStyle/>
      <a:style>
        <a:lnRef idx="1">
          <a:schemeClr val="accent1"/>
        </a:lnRef>
        <a:fillRef idx="0">
          <a:schemeClr val="accent1"/>
        </a:fillRef>
        <a:effectRef idx="0">
          <a:srgbClr val="000000"/>
        </a:effectRef>
        <a:fontRef idx="minor">
          <a:schemeClr val="tx1"/>
        </a:fontRef>
      </a:style>
    </a:lnDef>
    <a:txDef>
      <a:spPr>
        <a:noFill/>
      </a:spPr>
      <a:bodyPr wrap="square" lIns="0" tIns="0" rIns="0" bIns="0" rtlCol="0">
        <a:noAutofit/>
      </a:bodyPr>
      <a:lstStyle>
        <a:defPPr marL="137160" indent="-137160">
          <a:lnSpc>
            <a:spcPct val="100000"/>
          </a:lnSpc>
          <a:spcBef>
            <a:spcPts val="900"/>
          </a:spcBef>
          <a:buSzPct val="100000"/>
          <a:buFont typeface="Arial"/>
          <a:buChar char="•"/>
          <a:defRPr sz="1200"/>
        </a:defPPr>
      </a:lstStyle>
    </a:txDef>
  </a:objectDefaults>
  <a:extraClrSchemeLst/>
  <a:custClrLst>
    <a:custClr name="Dark Blue">
      <a:srgbClr val="002855"/>
    </a:custClr>
    <a:custClr name="Light Blue">
      <a:srgbClr val="0ED7E5"/>
    </a:custClr>
    <a:custClr name="Light Green">
      <a:srgbClr val="67F48C"/>
    </a:custClr>
    <a:custClr name="Dark Blue 50% Tint">
      <a:srgbClr val="7F93AA"/>
    </a:custClr>
    <a:custClr name="Light Blue 50% Tint">
      <a:srgbClr val="86EBF2"/>
    </a:custClr>
    <a:custClr name="Light Green 50% Tint">
      <a:srgbClr val="B3F9C5"/>
    </a:custClr>
    <a:custClr name="Dark Blue 30% Tint">
      <a:srgbClr val="B2BECC"/>
    </a:custClr>
    <a:custClr name="15% Black">
      <a:srgbClr val="DCDDDE"/>
    </a:custClr>
    <a:custClr name="5% Black">
      <a:srgbClr val="F1F2F2"/>
    </a:custClr>
    <a:custClr name="White">
      <a:srgbClr val="FFFFF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604ACD4181CD41B41F15FF664417BC" ma:contentTypeVersion="4" ma:contentTypeDescription="Create a new document." ma:contentTypeScope="" ma:versionID="365004a92db069ea733e8dbe408702a5">
  <xsd:schema xmlns:xsd="http://www.w3.org/2001/XMLSchema" xmlns:xs="http://www.w3.org/2001/XMLSchema" xmlns:p="http://schemas.microsoft.com/office/2006/metadata/properties" xmlns:ns2="00e2a9a1-dd5c-4ef7-91e2-c44647219e59" targetNamespace="http://schemas.microsoft.com/office/2006/metadata/properties" ma:root="true" ma:fieldsID="5bac37c4c9d630d93e294abff35baae6" ns2:_="">
    <xsd:import namespace="00e2a9a1-dd5c-4ef7-91e2-c44647219e5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2a9a1-dd5c-4ef7-91e2-c44647219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949FBE-491C-4311-839D-8E7ACFB17528}">
  <ds:schemaRefs>
    <ds:schemaRef ds:uri="http://schemas.microsoft.com/sharepoint/v3/contenttype/forms"/>
  </ds:schemaRefs>
</ds:datastoreItem>
</file>

<file path=customXml/itemProps2.xml><?xml version="1.0" encoding="utf-8"?>
<ds:datastoreItem xmlns:ds="http://schemas.openxmlformats.org/officeDocument/2006/customXml" ds:itemID="{316E8C4A-FCD7-4E55-BD86-BAD12B854FD7}">
  <ds:schemaRefs>
    <ds:schemaRef ds:uri="00e2a9a1-dd5c-4ef7-91e2-c44647219e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Corewell Health Epic MTP 2025</Template>
  <Application>Microsoft Office PowerPoint</Application>
  <PresentationFormat>On-screen Show (16:9)</PresentationFormat>
  <Slides>30</Slides>
  <Notes>1</Notes>
  <HiddenSlides>18</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Corewell Health</vt:lpstr>
      <vt:lpstr>Massive Transfusion Protocol (MTP) Documentation 2025</vt:lpstr>
      <vt:lpstr>PowerPoint Presentation</vt:lpstr>
      <vt:lpstr>Policy Change Highlights</vt:lpstr>
      <vt:lpstr>Highlights of the new MTP Tool</vt:lpstr>
      <vt:lpstr>The process begins with the MTP Order</vt:lpstr>
      <vt:lpstr>PowerPoint Presentation</vt:lpstr>
      <vt:lpstr>Education and Resources</vt:lpstr>
      <vt:lpstr>PowerPoint Presentation</vt:lpstr>
      <vt:lpstr>PowerPoint Presentation</vt:lpstr>
      <vt:lpstr>PowerPoint Presentation</vt:lpstr>
      <vt:lpstr>Initiating the MTP</vt:lpstr>
      <vt:lpstr>The Process begins with the MTP Order</vt:lpstr>
      <vt:lpstr>The Process begins with the MTP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MTP Intake &amp; Output</vt:lpstr>
      <vt:lpstr>MTP Documentation Review and Sign Off</vt:lpstr>
      <vt:lpstr>MTP Documentation Review and Sign Off</vt:lpstr>
      <vt:lpstr>MTP Documentation Review and Sign Off</vt:lpstr>
      <vt:lpstr>MTP Documentation Review and Sign Off</vt:lpstr>
      <vt:lpstr>Blank Slide</vt:lpstr>
      <vt:lpstr>Blank Slide</vt:lpstr>
      <vt:lpstr> Standard Infusion Volumes</vt:lpstr>
      <vt:lpstr> Standard Time Intervals</vt:lpstr>
    </vt:vector>
  </TitlesOfParts>
  <Manager/>
  <Company>Spectrum Health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Essenburg, Stephen J.</dc:creator>
  <cp:keywords/>
  <dc:description/>
  <cp:revision>1</cp:revision>
  <cp:lastPrinted>2019-10-06T00:46:52Z</cp:lastPrinted>
  <dcterms:created xsi:type="dcterms:W3CDTF">2025-09-22T18:40:24Z</dcterms:created>
  <dcterms:modified xsi:type="dcterms:W3CDTF">2025-10-07T19:17:04Z</dcterms:modified>
  <cp:category/>
</cp:coreProperties>
</file>