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88AD4-58D3-4075-BA23-37E5CF111ABE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BFBC2-5F1C-41F9-B721-667219FB31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88AD4-58D3-4075-BA23-37E5CF111ABE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BFBC2-5F1C-41F9-B721-667219FB31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88AD4-58D3-4075-BA23-37E5CF111ABE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BFBC2-5F1C-41F9-B721-667219FB31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88AD4-58D3-4075-BA23-37E5CF111ABE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BFBC2-5F1C-41F9-B721-667219FB31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88AD4-58D3-4075-BA23-37E5CF111ABE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BFBC2-5F1C-41F9-B721-667219FB31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88AD4-58D3-4075-BA23-37E5CF111ABE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BFBC2-5F1C-41F9-B721-667219FB31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88AD4-58D3-4075-BA23-37E5CF111ABE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BFBC2-5F1C-41F9-B721-667219FB31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88AD4-58D3-4075-BA23-37E5CF111ABE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BFBC2-5F1C-41F9-B721-667219FB31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88AD4-58D3-4075-BA23-37E5CF111ABE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BFBC2-5F1C-41F9-B721-667219FB31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88AD4-58D3-4075-BA23-37E5CF111ABE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BFBC2-5F1C-41F9-B721-667219FB31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88AD4-58D3-4075-BA23-37E5CF111ABE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BFBC2-5F1C-41F9-B721-667219FB31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88AD4-58D3-4075-BA23-37E5CF111ABE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BFBC2-5F1C-41F9-B721-667219FB31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Good Documentation Practices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April 2018</a:t>
            </a:r>
          </a:p>
          <a:p>
            <a:r>
              <a:rPr lang="en-US" dirty="0" smtClean="0"/>
              <a:t>Human Resources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In reviewing weekly time cards, a supervisor (Sarah Stevens) identifies a continued pattern of tardiness with an employee </a:t>
            </a:r>
            <a:r>
              <a:rPr lang="en-US" dirty="0"/>
              <a:t>(</a:t>
            </a:r>
            <a:r>
              <a:rPr lang="en-US" dirty="0" smtClean="0"/>
              <a:t>Joe Smith). Sarah had a conversation with Joe two weeks ago regarding the </a:t>
            </a:r>
            <a:r>
              <a:rPr lang="en-US" dirty="0" err="1" smtClean="0"/>
              <a:t>tardies</a:t>
            </a:r>
            <a:r>
              <a:rPr lang="en-US" dirty="0" smtClean="0"/>
              <a:t>. However, it appears the behavior is continuing with two more </a:t>
            </a:r>
            <a:r>
              <a:rPr lang="en-US" dirty="0" err="1" smtClean="0"/>
              <a:t>tardies</a:t>
            </a:r>
            <a:r>
              <a:rPr lang="en-US" dirty="0" smtClean="0"/>
              <a:t> this week.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What should the manager do next?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Seek to Understand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Seek to </a:t>
            </a:r>
            <a:r>
              <a:rPr lang="en-US" dirty="0" err="1" smtClean="0"/>
              <a:t>Undersand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During the seek to understand, Joe explained he got delayed in the Starbucks line twice after ordering his coffee before coming to work.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Sarah determines it’s time for the next step, a written warning.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Documentation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Good or Bad?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latin typeface="Segoe Print" pitchFamily="2" charset="0"/>
              </a:rPr>
              <a:t>I talked to Joe today about this tardiness. He said he got stuck in line at Starbucks. This keeps happening. Joe is not very responsible. Joe needs to improve his behavior.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BAD – Why?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Documentation</a:t>
            </a:r>
            <a:br>
              <a:rPr lang="en-US" dirty="0" smtClean="0"/>
            </a:br>
            <a:r>
              <a:rPr lang="en-US" dirty="0" smtClean="0"/>
              <a:t>Good or Bad?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7400" dirty="0" smtClean="0">
                <a:latin typeface="Segoe Print" pitchFamily="2" charset="0"/>
              </a:rPr>
              <a:t>4/5/2018 – Sarah Stevens, Supervisor and Joe Smith, Receptionist</a:t>
            </a:r>
          </a:p>
          <a:p>
            <a:pPr>
              <a:buNone/>
            </a:pPr>
            <a:endParaRPr lang="en-US" sz="7400" dirty="0" smtClean="0">
              <a:latin typeface="Segoe Print" pitchFamily="2" charset="0"/>
            </a:endParaRPr>
          </a:p>
          <a:p>
            <a:pPr>
              <a:buNone/>
            </a:pPr>
            <a:r>
              <a:rPr lang="en-US" sz="7400" dirty="0" smtClean="0">
                <a:latin typeface="Segoe Print" pitchFamily="2" charset="0"/>
              </a:rPr>
              <a:t>I talked to Joe today in my office about his pattern of </a:t>
            </a:r>
            <a:r>
              <a:rPr lang="en-US" sz="7400" dirty="0" err="1" smtClean="0">
                <a:latin typeface="Segoe Print" pitchFamily="2" charset="0"/>
              </a:rPr>
              <a:t>tardies</a:t>
            </a:r>
            <a:r>
              <a:rPr lang="en-US" sz="7400" dirty="0" smtClean="0">
                <a:latin typeface="Segoe Print" pitchFamily="2" charset="0"/>
              </a:rPr>
              <a:t> that I’m seeing on his time card. I reminded him that we had a previous conversation on March 22</a:t>
            </a:r>
            <a:r>
              <a:rPr lang="en-US" sz="7400" baseline="30000" dirty="0" smtClean="0">
                <a:latin typeface="Segoe Print" pitchFamily="2" charset="0"/>
              </a:rPr>
              <a:t>nd</a:t>
            </a:r>
            <a:r>
              <a:rPr lang="en-US" sz="7400" dirty="0" smtClean="0">
                <a:latin typeface="Segoe Print" pitchFamily="2" charset="0"/>
              </a:rPr>
              <a:t>, 2018 about him being late for work and that I </a:t>
            </a:r>
            <a:r>
              <a:rPr lang="en-US" sz="7400" smtClean="0">
                <a:latin typeface="Segoe Print" pitchFamily="2" charset="0"/>
              </a:rPr>
              <a:t>had </a:t>
            </a:r>
            <a:r>
              <a:rPr lang="en-US" sz="7400" smtClean="0">
                <a:latin typeface="Segoe Print" pitchFamily="2" charset="0"/>
              </a:rPr>
              <a:t>indicated, </a:t>
            </a:r>
            <a:r>
              <a:rPr lang="en-US" sz="7400" dirty="0" smtClean="0">
                <a:latin typeface="Segoe Print" pitchFamily="2" charset="0"/>
              </a:rPr>
              <a:t>at </a:t>
            </a:r>
            <a:r>
              <a:rPr lang="en-US" sz="7400" smtClean="0">
                <a:latin typeface="Segoe Print" pitchFamily="2" charset="0"/>
              </a:rPr>
              <a:t>that </a:t>
            </a:r>
            <a:r>
              <a:rPr lang="en-US" sz="7400" smtClean="0">
                <a:latin typeface="Segoe Print" pitchFamily="2" charset="0"/>
              </a:rPr>
              <a:t>time, </a:t>
            </a:r>
            <a:r>
              <a:rPr lang="en-US" sz="7400" dirty="0" smtClean="0">
                <a:latin typeface="Segoe Print" pitchFamily="2" charset="0"/>
              </a:rPr>
              <a:t>he needs to improve by getting to work and punching in on time. He said he remembered that conversation. I showed him that since then he’s had two more </a:t>
            </a:r>
            <a:r>
              <a:rPr lang="en-US" sz="7400" dirty="0" err="1" smtClean="0">
                <a:latin typeface="Segoe Print" pitchFamily="2" charset="0"/>
              </a:rPr>
              <a:t>tardies</a:t>
            </a:r>
            <a:r>
              <a:rPr lang="en-US" sz="7400" dirty="0" smtClean="0">
                <a:latin typeface="Segoe Print" pitchFamily="2" charset="0"/>
              </a:rPr>
              <a:t> on his time card; one on March 24</a:t>
            </a:r>
            <a:r>
              <a:rPr lang="en-US" sz="7400" baseline="30000" dirty="0" smtClean="0">
                <a:latin typeface="Segoe Print" pitchFamily="2" charset="0"/>
              </a:rPr>
              <a:t>th</a:t>
            </a:r>
            <a:r>
              <a:rPr lang="en-US" sz="7400" dirty="0" smtClean="0">
                <a:latin typeface="Segoe Print" pitchFamily="2" charset="0"/>
              </a:rPr>
              <a:t>, and the other on April 3</a:t>
            </a:r>
            <a:r>
              <a:rPr lang="en-US" sz="7400" baseline="30000" dirty="0" smtClean="0">
                <a:latin typeface="Segoe Print" pitchFamily="2" charset="0"/>
              </a:rPr>
              <a:t>rd</a:t>
            </a:r>
            <a:r>
              <a:rPr lang="en-US" sz="7400" dirty="0" smtClean="0">
                <a:latin typeface="Segoe Print" pitchFamily="2" charset="0"/>
              </a:rPr>
              <a:t>, 2018. I asked him what the reason was for each of those </a:t>
            </a:r>
            <a:r>
              <a:rPr lang="en-US" sz="7400" dirty="0" err="1" smtClean="0">
                <a:latin typeface="Segoe Print" pitchFamily="2" charset="0"/>
              </a:rPr>
              <a:t>tardies</a:t>
            </a:r>
            <a:r>
              <a:rPr lang="en-US" sz="7400" dirty="0" smtClean="0">
                <a:latin typeface="Segoe Print" pitchFamily="2" charset="0"/>
              </a:rPr>
              <a:t>. He said he got delayed in the Starbucks line both mornings and that’s what caused him to be late. I let him know I will be following up with him on next steps related to his tardiness.</a:t>
            </a:r>
          </a:p>
          <a:p>
            <a:pPr>
              <a:buNone/>
            </a:pPr>
            <a:endParaRPr lang="en-US" sz="7400" dirty="0">
              <a:latin typeface="Segoe Print" pitchFamily="2" charset="0"/>
            </a:endParaRPr>
          </a:p>
          <a:p>
            <a:pPr>
              <a:buNone/>
            </a:pPr>
            <a:r>
              <a:rPr lang="en-US" sz="7400" dirty="0" smtClean="0">
                <a:latin typeface="Segoe Print" pitchFamily="2" charset="0"/>
              </a:rPr>
              <a:t>Written by: Sarah Stevens, Supervisor</a:t>
            </a:r>
          </a:p>
          <a:p>
            <a:pPr>
              <a:buNone/>
            </a:pPr>
            <a:endParaRPr lang="en-US" sz="7400" dirty="0"/>
          </a:p>
          <a:p>
            <a:pPr>
              <a:buNone/>
            </a:pPr>
            <a:r>
              <a:rPr lang="en-US" sz="7400" dirty="0" smtClean="0">
                <a:solidFill>
                  <a:srgbClr val="FF0000"/>
                </a:solidFill>
              </a:rPr>
              <a:t>GOOD – Why? </a:t>
            </a:r>
          </a:p>
          <a:p>
            <a:pPr>
              <a:buNone/>
            </a:pPr>
            <a:r>
              <a:rPr lang="en-US" sz="7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vs. Bad Documentation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Good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Opinions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Full</a:t>
                      </a:r>
                      <a:r>
                        <a:rPr lang="en-US" baseline="0" dirty="0" smtClean="0"/>
                        <a:t> names and titles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Vague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Facts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Missing dates and names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Specifics “Who said what”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Missing facts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Who</a:t>
                      </a:r>
                      <a:r>
                        <a:rPr lang="en-US" baseline="0" dirty="0" smtClean="0"/>
                        <a:t> authored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2209800" cy="838200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/>
              <a:t>Properly Written CA</a:t>
            </a:r>
            <a:endParaRPr lang="en-US" sz="2400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0"/>
            <a:ext cx="6857999" cy="6629400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" name="Left Brace 5"/>
          <p:cNvSpPr/>
          <p:nvPr/>
        </p:nvSpPr>
        <p:spPr>
          <a:xfrm>
            <a:off x="1752600" y="609600"/>
            <a:ext cx="536448" cy="14478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8600" y="11430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Accurate Info.</a:t>
            </a:r>
          </a:p>
          <a:p>
            <a:r>
              <a:rPr lang="en-US" sz="1200" dirty="0" smtClean="0"/>
              <a:t>Only indicate “written warning”, not “Final”</a:t>
            </a:r>
            <a:endParaRPr lang="en-US" sz="12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524000" y="2743200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52400" y="1981200"/>
            <a:ext cx="129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Facts only with dates. Referenced previous warnings. Impact on organization and others</a:t>
            </a:r>
            <a:endParaRPr lang="en-US" sz="1200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295400" y="4724400"/>
            <a:ext cx="9144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295400" y="4724400"/>
            <a:ext cx="91440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28600" y="3810000"/>
            <a:ext cx="1219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Setting clear expectation with timing. Reminding them of how they should have known.</a:t>
            </a:r>
            <a:endParaRPr lang="en-US" sz="1200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1600200" y="6477000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28600" y="6096000"/>
            <a:ext cx="12285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Legal Disclaimer </a:t>
            </a:r>
          </a:p>
          <a:p>
            <a:r>
              <a:rPr lang="en-US" sz="1200" dirty="0" smtClean="0"/>
              <a:t>of next steps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 rot="19538210">
            <a:off x="6030055" y="447008"/>
            <a:ext cx="204069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Use established template. 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Ensure HR reviews before delivery to employee</a:t>
            </a:r>
            <a:endParaRPr lang="en-US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421</Words>
  <Application>Microsoft Office PowerPoint</Application>
  <PresentationFormat>On-screen Show (4:3)</PresentationFormat>
  <Paragraphs>48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Good Documentation Practices</vt:lpstr>
      <vt:lpstr>Scenario</vt:lpstr>
      <vt:lpstr>Seek to Undersand</vt:lpstr>
      <vt:lpstr>Documentation  Good or Bad?</vt:lpstr>
      <vt:lpstr>Documentation Good or Bad?</vt:lpstr>
      <vt:lpstr>Good vs. Bad Documentation</vt:lpstr>
      <vt:lpstr>Properly Written CA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Good Documentation Practices</dc:title>
  <dc:creator>jhamilton</dc:creator>
  <cp:lastModifiedBy>jhamilton</cp:lastModifiedBy>
  <cp:revision>25</cp:revision>
  <dcterms:created xsi:type="dcterms:W3CDTF">2018-04-27T18:40:34Z</dcterms:created>
  <dcterms:modified xsi:type="dcterms:W3CDTF">2018-05-02T14:58:35Z</dcterms:modified>
</cp:coreProperties>
</file>