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1" r:id="rId5"/>
    <p:sldId id="272" r:id="rId6"/>
    <p:sldId id="273" r:id="rId7"/>
    <p:sldId id="259" r:id="rId8"/>
    <p:sldId id="274" r:id="rId9"/>
    <p:sldId id="260" r:id="rId10"/>
    <p:sldId id="261" r:id="rId11"/>
    <p:sldId id="269" r:id="rId12"/>
    <p:sldId id="268" r:id="rId13"/>
    <p:sldId id="275" r:id="rId14"/>
    <p:sldId id="262" r:id="rId15"/>
    <p:sldId id="263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184" autoAdjust="0"/>
  </p:normalViewPr>
  <p:slideViewPr>
    <p:cSldViewPr snapToGrid="0">
      <p:cViewPr varScale="1">
        <p:scale>
          <a:sx n="114" d="100"/>
          <a:sy n="114" d="100"/>
        </p:scale>
        <p:origin x="3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image" Target="../media/image37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hyperlink" Target="https://liquorstorebear.com/2012/04/11/m-chapoutier-bila-haut-syrahgrenache-carignan-2009-no-it-didnt-have-9-lives-its-gone/" TargetMode="External"/><Relationship Id="rId1" Type="http://schemas.openxmlformats.org/officeDocument/2006/relationships/image" Target="../media/image40.jpg"/><Relationship Id="rId4" Type="http://schemas.openxmlformats.org/officeDocument/2006/relationships/image" Target="../media/image42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medicineslawandpolicy.org/2020/02/time-for-new-pharmaceutical-innovation-models/" TargetMode="External"/><Relationship Id="rId1" Type="http://schemas.openxmlformats.org/officeDocument/2006/relationships/image" Target="../media/image43.jpg"/><Relationship Id="rId6" Type="http://schemas.openxmlformats.org/officeDocument/2006/relationships/hyperlink" Target="https://pressbooks.umn.edu/cvdl/chapter/biosafety-and-biohazardous-waste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image" Target="../media/image37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hyperlink" Target="https://liquorstorebear.com/2012/04/11/m-chapoutier-bila-haut-syrahgrenache-carignan-2009-no-it-didnt-have-9-lives-its-gone/" TargetMode="External"/><Relationship Id="rId1" Type="http://schemas.openxmlformats.org/officeDocument/2006/relationships/image" Target="../media/image40.jpg"/><Relationship Id="rId4" Type="http://schemas.openxmlformats.org/officeDocument/2006/relationships/image" Target="../media/image42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medicineslawandpolicy.org/2020/02/time-for-new-pharmaceutical-innovation-models/" TargetMode="External"/><Relationship Id="rId1" Type="http://schemas.openxmlformats.org/officeDocument/2006/relationships/image" Target="../media/image43.jpg"/><Relationship Id="rId6" Type="http://schemas.openxmlformats.org/officeDocument/2006/relationships/hyperlink" Target="https://pressbooks.umn.edu/cvdl/chapter/biosafety-and-biohazardous-waste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76803-2933-4955-AF3B-CB544B97AE5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9169271-CF7D-44C4-90E9-FE51524D405E}">
      <dgm:prSet/>
      <dgm:spPr/>
      <dgm:t>
        <a:bodyPr/>
        <a:lstStyle/>
        <a:p>
          <a:r>
            <a:rPr lang="en-US"/>
            <a:t>Understanding the hazards in the specific tasks and work practices used to limit your risk are important things to know.</a:t>
          </a:r>
        </a:p>
      </dgm:t>
    </dgm:pt>
    <dgm:pt modelId="{D2036CBC-CBC5-415A-8FE4-53757C3BD6FF}" type="parTrans" cxnId="{6403727A-140B-45DA-B3EE-8BE63980452E}">
      <dgm:prSet/>
      <dgm:spPr/>
      <dgm:t>
        <a:bodyPr/>
        <a:lstStyle/>
        <a:p>
          <a:endParaRPr lang="en-US"/>
        </a:p>
      </dgm:t>
    </dgm:pt>
    <dgm:pt modelId="{3273322E-29EA-412A-8521-C87515690C65}" type="sibTrans" cxnId="{6403727A-140B-45DA-B3EE-8BE63980452E}">
      <dgm:prSet/>
      <dgm:spPr/>
      <dgm:t>
        <a:bodyPr/>
        <a:lstStyle/>
        <a:p>
          <a:endParaRPr lang="en-US"/>
        </a:p>
      </dgm:t>
    </dgm:pt>
    <dgm:pt modelId="{F929C09E-8602-4A40-B55A-A7B28552E6C4}">
      <dgm:prSet/>
      <dgm:spPr/>
      <dgm:t>
        <a:bodyPr/>
        <a:lstStyle/>
        <a:p>
          <a:r>
            <a:rPr lang="en-US"/>
            <a:t>Some tasks that may involve risks are:</a:t>
          </a:r>
        </a:p>
      </dgm:t>
    </dgm:pt>
    <dgm:pt modelId="{8FF14C94-C1B6-4B98-9F6B-E4DB8E21A28F}" type="parTrans" cxnId="{D57C7A8A-E871-4292-84CB-9A5E628373B6}">
      <dgm:prSet/>
      <dgm:spPr/>
      <dgm:t>
        <a:bodyPr/>
        <a:lstStyle/>
        <a:p>
          <a:endParaRPr lang="en-US"/>
        </a:p>
      </dgm:t>
    </dgm:pt>
    <dgm:pt modelId="{78EB0070-FF82-458D-89B4-88EAAB923FB0}" type="sibTrans" cxnId="{D57C7A8A-E871-4292-84CB-9A5E628373B6}">
      <dgm:prSet/>
      <dgm:spPr/>
      <dgm:t>
        <a:bodyPr/>
        <a:lstStyle/>
        <a:p>
          <a:endParaRPr lang="en-US"/>
        </a:p>
      </dgm:t>
    </dgm:pt>
    <dgm:pt modelId="{5A0ED4DA-73FB-4287-8331-D0CCA33B8C32}">
      <dgm:prSet/>
      <dgm:spPr/>
      <dgm:t>
        <a:bodyPr/>
        <a:lstStyle/>
        <a:p>
          <a:r>
            <a:rPr lang="en-US"/>
            <a:t>Phlebotomy procedures</a:t>
          </a:r>
        </a:p>
      </dgm:t>
    </dgm:pt>
    <dgm:pt modelId="{534DD57C-5A68-41C7-B4C5-3A416D9056FA}" type="parTrans" cxnId="{F40008C9-00FA-4908-AEF9-FD1605491AE7}">
      <dgm:prSet/>
      <dgm:spPr/>
      <dgm:t>
        <a:bodyPr/>
        <a:lstStyle/>
        <a:p>
          <a:endParaRPr lang="en-US"/>
        </a:p>
      </dgm:t>
    </dgm:pt>
    <dgm:pt modelId="{29328DCB-9436-449F-B8D3-C74F146AC253}" type="sibTrans" cxnId="{F40008C9-00FA-4908-AEF9-FD1605491AE7}">
      <dgm:prSet/>
      <dgm:spPr/>
      <dgm:t>
        <a:bodyPr/>
        <a:lstStyle/>
        <a:p>
          <a:endParaRPr lang="en-US"/>
        </a:p>
      </dgm:t>
    </dgm:pt>
    <dgm:pt modelId="{4C3505BF-2F7B-45D2-99F4-3E67DE8A8589}">
      <dgm:prSet/>
      <dgm:spPr/>
      <dgm:t>
        <a:bodyPr/>
        <a:lstStyle/>
        <a:p>
          <a:r>
            <a:rPr lang="en-US"/>
            <a:t>Specimen handling and transport</a:t>
          </a:r>
        </a:p>
      </dgm:t>
    </dgm:pt>
    <dgm:pt modelId="{9F5C377B-D09B-44DA-8034-5FB401E43276}" type="parTrans" cxnId="{85005143-5245-4FD3-9D91-2990D85F6EB5}">
      <dgm:prSet/>
      <dgm:spPr/>
      <dgm:t>
        <a:bodyPr/>
        <a:lstStyle/>
        <a:p>
          <a:endParaRPr lang="en-US"/>
        </a:p>
      </dgm:t>
    </dgm:pt>
    <dgm:pt modelId="{69DFAFC7-A566-45C5-9DD5-DE1634022E54}" type="sibTrans" cxnId="{85005143-5245-4FD3-9D91-2990D85F6EB5}">
      <dgm:prSet/>
      <dgm:spPr/>
      <dgm:t>
        <a:bodyPr/>
        <a:lstStyle/>
        <a:p>
          <a:endParaRPr lang="en-US"/>
        </a:p>
      </dgm:t>
    </dgm:pt>
    <dgm:pt modelId="{F26478BB-C67D-465A-A22C-44801EBB03A2}">
      <dgm:prSet/>
      <dgm:spPr/>
      <dgm:t>
        <a:bodyPr/>
        <a:lstStyle/>
        <a:p>
          <a:r>
            <a:rPr lang="en-US"/>
            <a:t>Specimen aliquot and removal of stopper from specimens</a:t>
          </a:r>
        </a:p>
      </dgm:t>
    </dgm:pt>
    <dgm:pt modelId="{19ED56CB-E43F-4235-A973-0673EACBB39C}" type="parTrans" cxnId="{AD38C0C2-522B-4417-8892-2ACF319A216F}">
      <dgm:prSet/>
      <dgm:spPr/>
      <dgm:t>
        <a:bodyPr/>
        <a:lstStyle/>
        <a:p>
          <a:endParaRPr lang="en-US"/>
        </a:p>
      </dgm:t>
    </dgm:pt>
    <dgm:pt modelId="{31839BE5-C563-4C67-B092-5189D72EFEB0}" type="sibTrans" cxnId="{AD38C0C2-522B-4417-8892-2ACF319A216F}">
      <dgm:prSet/>
      <dgm:spPr/>
      <dgm:t>
        <a:bodyPr/>
        <a:lstStyle/>
        <a:p>
          <a:endParaRPr lang="en-US"/>
        </a:p>
      </dgm:t>
    </dgm:pt>
    <dgm:pt modelId="{6491E868-91EE-4996-804E-98CDAEBFB042}">
      <dgm:prSet/>
      <dgm:spPr/>
      <dgm:t>
        <a:bodyPr/>
        <a:lstStyle/>
        <a:p>
          <a:r>
            <a:rPr lang="en-US"/>
            <a:t>Blood spill clean up</a:t>
          </a:r>
        </a:p>
      </dgm:t>
    </dgm:pt>
    <dgm:pt modelId="{45B080D3-6314-4717-80F8-A98BE17650BA}" type="parTrans" cxnId="{98C9DCA6-9EB6-4C97-88AF-63489E5CC11A}">
      <dgm:prSet/>
      <dgm:spPr/>
      <dgm:t>
        <a:bodyPr/>
        <a:lstStyle/>
        <a:p>
          <a:endParaRPr lang="en-US"/>
        </a:p>
      </dgm:t>
    </dgm:pt>
    <dgm:pt modelId="{79BA8C76-C8C4-4F42-8EF5-26205B31DBC9}" type="sibTrans" cxnId="{98C9DCA6-9EB6-4C97-88AF-63489E5CC11A}">
      <dgm:prSet/>
      <dgm:spPr/>
      <dgm:t>
        <a:bodyPr/>
        <a:lstStyle/>
        <a:p>
          <a:endParaRPr lang="en-US"/>
        </a:p>
      </dgm:t>
    </dgm:pt>
    <dgm:pt modelId="{83091E4E-A828-4819-A77F-3DFC93C45B76}">
      <dgm:prSet/>
      <dgm:spPr/>
      <dgm:t>
        <a:bodyPr/>
        <a:lstStyle/>
        <a:p>
          <a:r>
            <a:rPr lang="en-US"/>
            <a:t>Laboratory surface cleaning</a:t>
          </a:r>
        </a:p>
      </dgm:t>
    </dgm:pt>
    <dgm:pt modelId="{670450FF-EC0F-4F54-9D28-EF81E3218FFB}" type="parTrans" cxnId="{9C1C4C52-D871-4548-8488-092771C08693}">
      <dgm:prSet/>
      <dgm:spPr/>
      <dgm:t>
        <a:bodyPr/>
        <a:lstStyle/>
        <a:p>
          <a:endParaRPr lang="en-US"/>
        </a:p>
      </dgm:t>
    </dgm:pt>
    <dgm:pt modelId="{CB13B06A-0FA8-4016-83E2-798115562839}" type="sibTrans" cxnId="{9C1C4C52-D871-4548-8488-092771C08693}">
      <dgm:prSet/>
      <dgm:spPr/>
      <dgm:t>
        <a:bodyPr/>
        <a:lstStyle/>
        <a:p>
          <a:endParaRPr lang="en-US"/>
        </a:p>
      </dgm:t>
    </dgm:pt>
    <dgm:pt modelId="{2B203338-17A5-4617-8110-A9202216BECA}">
      <dgm:prSet/>
      <dgm:spPr/>
      <dgm:t>
        <a:bodyPr/>
        <a:lstStyle/>
        <a:p>
          <a:r>
            <a:rPr lang="en-US"/>
            <a:t>Centrifuge cleaning</a:t>
          </a:r>
        </a:p>
      </dgm:t>
    </dgm:pt>
    <dgm:pt modelId="{F669B789-7FB0-4B57-A025-E7D6C6B51758}" type="parTrans" cxnId="{FD1F6ED6-6E81-4641-A7B1-B7AF1E0092EE}">
      <dgm:prSet/>
      <dgm:spPr/>
      <dgm:t>
        <a:bodyPr/>
        <a:lstStyle/>
        <a:p>
          <a:endParaRPr lang="en-US"/>
        </a:p>
      </dgm:t>
    </dgm:pt>
    <dgm:pt modelId="{B5C0F1FD-799F-4125-9A3F-AC04570F8D8F}" type="sibTrans" cxnId="{FD1F6ED6-6E81-4641-A7B1-B7AF1E0092EE}">
      <dgm:prSet/>
      <dgm:spPr/>
      <dgm:t>
        <a:bodyPr/>
        <a:lstStyle/>
        <a:p>
          <a:endParaRPr lang="en-US"/>
        </a:p>
      </dgm:t>
    </dgm:pt>
    <dgm:pt modelId="{82891F63-C377-4A37-9B5B-7368C8D77B3B}">
      <dgm:prSet/>
      <dgm:spPr/>
      <dgm:t>
        <a:bodyPr/>
        <a:lstStyle/>
        <a:p>
          <a:r>
            <a:rPr lang="en-US"/>
            <a:t>Biosafety cabinet cleaning</a:t>
          </a:r>
        </a:p>
      </dgm:t>
    </dgm:pt>
    <dgm:pt modelId="{D5DB17EB-D3CC-4BFD-8D6A-5BD5B3FD1365}" type="parTrans" cxnId="{219374D5-6527-4C1D-802D-E1D8D188C909}">
      <dgm:prSet/>
      <dgm:spPr/>
      <dgm:t>
        <a:bodyPr/>
        <a:lstStyle/>
        <a:p>
          <a:endParaRPr lang="en-US"/>
        </a:p>
      </dgm:t>
    </dgm:pt>
    <dgm:pt modelId="{16DC32DC-E9AF-46FB-8019-E6A29B5C4620}" type="sibTrans" cxnId="{219374D5-6527-4C1D-802D-E1D8D188C909}">
      <dgm:prSet/>
      <dgm:spPr/>
      <dgm:t>
        <a:bodyPr/>
        <a:lstStyle/>
        <a:p>
          <a:endParaRPr lang="en-US"/>
        </a:p>
      </dgm:t>
    </dgm:pt>
    <dgm:pt modelId="{8E46D313-F234-48EC-93BB-1063F64509D5}">
      <dgm:prSet/>
      <dgm:spPr/>
      <dgm:t>
        <a:bodyPr/>
        <a:lstStyle/>
        <a:p>
          <a:r>
            <a:rPr lang="en-US"/>
            <a:t>Disposal of specimens</a:t>
          </a:r>
        </a:p>
      </dgm:t>
    </dgm:pt>
    <dgm:pt modelId="{2381BA5A-54DF-4899-843E-9817FE46903D}" type="parTrans" cxnId="{E3386500-6107-490C-A435-00C07BD4D3C3}">
      <dgm:prSet/>
      <dgm:spPr/>
      <dgm:t>
        <a:bodyPr/>
        <a:lstStyle/>
        <a:p>
          <a:endParaRPr lang="en-US"/>
        </a:p>
      </dgm:t>
    </dgm:pt>
    <dgm:pt modelId="{6FB42295-DF87-4AD7-BB9B-1011D50BCBC7}" type="sibTrans" cxnId="{E3386500-6107-490C-A435-00C07BD4D3C3}">
      <dgm:prSet/>
      <dgm:spPr/>
      <dgm:t>
        <a:bodyPr/>
        <a:lstStyle/>
        <a:p>
          <a:endParaRPr lang="en-US"/>
        </a:p>
      </dgm:t>
    </dgm:pt>
    <dgm:pt modelId="{037A0480-275E-4196-96A4-76A1F92BAE36}">
      <dgm:prSet/>
      <dgm:spPr/>
      <dgm:t>
        <a:bodyPr/>
        <a:lstStyle/>
        <a:p>
          <a:r>
            <a:rPr lang="en-US"/>
            <a:t>Waste management</a:t>
          </a:r>
        </a:p>
      </dgm:t>
    </dgm:pt>
    <dgm:pt modelId="{E1EBB0E1-97F9-4A2B-9537-86496CD499F4}" type="parTrans" cxnId="{4BD055DB-30B9-4014-A3B1-50101B2BF99F}">
      <dgm:prSet/>
      <dgm:spPr/>
      <dgm:t>
        <a:bodyPr/>
        <a:lstStyle/>
        <a:p>
          <a:endParaRPr lang="en-US"/>
        </a:p>
      </dgm:t>
    </dgm:pt>
    <dgm:pt modelId="{72B0B56B-A253-40C1-BD87-E890E53A9582}" type="sibTrans" cxnId="{4BD055DB-30B9-4014-A3B1-50101B2BF99F}">
      <dgm:prSet/>
      <dgm:spPr/>
      <dgm:t>
        <a:bodyPr/>
        <a:lstStyle/>
        <a:p>
          <a:endParaRPr lang="en-US"/>
        </a:p>
      </dgm:t>
    </dgm:pt>
    <dgm:pt modelId="{B75C1BDA-45F9-41BF-8AE6-906D875AF006}" type="pres">
      <dgm:prSet presAssocID="{10176803-2933-4955-AF3B-CB544B97AE56}" presName="compositeShape" presStyleCnt="0">
        <dgm:presLayoutVars>
          <dgm:chMax val="7"/>
          <dgm:dir/>
          <dgm:resizeHandles val="exact"/>
        </dgm:presLayoutVars>
      </dgm:prSet>
      <dgm:spPr/>
    </dgm:pt>
    <dgm:pt modelId="{BBA0215C-39C5-4A8D-820B-F44C7110292A}" type="pres">
      <dgm:prSet presAssocID="{E9169271-CF7D-44C4-90E9-FE51524D405E}" presName="circ1" presStyleLbl="vennNode1" presStyleIdx="0" presStyleCnt="2"/>
      <dgm:spPr/>
    </dgm:pt>
    <dgm:pt modelId="{530235B6-76E1-4179-8A1E-A439213A21C9}" type="pres">
      <dgm:prSet presAssocID="{E9169271-CF7D-44C4-90E9-FE51524D405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B03286F-4301-475D-A5D0-283AEBF0A12C}" type="pres">
      <dgm:prSet presAssocID="{F929C09E-8602-4A40-B55A-A7B28552E6C4}" presName="circ2" presStyleLbl="vennNode1" presStyleIdx="1" presStyleCnt="2"/>
      <dgm:spPr/>
    </dgm:pt>
    <dgm:pt modelId="{6CF66691-CA07-490E-B670-65E879DF8CB5}" type="pres">
      <dgm:prSet presAssocID="{F929C09E-8602-4A40-B55A-A7B28552E6C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3386500-6107-490C-A435-00C07BD4D3C3}" srcId="{F929C09E-8602-4A40-B55A-A7B28552E6C4}" destId="{8E46D313-F234-48EC-93BB-1063F64509D5}" srcOrd="7" destOrd="0" parTransId="{2381BA5A-54DF-4899-843E-9817FE46903D}" sibTransId="{6FB42295-DF87-4AD7-BB9B-1011D50BCBC7}"/>
    <dgm:cxn modelId="{26BD610C-BB36-4826-A0AB-64BBA4584BA1}" type="presOf" srcId="{5A0ED4DA-73FB-4287-8331-D0CCA33B8C32}" destId="{6CF66691-CA07-490E-B670-65E879DF8CB5}" srcOrd="1" destOrd="1" presId="urn:microsoft.com/office/officeart/2005/8/layout/venn1"/>
    <dgm:cxn modelId="{4B8A4911-6A18-42E0-81C5-0B06DD5BD4A2}" type="presOf" srcId="{83091E4E-A828-4819-A77F-3DFC93C45B76}" destId="{6CF66691-CA07-490E-B670-65E879DF8CB5}" srcOrd="1" destOrd="5" presId="urn:microsoft.com/office/officeart/2005/8/layout/venn1"/>
    <dgm:cxn modelId="{87F6D813-C4F7-4684-828C-685A634FCC74}" type="presOf" srcId="{037A0480-275E-4196-96A4-76A1F92BAE36}" destId="{0B03286F-4301-475D-A5D0-283AEBF0A12C}" srcOrd="0" destOrd="9" presId="urn:microsoft.com/office/officeart/2005/8/layout/venn1"/>
    <dgm:cxn modelId="{0F252415-4518-453D-AC7B-1EDA1D2E0FF2}" type="presOf" srcId="{82891F63-C377-4A37-9B5B-7368C8D77B3B}" destId="{0B03286F-4301-475D-A5D0-283AEBF0A12C}" srcOrd="0" destOrd="7" presId="urn:microsoft.com/office/officeart/2005/8/layout/venn1"/>
    <dgm:cxn modelId="{73B52F19-A3F2-4BEC-BF1C-68E6D41C4583}" type="presOf" srcId="{82891F63-C377-4A37-9B5B-7368C8D77B3B}" destId="{6CF66691-CA07-490E-B670-65E879DF8CB5}" srcOrd="1" destOrd="7" presId="urn:microsoft.com/office/officeart/2005/8/layout/venn1"/>
    <dgm:cxn modelId="{A96CC329-5E00-4DDD-80AA-D322C0D37E9D}" type="presOf" srcId="{8E46D313-F234-48EC-93BB-1063F64509D5}" destId="{6CF66691-CA07-490E-B670-65E879DF8CB5}" srcOrd="1" destOrd="8" presId="urn:microsoft.com/office/officeart/2005/8/layout/venn1"/>
    <dgm:cxn modelId="{2081D62F-9A90-4D80-8B90-D87D79C35A65}" type="presOf" srcId="{F26478BB-C67D-465A-A22C-44801EBB03A2}" destId="{0B03286F-4301-475D-A5D0-283AEBF0A12C}" srcOrd="0" destOrd="3" presId="urn:microsoft.com/office/officeart/2005/8/layout/venn1"/>
    <dgm:cxn modelId="{85005143-5245-4FD3-9D91-2990D85F6EB5}" srcId="{F929C09E-8602-4A40-B55A-A7B28552E6C4}" destId="{4C3505BF-2F7B-45D2-99F4-3E67DE8A8589}" srcOrd="1" destOrd="0" parTransId="{9F5C377B-D09B-44DA-8034-5FB401E43276}" sibTransId="{69DFAFC7-A566-45C5-9DD5-DE1634022E54}"/>
    <dgm:cxn modelId="{090DD06F-5DE0-4EC6-B878-3A4EECAC72B7}" type="presOf" srcId="{F929C09E-8602-4A40-B55A-A7B28552E6C4}" destId="{0B03286F-4301-475D-A5D0-283AEBF0A12C}" srcOrd="0" destOrd="0" presId="urn:microsoft.com/office/officeart/2005/8/layout/venn1"/>
    <dgm:cxn modelId="{C356D54F-3B51-4998-85AC-0B44C94A2D2B}" type="presOf" srcId="{2B203338-17A5-4617-8110-A9202216BECA}" destId="{6CF66691-CA07-490E-B670-65E879DF8CB5}" srcOrd="1" destOrd="6" presId="urn:microsoft.com/office/officeart/2005/8/layout/venn1"/>
    <dgm:cxn modelId="{9C1C4C52-D871-4548-8488-092771C08693}" srcId="{F929C09E-8602-4A40-B55A-A7B28552E6C4}" destId="{83091E4E-A828-4819-A77F-3DFC93C45B76}" srcOrd="4" destOrd="0" parTransId="{670450FF-EC0F-4F54-9D28-EF81E3218FFB}" sibTransId="{CB13B06A-0FA8-4016-83E2-798115562839}"/>
    <dgm:cxn modelId="{60B95A52-C67C-4C90-ACF2-CF3B34CC5F02}" type="presOf" srcId="{037A0480-275E-4196-96A4-76A1F92BAE36}" destId="{6CF66691-CA07-490E-B670-65E879DF8CB5}" srcOrd="1" destOrd="9" presId="urn:microsoft.com/office/officeart/2005/8/layout/venn1"/>
    <dgm:cxn modelId="{8E3F0F58-4DFF-4218-BAF0-FCA53009F24C}" type="presOf" srcId="{E9169271-CF7D-44C4-90E9-FE51524D405E}" destId="{BBA0215C-39C5-4A8D-820B-F44C7110292A}" srcOrd="0" destOrd="0" presId="urn:microsoft.com/office/officeart/2005/8/layout/venn1"/>
    <dgm:cxn modelId="{2C8DB379-7009-4B56-9DDB-AA9CC09DC9B9}" type="presOf" srcId="{F26478BB-C67D-465A-A22C-44801EBB03A2}" destId="{6CF66691-CA07-490E-B670-65E879DF8CB5}" srcOrd="1" destOrd="3" presId="urn:microsoft.com/office/officeart/2005/8/layout/venn1"/>
    <dgm:cxn modelId="{6403727A-140B-45DA-B3EE-8BE63980452E}" srcId="{10176803-2933-4955-AF3B-CB544B97AE56}" destId="{E9169271-CF7D-44C4-90E9-FE51524D405E}" srcOrd="0" destOrd="0" parTransId="{D2036CBC-CBC5-415A-8FE4-53757C3BD6FF}" sibTransId="{3273322E-29EA-412A-8521-C87515690C65}"/>
    <dgm:cxn modelId="{8FF4257D-A8CB-4B73-94A8-9B74B9AF2946}" type="presOf" srcId="{F929C09E-8602-4A40-B55A-A7B28552E6C4}" destId="{6CF66691-CA07-490E-B670-65E879DF8CB5}" srcOrd="1" destOrd="0" presId="urn:microsoft.com/office/officeart/2005/8/layout/venn1"/>
    <dgm:cxn modelId="{D57C7A8A-E871-4292-84CB-9A5E628373B6}" srcId="{10176803-2933-4955-AF3B-CB544B97AE56}" destId="{F929C09E-8602-4A40-B55A-A7B28552E6C4}" srcOrd="1" destOrd="0" parTransId="{8FF14C94-C1B6-4B98-9F6B-E4DB8E21A28F}" sibTransId="{78EB0070-FF82-458D-89B4-88EAAB923FB0}"/>
    <dgm:cxn modelId="{E909FE8A-23B0-451E-ABDE-794AFC400654}" type="presOf" srcId="{83091E4E-A828-4819-A77F-3DFC93C45B76}" destId="{0B03286F-4301-475D-A5D0-283AEBF0A12C}" srcOrd="0" destOrd="5" presId="urn:microsoft.com/office/officeart/2005/8/layout/venn1"/>
    <dgm:cxn modelId="{9F531F9C-A479-4DB5-A256-68922105BFF1}" type="presOf" srcId="{5A0ED4DA-73FB-4287-8331-D0CCA33B8C32}" destId="{0B03286F-4301-475D-A5D0-283AEBF0A12C}" srcOrd="0" destOrd="1" presId="urn:microsoft.com/office/officeart/2005/8/layout/venn1"/>
    <dgm:cxn modelId="{98C9DCA6-9EB6-4C97-88AF-63489E5CC11A}" srcId="{F929C09E-8602-4A40-B55A-A7B28552E6C4}" destId="{6491E868-91EE-4996-804E-98CDAEBFB042}" srcOrd="3" destOrd="0" parTransId="{45B080D3-6314-4717-80F8-A98BE17650BA}" sibTransId="{79BA8C76-C8C4-4F42-8EF5-26205B31DBC9}"/>
    <dgm:cxn modelId="{180CC3A8-83CB-46E7-A163-0D626A92C018}" type="presOf" srcId="{6491E868-91EE-4996-804E-98CDAEBFB042}" destId="{6CF66691-CA07-490E-B670-65E879DF8CB5}" srcOrd="1" destOrd="4" presId="urn:microsoft.com/office/officeart/2005/8/layout/venn1"/>
    <dgm:cxn modelId="{D39D7FA9-9608-4C74-A9ED-92BBD68AF54F}" type="presOf" srcId="{2B203338-17A5-4617-8110-A9202216BECA}" destId="{0B03286F-4301-475D-A5D0-283AEBF0A12C}" srcOrd="0" destOrd="6" presId="urn:microsoft.com/office/officeart/2005/8/layout/venn1"/>
    <dgm:cxn modelId="{C93570B8-78C3-448E-88F7-ABF83CAFFC08}" type="presOf" srcId="{8E46D313-F234-48EC-93BB-1063F64509D5}" destId="{0B03286F-4301-475D-A5D0-283AEBF0A12C}" srcOrd="0" destOrd="8" presId="urn:microsoft.com/office/officeart/2005/8/layout/venn1"/>
    <dgm:cxn modelId="{66B5B3BF-5080-4AF0-A40B-B8D15D897717}" type="presOf" srcId="{4C3505BF-2F7B-45D2-99F4-3E67DE8A8589}" destId="{0B03286F-4301-475D-A5D0-283AEBF0A12C}" srcOrd="0" destOrd="2" presId="urn:microsoft.com/office/officeart/2005/8/layout/venn1"/>
    <dgm:cxn modelId="{AD38C0C2-522B-4417-8892-2ACF319A216F}" srcId="{F929C09E-8602-4A40-B55A-A7B28552E6C4}" destId="{F26478BB-C67D-465A-A22C-44801EBB03A2}" srcOrd="2" destOrd="0" parTransId="{19ED56CB-E43F-4235-A973-0673EACBB39C}" sibTransId="{31839BE5-C563-4C67-B092-5189D72EFEB0}"/>
    <dgm:cxn modelId="{CC4743C8-9984-4F7C-98EB-E9D47ABE0565}" type="presOf" srcId="{6491E868-91EE-4996-804E-98CDAEBFB042}" destId="{0B03286F-4301-475D-A5D0-283AEBF0A12C}" srcOrd="0" destOrd="4" presId="urn:microsoft.com/office/officeart/2005/8/layout/venn1"/>
    <dgm:cxn modelId="{F40008C9-00FA-4908-AEF9-FD1605491AE7}" srcId="{F929C09E-8602-4A40-B55A-A7B28552E6C4}" destId="{5A0ED4DA-73FB-4287-8331-D0CCA33B8C32}" srcOrd="0" destOrd="0" parTransId="{534DD57C-5A68-41C7-B4C5-3A416D9056FA}" sibTransId="{29328DCB-9436-449F-B8D3-C74F146AC253}"/>
    <dgm:cxn modelId="{019F3ECC-56FD-4794-AC9B-3D3F9DAFB0C6}" type="presOf" srcId="{4C3505BF-2F7B-45D2-99F4-3E67DE8A8589}" destId="{6CF66691-CA07-490E-B670-65E879DF8CB5}" srcOrd="1" destOrd="2" presId="urn:microsoft.com/office/officeart/2005/8/layout/venn1"/>
    <dgm:cxn modelId="{609363CF-5173-4A14-A5DD-C3899D4E6425}" type="presOf" srcId="{10176803-2933-4955-AF3B-CB544B97AE56}" destId="{B75C1BDA-45F9-41BF-8AE6-906D875AF006}" srcOrd="0" destOrd="0" presId="urn:microsoft.com/office/officeart/2005/8/layout/venn1"/>
    <dgm:cxn modelId="{219374D5-6527-4C1D-802D-E1D8D188C909}" srcId="{F929C09E-8602-4A40-B55A-A7B28552E6C4}" destId="{82891F63-C377-4A37-9B5B-7368C8D77B3B}" srcOrd="6" destOrd="0" parTransId="{D5DB17EB-D3CC-4BFD-8D6A-5BD5B3FD1365}" sibTransId="{16DC32DC-E9AF-46FB-8019-E6A29B5C4620}"/>
    <dgm:cxn modelId="{FD1F6ED6-6E81-4641-A7B1-B7AF1E0092EE}" srcId="{F929C09E-8602-4A40-B55A-A7B28552E6C4}" destId="{2B203338-17A5-4617-8110-A9202216BECA}" srcOrd="5" destOrd="0" parTransId="{F669B789-7FB0-4B57-A025-E7D6C6B51758}" sibTransId="{B5C0F1FD-799F-4125-9A3F-AC04570F8D8F}"/>
    <dgm:cxn modelId="{4BD055DB-30B9-4014-A3B1-50101B2BF99F}" srcId="{F929C09E-8602-4A40-B55A-A7B28552E6C4}" destId="{037A0480-275E-4196-96A4-76A1F92BAE36}" srcOrd="8" destOrd="0" parTransId="{E1EBB0E1-97F9-4A2B-9537-86496CD499F4}" sibTransId="{72B0B56B-A253-40C1-BD87-E890E53A9582}"/>
    <dgm:cxn modelId="{65354CFC-7463-4603-8451-A54EDDAF2138}" type="presOf" srcId="{E9169271-CF7D-44C4-90E9-FE51524D405E}" destId="{530235B6-76E1-4179-8A1E-A439213A21C9}" srcOrd="1" destOrd="0" presId="urn:microsoft.com/office/officeart/2005/8/layout/venn1"/>
    <dgm:cxn modelId="{35DF9923-F27E-4B6F-80FE-45BC8EBD12E8}" type="presParOf" srcId="{B75C1BDA-45F9-41BF-8AE6-906D875AF006}" destId="{BBA0215C-39C5-4A8D-820B-F44C7110292A}" srcOrd="0" destOrd="0" presId="urn:microsoft.com/office/officeart/2005/8/layout/venn1"/>
    <dgm:cxn modelId="{695786DE-E91B-4561-9851-C72D7720397C}" type="presParOf" srcId="{B75C1BDA-45F9-41BF-8AE6-906D875AF006}" destId="{530235B6-76E1-4179-8A1E-A439213A21C9}" srcOrd="1" destOrd="0" presId="urn:microsoft.com/office/officeart/2005/8/layout/venn1"/>
    <dgm:cxn modelId="{6800C990-9454-49A5-A701-E6DA8953D5C2}" type="presParOf" srcId="{B75C1BDA-45F9-41BF-8AE6-906D875AF006}" destId="{0B03286F-4301-475D-A5D0-283AEBF0A12C}" srcOrd="2" destOrd="0" presId="urn:microsoft.com/office/officeart/2005/8/layout/venn1"/>
    <dgm:cxn modelId="{43371FB4-CE42-47C7-AE1B-EEAFC56DF824}" type="presParOf" srcId="{B75C1BDA-45F9-41BF-8AE6-906D875AF006}" destId="{6CF66691-CA07-490E-B670-65E879DF8CB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EFBB7-0769-4554-96E3-51B5B6698D5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</a:t>
          </a:r>
        </a:p>
      </dgm:t>
    </dgm:pt>
    <dgm:pt modelId="{B5DFE748-686E-4A08-944E-9D07F9FA6B48}" type="parTrans" cxnId="{17C9D25A-BC5F-418E-9A4A-29DD9C57BD39}">
      <dgm:prSet/>
      <dgm:spPr/>
      <dgm:t>
        <a:bodyPr/>
        <a:lstStyle/>
        <a:p>
          <a:endParaRPr lang="en-US"/>
        </a:p>
      </dgm:t>
    </dgm:pt>
    <dgm:pt modelId="{FD3AFE35-532F-4AE8-BAB4-DFA3B4B611F6}" type="sibTrans" cxnId="{17C9D25A-BC5F-418E-9A4A-29DD9C57BD39}">
      <dgm:prSet/>
      <dgm:spPr/>
      <dgm:t>
        <a:bodyPr/>
        <a:lstStyle/>
        <a:p>
          <a:endParaRPr lang="en-US"/>
        </a:p>
      </dgm:t>
    </dgm:pt>
    <dgm:pt modelId="{A533B6C7-3203-4AEE-95BC-E867D49C88B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</a:t>
          </a:r>
        </a:p>
      </dgm:t>
    </dgm:pt>
    <dgm:pt modelId="{4FCAF1A9-8A97-45AC-B4A5-B91AEE5BC9BB}" type="parTrans" cxnId="{0FE563DE-8338-4B45-BCFD-251C8642CABA}">
      <dgm:prSet/>
      <dgm:spPr/>
      <dgm:t>
        <a:bodyPr/>
        <a:lstStyle/>
        <a:p>
          <a:endParaRPr lang="en-US"/>
        </a:p>
      </dgm:t>
    </dgm:pt>
    <dgm:pt modelId="{634EAA8A-B09B-42FE-8301-99FBFB2B9BD8}" type="sibTrans" cxnId="{0FE563DE-8338-4B45-BCFD-251C8642CABA}">
      <dgm:prSet/>
      <dgm:spPr/>
      <dgm:t>
        <a:bodyPr/>
        <a:lstStyle/>
        <a:p>
          <a:endParaRPr lang="en-US"/>
        </a:p>
      </dgm:t>
    </dgm:pt>
    <dgm:pt modelId="{4A4045ED-A119-4AA6-9C68-5FB2FD000427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Personal protective equipment</a:t>
          </a:r>
        </a:p>
      </dgm:t>
    </dgm:pt>
    <dgm:pt modelId="{3AFC7164-9B18-4D91-8BCD-E06AEDF44A1B}" type="parTrans" cxnId="{1BD59E24-EEF8-4998-8DB1-3343142CAF57}">
      <dgm:prSet/>
      <dgm:spPr/>
      <dgm:t>
        <a:bodyPr/>
        <a:lstStyle/>
        <a:p>
          <a:endParaRPr lang="en-US"/>
        </a:p>
      </dgm:t>
    </dgm:pt>
    <dgm:pt modelId="{858335E1-0756-4935-AE41-5B216DCCD948}" type="sibTrans" cxnId="{1BD59E24-EEF8-4998-8DB1-3343142CAF57}">
      <dgm:prSet/>
      <dgm:spPr/>
      <dgm:t>
        <a:bodyPr/>
        <a:lstStyle/>
        <a:p>
          <a:endParaRPr lang="en-US"/>
        </a:p>
      </dgm:t>
    </dgm:pt>
    <dgm:pt modelId="{2F2E9ED7-AA2C-41D3-B41D-9A4670962B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Blood borne pathogens</a:t>
          </a:r>
        </a:p>
      </dgm:t>
    </dgm:pt>
    <dgm:pt modelId="{239CB8CE-F87F-49D8-8F98-F9FC521964BB}" type="parTrans" cxnId="{6268EB68-B86E-49C7-8CB6-3C8D0B9F9DBD}">
      <dgm:prSet/>
      <dgm:spPr/>
      <dgm:t>
        <a:bodyPr/>
        <a:lstStyle/>
        <a:p>
          <a:endParaRPr lang="en-US"/>
        </a:p>
      </dgm:t>
    </dgm:pt>
    <dgm:pt modelId="{28127B54-8CBA-44B1-BA37-AAB657CD1F98}" type="sibTrans" cxnId="{6268EB68-B86E-49C7-8CB6-3C8D0B9F9DBD}">
      <dgm:prSet/>
      <dgm:spPr/>
      <dgm:t>
        <a:bodyPr/>
        <a:lstStyle/>
        <a:p>
          <a:endParaRPr lang="en-US"/>
        </a:p>
      </dgm:t>
    </dgm:pt>
    <dgm:pt modelId="{AD6A73C4-4571-4939-A9AD-6D1873CCB1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Caustic Chemical</a:t>
          </a:r>
        </a:p>
      </dgm:t>
    </dgm:pt>
    <dgm:pt modelId="{CCA5CEF5-8E45-4810-9604-06C783A92C02}" type="parTrans" cxnId="{5D08594A-349C-415C-8F5E-8066ACCD4006}">
      <dgm:prSet/>
      <dgm:spPr/>
      <dgm:t>
        <a:bodyPr/>
        <a:lstStyle/>
        <a:p>
          <a:endParaRPr lang="en-US"/>
        </a:p>
      </dgm:t>
    </dgm:pt>
    <dgm:pt modelId="{C06CFA85-231A-4C5B-9420-06D0917FF928}" type="sibTrans" cxnId="{5D08594A-349C-415C-8F5E-8066ACCD4006}">
      <dgm:prSet/>
      <dgm:spPr/>
      <dgm:t>
        <a:bodyPr/>
        <a:lstStyle/>
        <a:p>
          <a:endParaRPr lang="en-US"/>
        </a:p>
      </dgm:t>
    </dgm:pt>
    <dgm:pt modelId="{38C89CD9-F36D-44A3-BAD2-1C56A38F24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SaniZide</a:t>
          </a:r>
          <a:r>
            <a:rPr lang="en-US" dirty="0"/>
            <a:t> plus prepared disinfectant</a:t>
          </a:r>
        </a:p>
      </dgm:t>
    </dgm:pt>
    <dgm:pt modelId="{A8EE3729-D93B-4EF7-84E4-68478D3CBE27}" type="parTrans" cxnId="{104B6182-9192-44F3-96C8-124551E3FF06}">
      <dgm:prSet/>
      <dgm:spPr/>
      <dgm:t>
        <a:bodyPr/>
        <a:lstStyle/>
        <a:p>
          <a:endParaRPr lang="en-US"/>
        </a:p>
      </dgm:t>
    </dgm:pt>
    <dgm:pt modelId="{EB2E08CA-541A-4A34-B372-DB948B0BDDF6}" type="sibTrans" cxnId="{104B6182-9192-44F3-96C8-124551E3FF06}">
      <dgm:prSet/>
      <dgm:spPr/>
      <dgm:t>
        <a:bodyPr/>
        <a:lstStyle/>
        <a:p>
          <a:endParaRPr lang="en-US"/>
        </a:p>
      </dgm:t>
    </dgm:pt>
    <dgm:pt modelId="{A22602C1-84EA-4E53-9B45-F6B0FA7D83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Sani-cloth Plus germicidal disposable cloth</a:t>
          </a:r>
        </a:p>
      </dgm:t>
    </dgm:pt>
    <dgm:pt modelId="{2E6FFF3A-A75A-4B43-A33B-2ABB7A229216}" type="parTrans" cxnId="{E84FEBB3-097E-49AF-BF81-F014868B3921}">
      <dgm:prSet/>
      <dgm:spPr/>
      <dgm:t>
        <a:bodyPr/>
        <a:lstStyle/>
        <a:p>
          <a:endParaRPr lang="en-US"/>
        </a:p>
      </dgm:t>
    </dgm:pt>
    <dgm:pt modelId="{7391C1CC-884D-4476-85C3-1975DA4A58D7}" type="sibTrans" cxnId="{E84FEBB3-097E-49AF-BF81-F014868B3921}">
      <dgm:prSet/>
      <dgm:spPr/>
      <dgm:t>
        <a:bodyPr/>
        <a:lstStyle/>
        <a:p>
          <a:endParaRPr lang="en-US"/>
        </a:p>
      </dgm:t>
    </dgm:pt>
    <dgm:pt modelId="{DE3DD521-DFE6-452A-97ED-2BD7FCAEC18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Lab coat</a:t>
          </a:r>
        </a:p>
      </dgm:t>
    </dgm:pt>
    <dgm:pt modelId="{3C712A89-D2FD-4F9A-8939-529D13496647}" type="parTrans" cxnId="{FCFB915C-6944-44C7-AFD9-3730997CE94C}">
      <dgm:prSet/>
      <dgm:spPr/>
      <dgm:t>
        <a:bodyPr/>
        <a:lstStyle/>
        <a:p>
          <a:endParaRPr lang="en-US"/>
        </a:p>
      </dgm:t>
    </dgm:pt>
    <dgm:pt modelId="{FB209A40-FF79-40CB-8FAA-A4538A0787CB}" type="sibTrans" cxnId="{FCFB915C-6944-44C7-AFD9-3730997CE94C}">
      <dgm:prSet/>
      <dgm:spPr/>
      <dgm:t>
        <a:bodyPr/>
        <a:lstStyle/>
        <a:p>
          <a:endParaRPr lang="en-US"/>
        </a:p>
      </dgm:t>
    </dgm:pt>
    <dgm:pt modelId="{882C1443-BBBA-4A32-B0A1-C401D2573B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Gloves</a:t>
          </a:r>
        </a:p>
      </dgm:t>
    </dgm:pt>
    <dgm:pt modelId="{BB24D5E5-31E0-4F2D-B37E-28A578D4AB80}" type="parTrans" cxnId="{447DAB74-E8A6-44B5-9E14-29ABE6B50F90}">
      <dgm:prSet/>
      <dgm:spPr/>
      <dgm:t>
        <a:bodyPr/>
        <a:lstStyle/>
        <a:p>
          <a:endParaRPr lang="en-US"/>
        </a:p>
      </dgm:t>
    </dgm:pt>
    <dgm:pt modelId="{F28648FB-4BBF-4857-A990-FF7EE004D8C9}" type="sibTrans" cxnId="{447DAB74-E8A6-44B5-9E14-29ABE6B50F90}">
      <dgm:prSet/>
      <dgm:spPr/>
      <dgm:t>
        <a:bodyPr/>
        <a:lstStyle/>
        <a:p>
          <a:endParaRPr lang="en-US"/>
        </a:p>
      </dgm:t>
    </dgm:pt>
    <dgm:pt modelId="{B5BCA345-3E61-46A1-9403-252E259398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Goggles</a:t>
          </a:r>
        </a:p>
      </dgm:t>
    </dgm:pt>
    <dgm:pt modelId="{64204734-B58C-4E52-BF50-C5E457167235}" type="parTrans" cxnId="{204E4365-F23A-4977-9B27-C89117A33D81}">
      <dgm:prSet/>
      <dgm:spPr/>
      <dgm:t>
        <a:bodyPr/>
        <a:lstStyle/>
        <a:p>
          <a:endParaRPr lang="en-US"/>
        </a:p>
      </dgm:t>
    </dgm:pt>
    <dgm:pt modelId="{8D64A823-C6B2-4F50-AACA-3AD6FF04EDBD}" type="sibTrans" cxnId="{204E4365-F23A-4977-9B27-C89117A33D81}">
      <dgm:prSet/>
      <dgm:spPr/>
      <dgm:t>
        <a:bodyPr/>
        <a:lstStyle/>
        <a:p>
          <a:endParaRPr lang="en-US"/>
        </a:p>
      </dgm:t>
    </dgm:pt>
    <dgm:pt modelId="{3744FA87-5500-495B-AC51-7905AAEC0D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Work Practices that limit risk</a:t>
          </a:r>
        </a:p>
      </dgm:t>
    </dgm:pt>
    <dgm:pt modelId="{F9C5B073-A074-4BE2-86B2-B0729497765D}" type="parTrans" cxnId="{52701444-4FA4-4306-8173-095ABE68A79B}">
      <dgm:prSet/>
      <dgm:spPr/>
      <dgm:t>
        <a:bodyPr/>
        <a:lstStyle/>
        <a:p>
          <a:endParaRPr lang="en-US"/>
        </a:p>
      </dgm:t>
    </dgm:pt>
    <dgm:pt modelId="{8548ABE6-996B-48D4-AEF0-CB4A3D8DF008}" type="sibTrans" cxnId="{52701444-4FA4-4306-8173-095ABE68A79B}">
      <dgm:prSet/>
      <dgm:spPr/>
      <dgm:t>
        <a:bodyPr/>
        <a:lstStyle/>
        <a:p>
          <a:endParaRPr lang="en-US"/>
        </a:p>
      </dgm:t>
    </dgm:pt>
    <dgm:pt modelId="{98843196-8819-44D9-94A3-C05E55C3E2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 of proper PPE</a:t>
          </a:r>
        </a:p>
      </dgm:t>
    </dgm:pt>
    <dgm:pt modelId="{C08248A3-4923-4BF0-8EC7-F40A37C27B8F}" type="parTrans" cxnId="{9B1C6196-B1E9-4143-87E6-3D6DCB34896C}">
      <dgm:prSet/>
      <dgm:spPr/>
      <dgm:t>
        <a:bodyPr/>
        <a:lstStyle/>
        <a:p>
          <a:endParaRPr lang="en-US"/>
        </a:p>
      </dgm:t>
    </dgm:pt>
    <dgm:pt modelId="{1D59A082-049D-41D4-8061-2EFFDDF4BEAF}" type="sibTrans" cxnId="{9B1C6196-B1E9-4143-87E6-3D6DCB34896C}">
      <dgm:prSet/>
      <dgm:spPr/>
      <dgm:t>
        <a:bodyPr/>
        <a:lstStyle/>
        <a:p>
          <a:endParaRPr lang="en-US"/>
        </a:p>
      </dgm:t>
    </dgm:pt>
    <dgm:pt modelId="{5CFFB7EC-A90A-4954-ADD0-9B53B0E35D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Wash hands when clean-up is completed</a:t>
          </a:r>
        </a:p>
      </dgm:t>
    </dgm:pt>
    <dgm:pt modelId="{916103B2-3B3C-4CAE-AB1C-DBC908051E95}" type="parTrans" cxnId="{A80E8B70-F6AF-44CE-B160-EF9E5CF8C8A4}">
      <dgm:prSet/>
      <dgm:spPr/>
      <dgm:t>
        <a:bodyPr/>
        <a:lstStyle/>
        <a:p>
          <a:endParaRPr lang="en-US"/>
        </a:p>
      </dgm:t>
    </dgm:pt>
    <dgm:pt modelId="{ADB57DB4-70AB-4508-8AA2-8FF2F575CFBA}" type="sibTrans" cxnId="{A80E8B70-F6AF-44CE-B160-EF9E5CF8C8A4}">
      <dgm:prSet/>
      <dgm:spPr/>
      <dgm:t>
        <a:bodyPr/>
        <a:lstStyle/>
        <a:p>
          <a:endParaRPr lang="en-US"/>
        </a:p>
      </dgm:t>
    </dgm:pt>
    <dgm:pt modelId="{1B35D3DA-9226-4AFF-830B-33E1864D095B}" type="pres">
      <dgm:prSet presAssocID="{2A136A90-6B59-45AD-BBA1-85AFD032E8F8}" presName="root" presStyleCnt="0">
        <dgm:presLayoutVars>
          <dgm:dir/>
          <dgm:resizeHandles val="exact"/>
        </dgm:presLayoutVars>
      </dgm:prSet>
      <dgm:spPr/>
    </dgm:pt>
    <dgm:pt modelId="{CB125C28-0B94-473F-8DD6-0FA9C6825CB8}" type="pres">
      <dgm:prSet presAssocID="{620EFBB7-0769-4554-96E3-51B5B6698D5A}" presName="compNode" presStyleCnt="0"/>
      <dgm:spPr/>
    </dgm:pt>
    <dgm:pt modelId="{0D4EB885-042D-446C-BEC6-D5C6E571C0D1}" type="pres">
      <dgm:prSet presAssocID="{620EFBB7-0769-4554-96E3-51B5B6698D5A}" presName="bgRect" presStyleLbl="bgShp" presStyleIdx="0" presStyleCnt="4"/>
      <dgm:spPr/>
    </dgm:pt>
    <dgm:pt modelId="{16AAD39D-D2BC-4FAD-A761-F42A874CA5D0}" type="pres">
      <dgm:prSet presAssocID="{620EFBB7-0769-4554-96E3-51B5B6698D5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o-hazard with solid fill"/>
        </a:ext>
      </dgm:extLst>
    </dgm:pt>
    <dgm:pt modelId="{1A2E4D11-FBBB-4010-B5F6-CA21EB87BB87}" type="pres">
      <dgm:prSet presAssocID="{620EFBB7-0769-4554-96E3-51B5B6698D5A}" presName="spaceRect" presStyleCnt="0"/>
      <dgm:spPr/>
    </dgm:pt>
    <dgm:pt modelId="{60BE1400-6533-4B13-8CBF-270BF842AEE2}" type="pres">
      <dgm:prSet presAssocID="{620EFBB7-0769-4554-96E3-51B5B6698D5A}" presName="parTx" presStyleLbl="revTx" presStyleIdx="0" presStyleCnt="8">
        <dgm:presLayoutVars>
          <dgm:chMax val="0"/>
          <dgm:chPref val="0"/>
        </dgm:presLayoutVars>
      </dgm:prSet>
      <dgm:spPr/>
    </dgm:pt>
    <dgm:pt modelId="{F79B5672-C85A-4470-ABD6-52386A0283EA}" type="pres">
      <dgm:prSet presAssocID="{620EFBB7-0769-4554-96E3-51B5B6698D5A}" presName="desTx" presStyleLbl="revTx" presStyleIdx="1" presStyleCnt="8">
        <dgm:presLayoutVars/>
      </dgm:prSet>
      <dgm:spPr/>
    </dgm:pt>
    <dgm:pt modelId="{ABA86B2C-1508-42F7-A686-61CAE48A490B}" type="pres">
      <dgm:prSet presAssocID="{FD3AFE35-532F-4AE8-BAB4-DFA3B4B611F6}" presName="sibTrans" presStyleCnt="0"/>
      <dgm:spPr/>
    </dgm:pt>
    <dgm:pt modelId="{2E967F5B-25D8-44DF-B64D-8891F958D620}" type="pres">
      <dgm:prSet presAssocID="{A533B6C7-3203-4AEE-95BC-E867D49C88B5}" presName="compNode" presStyleCnt="0"/>
      <dgm:spPr/>
    </dgm:pt>
    <dgm:pt modelId="{95921D8F-D312-4691-82FC-507F01E1BB2D}" type="pres">
      <dgm:prSet presAssocID="{A533B6C7-3203-4AEE-95BC-E867D49C88B5}" presName="bgRect" presStyleLbl="bgShp" presStyleIdx="1" presStyleCnt="4"/>
      <dgm:spPr/>
    </dgm:pt>
    <dgm:pt modelId="{73DED0EB-6291-4F42-9E59-C93DE2E347BB}" type="pres">
      <dgm:prSet presAssocID="{A533B6C7-3203-4AEE-95BC-E867D49C88B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9AC66320-159C-4A8D-B71D-248FF779E414}" type="pres">
      <dgm:prSet presAssocID="{A533B6C7-3203-4AEE-95BC-E867D49C88B5}" presName="spaceRect" presStyleCnt="0"/>
      <dgm:spPr/>
    </dgm:pt>
    <dgm:pt modelId="{4A722B4B-CE61-4D1C-9457-ACB9ABB64C6C}" type="pres">
      <dgm:prSet presAssocID="{A533B6C7-3203-4AEE-95BC-E867D49C88B5}" presName="parTx" presStyleLbl="revTx" presStyleIdx="2" presStyleCnt="8">
        <dgm:presLayoutVars>
          <dgm:chMax val="0"/>
          <dgm:chPref val="0"/>
        </dgm:presLayoutVars>
      </dgm:prSet>
      <dgm:spPr/>
    </dgm:pt>
    <dgm:pt modelId="{D0101C4E-52AE-4EF9-8539-32E0EF3D4935}" type="pres">
      <dgm:prSet presAssocID="{A533B6C7-3203-4AEE-95BC-E867D49C88B5}" presName="desTx" presStyleLbl="revTx" presStyleIdx="3" presStyleCnt="8">
        <dgm:presLayoutVars/>
      </dgm:prSet>
      <dgm:spPr/>
    </dgm:pt>
    <dgm:pt modelId="{DBC99793-3061-4126-BEE9-77066AC83962}" type="pres">
      <dgm:prSet presAssocID="{634EAA8A-B09B-42FE-8301-99FBFB2B9BD8}" presName="sibTrans" presStyleCnt="0"/>
      <dgm:spPr/>
    </dgm:pt>
    <dgm:pt modelId="{651C6030-8703-4001-A014-3FA8A602DB52}" type="pres">
      <dgm:prSet presAssocID="{4A4045ED-A119-4AA6-9C68-5FB2FD000427}" presName="compNode" presStyleCnt="0"/>
      <dgm:spPr/>
    </dgm:pt>
    <dgm:pt modelId="{03ADFC20-61F8-49F6-8496-AC826A0B2F52}" type="pres">
      <dgm:prSet presAssocID="{4A4045ED-A119-4AA6-9C68-5FB2FD000427}" presName="bgRect" presStyleLbl="bgShp" presStyleIdx="2" presStyleCnt="4"/>
      <dgm:spPr/>
    </dgm:pt>
    <dgm:pt modelId="{4485999E-2D4D-4D9A-B547-AFB5CA123B5D}" type="pres">
      <dgm:prSet presAssocID="{4A4045ED-A119-4AA6-9C68-5FB2FD00042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ttens"/>
        </a:ext>
      </dgm:extLst>
    </dgm:pt>
    <dgm:pt modelId="{31B58DAF-4F63-49D2-B411-A3CA41D2F42E}" type="pres">
      <dgm:prSet presAssocID="{4A4045ED-A119-4AA6-9C68-5FB2FD000427}" presName="spaceRect" presStyleCnt="0"/>
      <dgm:spPr/>
    </dgm:pt>
    <dgm:pt modelId="{AA740D98-CE0C-4E4F-8B54-ED5234570D9E}" type="pres">
      <dgm:prSet presAssocID="{4A4045ED-A119-4AA6-9C68-5FB2FD000427}" presName="parTx" presStyleLbl="revTx" presStyleIdx="4" presStyleCnt="8">
        <dgm:presLayoutVars>
          <dgm:chMax val="0"/>
          <dgm:chPref val="0"/>
        </dgm:presLayoutVars>
      </dgm:prSet>
      <dgm:spPr/>
    </dgm:pt>
    <dgm:pt modelId="{DEF24C47-92B0-4D3E-A158-2254B6659C29}" type="pres">
      <dgm:prSet presAssocID="{4A4045ED-A119-4AA6-9C68-5FB2FD000427}" presName="desTx" presStyleLbl="revTx" presStyleIdx="5" presStyleCnt="8">
        <dgm:presLayoutVars/>
      </dgm:prSet>
      <dgm:spPr/>
    </dgm:pt>
    <dgm:pt modelId="{4437AF67-8038-4495-AA26-7A95306008D6}" type="pres">
      <dgm:prSet presAssocID="{858335E1-0756-4935-AE41-5B216DCCD948}" presName="sibTrans" presStyleCnt="0"/>
      <dgm:spPr/>
    </dgm:pt>
    <dgm:pt modelId="{54B23FE2-9F83-4BE3-BBFA-77D530A7A14D}" type="pres">
      <dgm:prSet presAssocID="{3744FA87-5500-495B-AC51-7905AAEC0D97}" presName="compNode" presStyleCnt="0"/>
      <dgm:spPr/>
    </dgm:pt>
    <dgm:pt modelId="{90807735-9FB0-4528-ACE3-A4994B341230}" type="pres">
      <dgm:prSet presAssocID="{3744FA87-5500-495B-AC51-7905AAEC0D97}" presName="bgRect" presStyleLbl="bgShp" presStyleIdx="3" presStyleCnt="4"/>
      <dgm:spPr/>
    </dgm:pt>
    <dgm:pt modelId="{B4A5AEA3-3D05-48C3-8A28-D0C6BFB50C3E}" type="pres">
      <dgm:prSet presAssocID="{3744FA87-5500-495B-AC51-7905AAEC0D9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702EA2DD-669E-4EEC-9F24-11C72F387658}" type="pres">
      <dgm:prSet presAssocID="{3744FA87-5500-495B-AC51-7905AAEC0D97}" presName="spaceRect" presStyleCnt="0"/>
      <dgm:spPr/>
    </dgm:pt>
    <dgm:pt modelId="{0DB914AC-E7A5-4603-B0A8-2EA929584CA4}" type="pres">
      <dgm:prSet presAssocID="{3744FA87-5500-495B-AC51-7905AAEC0D97}" presName="parTx" presStyleLbl="revTx" presStyleIdx="6" presStyleCnt="8">
        <dgm:presLayoutVars>
          <dgm:chMax val="0"/>
          <dgm:chPref val="0"/>
        </dgm:presLayoutVars>
      </dgm:prSet>
      <dgm:spPr/>
    </dgm:pt>
    <dgm:pt modelId="{D7969240-B825-433D-BA7D-1B7F35360EF9}" type="pres">
      <dgm:prSet presAssocID="{3744FA87-5500-495B-AC51-7905AAEC0D97}" presName="desTx" presStyleLbl="revTx" presStyleIdx="7" presStyleCnt="8">
        <dgm:presLayoutVars/>
      </dgm:prSet>
      <dgm:spPr/>
    </dgm:pt>
  </dgm:ptLst>
  <dgm:cxnLst>
    <dgm:cxn modelId="{4AC4C013-AE24-450D-8F49-616407B1EDE1}" type="presOf" srcId="{AD6A73C4-4571-4939-A9AD-6D1873CCB1B8}" destId="{F79B5672-C85A-4470-ABD6-52386A0283EA}" srcOrd="0" destOrd="1" presId="urn:microsoft.com/office/officeart/2018/2/layout/IconVerticalSolidList"/>
    <dgm:cxn modelId="{94482B1F-E26B-49E4-A174-ED9E12754BA7}" type="presOf" srcId="{DE3DD521-DFE6-452A-97ED-2BD7FCAEC18B}" destId="{DEF24C47-92B0-4D3E-A158-2254B6659C29}" srcOrd="0" destOrd="0" presId="urn:microsoft.com/office/officeart/2018/2/layout/IconVerticalSolidList"/>
    <dgm:cxn modelId="{BE55371F-CB09-42D1-925D-C67DE47F04C5}" type="presOf" srcId="{A533B6C7-3203-4AEE-95BC-E867D49C88B5}" destId="{4A722B4B-CE61-4D1C-9457-ACB9ABB64C6C}" srcOrd="0" destOrd="0" presId="urn:microsoft.com/office/officeart/2018/2/layout/IconVerticalSolidList"/>
    <dgm:cxn modelId="{1BD59E24-EEF8-4998-8DB1-3343142CAF57}" srcId="{2A136A90-6B59-45AD-BBA1-85AFD032E8F8}" destId="{4A4045ED-A119-4AA6-9C68-5FB2FD000427}" srcOrd="2" destOrd="0" parTransId="{3AFC7164-9B18-4D91-8BCD-E06AEDF44A1B}" sibTransId="{858335E1-0756-4935-AE41-5B216DCCD948}"/>
    <dgm:cxn modelId="{83AAB126-EEF4-4526-8799-DB8AAA17F246}" type="presOf" srcId="{38C89CD9-F36D-44A3-BAD2-1C56A38F2498}" destId="{D0101C4E-52AE-4EF9-8539-32E0EF3D4935}" srcOrd="0" destOrd="0" presId="urn:microsoft.com/office/officeart/2018/2/layout/IconVerticalSolidList"/>
    <dgm:cxn modelId="{F0F62232-9FFC-4508-9C7B-23E7E58A82A5}" type="presOf" srcId="{4A4045ED-A119-4AA6-9C68-5FB2FD000427}" destId="{AA740D98-CE0C-4E4F-8B54-ED5234570D9E}" srcOrd="0" destOrd="0" presId="urn:microsoft.com/office/officeart/2018/2/layout/IconVerticalSolidList"/>
    <dgm:cxn modelId="{FCFB915C-6944-44C7-AFD9-3730997CE94C}" srcId="{4A4045ED-A119-4AA6-9C68-5FB2FD000427}" destId="{DE3DD521-DFE6-452A-97ED-2BD7FCAEC18B}" srcOrd="0" destOrd="0" parTransId="{3C712A89-D2FD-4F9A-8939-529D13496647}" sibTransId="{FB209A40-FF79-40CB-8FAA-A4538A0787CB}"/>
    <dgm:cxn modelId="{52701444-4FA4-4306-8173-095ABE68A79B}" srcId="{2A136A90-6B59-45AD-BBA1-85AFD032E8F8}" destId="{3744FA87-5500-495B-AC51-7905AAEC0D97}" srcOrd="3" destOrd="0" parTransId="{F9C5B073-A074-4BE2-86B2-B0729497765D}" sibTransId="{8548ABE6-996B-48D4-AEF0-CB4A3D8DF008}"/>
    <dgm:cxn modelId="{204E4365-F23A-4977-9B27-C89117A33D81}" srcId="{4A4045ED-A119-4AA6-9C68-5FB2FD000427}" destId="{B5BCA345-3E61-46A1-9403-252E2593986C}" srcOrd="2" destOrd="0" parTransId="{64204734-B58C-4E52-BF50-C5E457167235}" sibTransId="{8D64A823-C6B2-4F50-AACA-3AD6FF04EDBD}"/>
    <dgm:cxn modelId="{6268EB68-B86E-49C7-8CB6-3C8D0B9F9DBD}" srcId="{620EFBB7-0769-4554-96E3-51B5B6698D5A}" destId="{2F2E9ED7-AA2C-41D3-B41D-9A4670962B04}" srcOrd="0" destOrd="0" parTransId="{239CB8CE-F87F-49D8-8F98-F9FC521964BB}" sibTransId="{28127B54-8CBA-44B1-BA37-AAB657CD1F98}"/>
    <dgm:cxn modelId="{5D08594A-349C-415C-8F5E-8066ACCD4006}" srcId="{620EFBB7-0769-4554-96E3-51B5B6698D5A}" destId="{AD6A73C4-4571-4939-A9AD-6D1873CCB1B8}" srcOrd="1" destOrd="0" parTransId="{CCA5CEF5-8E45-4810-9604-06C783A92C02}" sibTransId="{C06CFA85-231A-4C5B-9420-06D0917FF928}"/>
    <dgm:cxn modelId="{A80E8B70-F6AF-44CE-B160-EF9E5CF8C8A4}" srcId="{3744FA87-5500-495B-AC51-7905AAEC0D97}" destId="{5CFFB7EC-A90A-4954-ADD0-9B53B0E35DE2}" srcOrd="1" destOrd="0" parTransId="{916103B2-3B3C-4CAE-AB1C-DBC908051E95}" sibTransId="{ADB57DB4-70AB-4508-8AA2-8FF2F575CFBA}"/>
    <dgm:cxn modelId="{AA6DB852-C19A-459E-ADC1-A0A0C5C4B631}" type="presOf" srcId="{3744FA87-5500-495B-AC51-7905AAEC0D97}" destId="{0DB914AC-E7A5-4603-B0A8-2EA929584CA4}" srcOrd="0" destOrd="0" presId="urn:microsoft.com/office/officeart/2018/2/layout/IconVerticalSolidList"/>
    <dgm:cxn modelId="{447DAB74-E8A6-44B5-9E14-29ABE6B50F90}" srcId="{4A4045ED-A119-4AA6-9C68-5FB2FD000427}" destId="{882C1443-BBBA-4A32-B0A1-C401D2573BEE}" srcOrd="1" destOrd="0" parTransId="{BB24D5E5-31E0-4F2D-B37E-28A578D4AB80}" sibTransId="{F28648FB-4BBF-4857-A990-FF7EE004D8C9}"/>
    <dgm:cxn modelId="{86A3F778-9D9E-4DAD-8231-B0754C406EAF}" type="presOf" srcId="{882C1443-BBBA-4A32-B0A1-C401D2573BEE}" destId="{DEF24C47-92B0-4D3E-A158-2254B6659C29}" srcOrd="0" destOrd="1" presId="urn:microsoft.com/office/officeart/2018/2/layout/IconVerticalSolidList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104B6182-9192-44F3-96C8-124551E3FF06}" srcId="{A533B6C7-3203-4AEE-95BC-E867D49C88B5}" destId="{38C89CD9-F36D-44A3-BAD2-1C56A38F2498}" srcOrd="0" destOrd="0" parTransId="{A8EE3729-D93B-4EF7-84E4-68478D3CBE27}" sibTransId="{EB2E08CA-541A-4A34-B372-DB948B0BDDF6}"/>
    <dgm:cxn modelId="{25D76C87-3692-45D5-AC0E-5FC05F91C3B7}" type="presOf" srcId="{2F2E9ED7-AA2C-41D3-B41D-9A4670962B04}" destId="{F79B5672-C85A-4470-ABD6-52386A0283EA}" srcOrd="0" destOrd="0" presId="urn:microsoft.com/office/officeart/2018/2/layout/IconVerticalSolidList"/>
    <dgm:cxn modelId="{46D9F889-AF48-4005-B55D-74F0436ACF38}" type="presOf" srcId="{2A136A90-6B59-45AD-BBA1-85AFD032E8F8}" destId="{1B35D3DA-9226-4AFF-830B-33E1864D095B}" srcOrd="0" destOrd="0" presId="urn:microsoft.com/office/officeart/2018/2/layout/IconVerticalSolidList"/>
    <dgm:cxn modelId="{9B1C6196-B1E9-4143-87E6-3D6DCB34896C}" srcId="{3744FA87-5500-495B-AC51-7905AAEC0D97}" destId="{98843196-8819-44D9-94A3-C05E55C3E2B1}" srcOrd="0" destOrd="0" parTransId="{C08248A3-4923-4BF0-8EC7-F40A37C27B8F}" sibTransId="{1D59A082-049D-41D4-8061-2EFFDDF4BEAF}"/>
    <dgm:cxn modelId="{0C7B8F9D-5436-4292-BD54-CEE6641A83FF}" type="presOf" srcId="{620EFBB7-0769-4554-96E3-51B5B6698D5A}" destId="{60BE1400-6533-4B13-8CBF-270BF842AEE2}" srcOrd="0" destOrd="0" presId="urn:microsoft.com/office/officeart/2018/2/layout/IconVerticalSolidList"/>
    <dgm:cxn modelId="{E84FEBB3-097E-49AF-BF81-F014868B3921}" srcId="{A533B6C7-3203-4AEE-95BC-E867D49C88B5}" destId="{A22602C1-84EA-4E53-9B45-F6B0FA7D8385}" srcOrd="1" destOrd="0" parTransId="{2E6FFF3A-A75A-4B43-A33B-2ABB7A229216}" sibTransId="{7391C1CC-884D-4476-85C3-1975DA4A58D7}"/>
    <dgm:cxn modelId="{DF3DB5BE-F5FA-4F77-B44C-38137AF9AC2E}" type="presOf" srcId="{5CFFB7EC-A90A-4954-ADD0-9B53B0E35DE2}" destId="{D7969240-B825-433D-BA7D-1B7F35360EF9}" srcOrd="0" destOrd="1" presId="urn:microsoft.com/office/officeart/2018/2/layout/IconVerticalSolidList"/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936A57EA-4C71-4F8B-9B8A-1A40669A07F0}" type="presOf" srcId="{B5BCA345-3E61-46A1-9403-252E2593986C}" destId="{DEF24C47-92B0-4D3E-A158-2254B6659C29}" srcOrd="0" destOrd="2" presId="urn:microsoft.com/office/officeart/2018/2/layout/IconVerticalSolidList"/>
    <dgm:cxn modelId="{8AA6AAEB-87B6-4AD1-A880-DFFB9B72B1AF}" type="presOf" srcId="{98843196-8819-44D9-94A3-C05E55C3E2B1}" destId="{D7969240-B825-433D-BA7D-1B7F35360EF9}" srcOrd="0" destOrd="0" presId="urn:microsoft.com/office/officeart/2018/2/layout/IconVerticalSolidList"/>
    <dgm:cxn modelId="{F5980AF5-1E3C-4953-B18A-AC1B5D061C4F}" type="presOf" srcId="{A22602C1-84EA-4E53-9B45-F6B0FA7D8385}" destId="{D0101C4E-52AE-4EF9-8539-32E0EF3D4935}" srcOrd="0" destOrd="1" presId="urn:microsoft.com/office/officeart/2018/2/layout/IconVerticalSolidList"/>
    <dgm:cxn modelId="{F580A30D-F79E-4366-8A57-86A7E4099B0D}" type="presParOf" srcId="{1B35D3DA-9226-4AFF-830B-33E1864D095B}" destId="{CB125C28-0B94-473F-8DD6-0FA9C6825CB8}" srcOrd="0" destOrd="0" presId="urn:microsoft.com/office/officeart/2018/2/layout/IconVerticalSolidList"/>
    <dgm:cxn modelId="{FC0D8856-BD86-4F27-92A8-5176D4946A5B}" type="presParOf" srcId="{CB125C28-0B94-473F-8DD6-0FA9C6825CB8}" destId="{0D4EB885-042D-446C-BEC6-D5C6E571C0D1}" srcOrd="0" destOrd="0" presId="urn:microsoft.com/office/officeart/2018/2/layout/IconVerticalSolidList"/>
    <dgm:cxn modelId="{7CBA7824-640C-4D51-A72A-697AF260847F}" type="presParOf" srcId="{CB125C28-0B94-473F-8DD6-0FA9C6825CB8}" destId="{16AAD39D-D2BC-4FAD-A761-F42A874CA5D0}" srcOrd="1" destOrd="0" presId="urn:microsoft.com/office/officeart/2018/2/layout/IconVerticalSolidList"/>
    <dgm:cxn modelId="{6A23C8ED-E3BA-4ED0-8135-8CC75CB608BD}" type="presParOf" srcId="{CB125C28-0B94-473F-8DD6-0FA9C6825CB8}" destId="{1A2E4D11-FBBB-4010-B5F6-CA21EB87BB87}" srcOrd="2" destOrd="0" presId="urn:microsoft.com/office/officeart/2018/2/layout/IconVerticalSolidList"/>
    <dgm:cxn modelId="{7849E6C3-4F05-4BF8-9B34-D9E9F4B10B5A}" type="presParOf" srcId="{CB125C28-0B94-473F-8DD6-0FA9C6825CB8}" destId="{60BE1400-6533-4B13-8CBF-270BF842AEE2}" srcOrd="3" destOrd="0" presId="urn:microsoft.com/office/officeart/2018/2/layout/IconVerticalSolidList"/>
    <dgm:cxn modelId="{FAE61C1A-A95E-470E-B48A-E1533EAC98A6}" type="presParOf" srcId="{CB125C28-0B94-473F-8DD6-0FA9C6825CB8}" destId="{F79B5672-C85A-4470-ABD6-52386A0283EA}" srcOrd="4" destOrd="0" presId="urn:microsoft.com/office/officeart/2018/2/layout/IconVerticalSolidList"/>
    <dgm:cxn modelId="{AA0C78B9-58DD-4664-8743-1292BCEF219F}" type="presParOf" srcId="{1B35D3DA-9226-4AFF-830B-33E1864D095B}" destId="{ABA86B2C-1508-42F7-A686-61CAE48A490B}" srcOrd="1" destOrd="0" presId="urn:microsoft.com/office/officeart/2018/2/layout/IconVerticalSolidList"/>
    <dgm:cxn modelId="{D2209EB4-5F9E-42C6-BDA5-2F970CA00FC2}" type="presParOf" srcId="{1B35D3DA-9226-4AFF-830B-33E1864D095B}" destId="{2E967F5B-25D8-44DF-B64D-8891F958D620}" srcOrd="2" destOrd="0" presId="urn:microsoft.com/office/officeart/2018/2/layout/IconVerticalSolidList"/>
    <dgm:cxn modelId="{D88037D6-3597-41B7-AB96-C851A4A5A8A8}" type="presParOf" srcId="{2E967F5B-25D8-44DF-B64D-8891F958D620}" destId="{95921D8F-D312-4691-82FC-507F01E1BB2D}" srcOrd="0" destOrd="0" presId="urn:microsoft.com/office/officeart/2018/2/layout/IconVerticalSolidList"/>
    <dgm:cxn modelId="{C0551CA0-F4F4-4E35-88EF-A1BE18E81B50}" type="presParOf" srcId="{2E967F5B-25D8-44DF-B64D-8891F958D620}" destId="{73DED0EB-6291-4F42-9E59-C93DE2E347BB}" srcOrd="1" destOrd="0" presId="urn:microsoft.com/office/officeart/2018/2/layout/IconVerticalSolidList"/>
    <dgm:cxn modelId="{67BC559E-A43C-4116-AB26-C204B17D223C}" type="presParOf" srcId="{2E967F5B-25D8-44DF-B64D-8891F958D620}" destId="{9AC66320-159C-4A8D-B71D-248FF779E414}" srcOrd="2" destOrd="0" presId="urn:microsoft.com/office/officeart/2018/2/layout/IconVerticalSolidList"/>
    <dgm:cxn modelId="{47F3F331-D66B-48B4-A501-C0DAC40C92D5}" type="presParOf" srcId="{2E967F5B-25D8-44DF-B64D-8891F958D620}" destId="{4A722B4B-CE61-4D1C-9457-ACB9ABB64C6C}" srcOrd="3" destOrd="0" presId="urn:microsoft.com/office/officeart/2018/2/layout/IconVerticalSolidList"/>
    <dgm:cxn modelId="{FF61A760-3DD1-4828-AD5A-E8A2B217015B}" type="presParOf" srcId="{2E967F5B-25D8-44DF-B64D-8891F958D620}" destId="{D0101C4E-52AE-4EF9-8539-32E0EF3D4935}" srcOrd="4" destOrd="0" presId="urn:microsoft.com/office/officeart/2018/2/layout/IconVerticalSolidList"/>
    <dgm:cxn modelId="{2D5E9104-230E-48A3-8DA3-C99A2F8F3176}" type="presParOf" srcId="{1B35D3DA-9226-4AFF-830B-33E1864D095B}" destId="{DBC99793-3061-4126-BEE9-77066AC83962}" srcOrd="3" destOrd="0" presId="urn:microsoft.com/office/officeart/2018/2/layout/IconVerticalSolidList"/>
    <dgm:cxn modelId="{BE3B9997-BA8E-44D3-9B98-25115FAB8596}" type="presParOf" srcId="{1B35D3DA-9226-4AFF-830B-33E1864D095B}" destId="{651C6030-8703-4001-A014-3FA8A602DB52}" srcOrd="4" destOrd="0" presId="urn:microsoft.com/office/officeart/2018/2/layout/IconVerticalSolidList"/>
    <dgm:cxn modelId="{23B31DFC-B085-41A3-8148-2CD3236097DA}" type="presParOf" srcId="{651C6030-8703-4001-A014-3FA8A602DB52}" destId="{03ADFC20-61F8-49F6-8496-AC826A0B2F52}" srcOrd="0" destOrd="0" presId="urn:microsoft.com/office/officeart/2018/2/layout/IconVerticalSolidList"/>
    <dgm:cxn modelId="{450BE0ED-626D-4E5D-ADFE-C89E03E30CEE}" type="presParOf" srcId="{651C6030-8703-4001-A014-3FA8A602DB52}" destId="{4485999E-2D4D-4D9A-B547-AFB5CA123B5D}" srcOrd="1" destOrd="0" presId="urn:microsoft.com/office/officeart/2018/2/layout/IconVerticalSolidList"/>
    <dgm:cxn modelId="{08A92FDA-12E6-4C82-A8C0-4F970B60E4FD}" type="presParOf" srcId="{651C6030-8703-4001-A014-3FA8A602DB52}" destId="{31B58DAF-4F63-49D2-B411-A3CA41D2F42E}" srcOrd="2" destOrd="0" presId="urn:microsoft.com/office/officeart/2018/2/layout/IconVerticalSolidList"/>
    <dgm:cxn modelId="{6E0576F1-63AA-46AF-9DDB-72B8414D4578}" type="presParOf" srcId="{651C6030-8703-4001-A014-3FA8A602DB52}" destId="{AA740D98-CE0C-4E4F-8B54-ED5234570D9E}" srcOrd="3" destOrd="0" presId="urn:microsoft.com/office/officeart/2018/2/layout/IconVerticalSolidList"/>
    <dgm:cxn modelId="{8FF53D77-BD40-4219-AF7C-B4AD1A3123F7}" type="presParOf" srcId="{651C6030-8703-4001-A014-3FA8A602DB52}" destId="{DEF24C47-92B0-4D3E-A158-2254B6659C29}" srcOrd="4" destOrd="0" presId="urn:microsoft.com/office/officeart/2018/2/layout/IconVerticalSolidList"/>
    <dgm:cxn modelId="{31A6954E-009E-4FDA-BF8C-7D695459B811}" type="presParOf" srcId="{1B35D3DA-9226-4AFF-830B-33E1864D095B}" destId="{4437AF67-8038-4495-AA26-7A95306008D6}" srcOrd="5" destOrd="0" presId="urn:microsoft.com/office/officeart/2018/2/layout/IconVerticalSolidList"/>
    <dgm:cxn modelId="{54C18656-5DE1-4154-8A41-BECFCA35F81C}" type="presParOf" srcId="{1B35D3DA-9226-4AFF-830B-33E1864D095B}" destId="{54B23FE2-9F83-4BE3-BBFA-77D530A7A14D}" srcOrd="6" destOrd="0" presId="urn:microsoft.com/office/officeart/2018/2/layout/IconVerticalSolidList"/>
    <dgm:cxn modelId="{31B9B997-5E14-4B49-9333-9BE0C0526C2C}" type="presParOf" srcId="{54B23FE2-9F83-4BE3-BBFA-77D530A7A14D}" destId="{90807735-9FB0-4528-ACE3-A4994B341230}" srcOrd="0" destOrd="0" presId="urn:microsoft.com/office/officeart/2018/2/layout/IconVerticalSolidList"/>
    <dgm:cxn modelId="{FA2633BA-A65C-49CD-B881-39570EBF55B5}" type="presParOf" srcId="{54B23FE2-9F83-4BE3-BBFA-77D530A7A14D}" destId="{B4A5AEA3-3D05-48C3-8A28-D0C6BFB50C3E}" srcOrd="1" destOrd="0" presId="urn:microsoft.com/office/officeart/2018/2/layout/IconVerticalSolidList"/>
    <dgm:cxn modelId="{931679B3-54B9-4F1D-A168-354F3FB026B1}" type="presParOf" srcId="{54B23FE2-9F83-4BE3-BBFA-77D530A7A14D}" destId="{702EA2DD-669E-4EEC-9F24-11C72F387658}" srcOrd="2" destOrd="0" presId="urn:microsoft.com/office/officeart/2018/2/layout/IconVerticalSolidList"/>
    <dgm:cxn modelId="{F3112A46-ACCA-45FE-9C28-300C233A3574}" type="presParOf" srcId="{54B23FE2-9F83-4BE3-BBFA-77D530A7A14D}" destId="{0DB914AC-E7A5-4603-B0A8-2EA929584CA4}" srcOrd="3" destOrd="0" presId="urn:microsoft.com/office/officeart/2018/2/layout/IconVerticalSolidList"/>
    <dgm:cxn modelId="{D7B0204D-8CE2-4C0A-AE75-7403612AA997}" type="presParOf" srcId="{54B23FE2-9F83-4BE3-BBFA-77D530A7A14D}" destId="{D7969240-B825-433D-BA7D-1B7F35360EF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EFBB7-0769-4554-96E3-51B5B6698D5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Blood borne pathogens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Caustic chemical</a:t>
          </a:r>
        </a:p>
      </dgm:t>
    </dgm:pt>
    <dgm:pt modelId="{B5DFE748-686E-4A08-944E-9D07F9FA6B48}" type="parTrans" cxnId="{17C9D25A-BC5F-418E-9A4A-29DD9C57BD39}">
      <dgm:prSet/>
      <dgm:spPr/>
      <dgm:t>
        <a:bodyPr/>
        <a:lstStyle/>
        <a:p>
          <a:endParaRPr lang="en-US"/>
        </a:p>
      </dgm:t>
    </dgm:pt>
    <dgm:pt modelId="{FD3AFE35-532F-4AE8-BAB4-DFA3B4B611F6}" type="sibTrans" cxnId="{17C9D25A-BC5F-418E-9A4A-29DD9C57BD39}">
      <dgm:prSet/>
      <dgm:spPr/>
      <dgm:t>
        <a:bodyPr/>
        <a:lstStyle/>
        <a:p>
          <a:endParaRPr lang="en-US"/>
        </a:p>
      </dgm:t>
    </dgm:pt>
    <dgm:pt modelId="{A533B6C7-3203-4AEE-95BC-E867D49C88B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</a:t>
          </a:r>
        </a:p>
        <a:p>
          <a:r>
            <a:rPr lang="en-US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SaniZide</a:t>
          </a:r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prepared disinfectant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Centrifuges that lock while in use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Plastic vacutainer tubes</a:t>
          </a:r>
        </a:p>
      </dgm:t>
    </dgm:pt>
    <dgm:pt modelId="{4FCAF1A9-8A97-45AC-B4A5-B91AEE5BC9BB}" type="parTrans" cxnId="{0FE563DE-8338-4B45-BCFD-251C8642CABA}">
      <dgm:prSet/>
      <dgm:spPr/>
      <dgm:t>
        <a:bodyPr/>
        <a:lstStyle/>
        <a:p>
          <a:endParaRPr lang="en-US"/>
        </a:p>
      </dgm:t>
    </dgm:pt>
    <dgm:pt modelId="{634EAA8A-B09B-42FE-8301-99FBFB2B9BD8}" type="sibTrans" cxnId="{0FE563DE-8338-4B45-BCFD-251C8642CABA}">
      <dgm:prSet/>
      <dgm:spPr/>
      <dgm:t>
        <a:bodyPr/>
        <a:lstStyle/>
        <a:p>
          <a:endParaRPr lang="en-US"/>
        </a:p>
      </dgm:t>
    </dgm:pt>
    <dgm:pt modelId="{4A4045ED-A119-4AA6-9C68-5FB2FD000427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Personal Protective equipment: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Lab coat, gloves, mask, goggles</a:t>
          </a:r>
        </a:p>
      </dgm:t>
    </dgm:pt>
    <dgm:pt modelId="{3AFC7164-9B18-4D91-8BCD-E06AEDF44A1B}" type="parTrans" cxnId="{1BD59E24-EEF8-4998-8DB1-3343142CAF57}">
      <dgm:prSet/>
      <dgm:spPr/>
      <dgm:t>
        <a:bodyPr/>
        <a:lstStyle/>
        <a:p>
          <a:endParaRPr lang="en-US"/>
        </a:p>
      </dgm:t>
    </dgm:pt>
    <dgm:pt modelId="{858335E1-0756-4935-AE41-5B216DCCD948}" type="sibTrans" cxnId="{1BD59E24-EEF8-4998-8DB1-3343142CAF57}">
      <dgm:prSet/>
      <dgm:spPr/>
      <dgm:t>
        <a:bodyPr/>
        <a:lstStyle/>
        <a:p>
          <a:endParaRPr lang="en-US"/>
        </a:p>
      </dgm:t>
    </dgm:pt>
    <dgm:pt modelId="{E902F394-2A0C-4CA2-9050-051587775D97}">
      <dgm:prSet/>
      <dgm:spPr/>
      <dgm:t>
        <a:bodyPr/>
        <a:lstStyle/>
        <a:p>
          <a:r>
            <a:rPr lang="en-US" dirty="0"/>
            <a:t>Work Practices that limit risk:</a:t>
          </a:r>
        </a:p>
        <a:p>
          <a:r>
            <a:rPr lang="en-US" dirty="0"/>
            <a:t>Use of proper PPE</a:t>
          </a:r>
        </a:p>
        <a:p>
          <a:r>
            <a:rPr lang="en-US" dirty="0"/>
            <a:t>Wash Hands when the clean-up is completed</a:t>
          </a:r>
        </a:p>
      </dgm:t>
    </dgm:pt>
    <dgm:pt modelId="{DADCFAC2-65DE-4EFB-995C-73EF0B68AEAB}" type="parTrans" cxnId="{A01372F5-73D4-4E28-900C-534C6BC66455}">
      <dgm:prSet/>
      <dgm:spPr/>
      <dgm:t>
        <a:bodyPr/>
        <a:lstStyle/>
        <a:p>
          <a:endParaRPr lang="en-US"/>
        </a:p>
      </dgm:t>
    </dgm:pt>
    <dgm:pt modelId="{27FDD4ED-52F2-499F-858D-4475820F3922}" type="sibTrans" cxnId="{A01372F5-73D4-4E28-900C-534C6BC66455}">
      <dgm:prSet/>
      <dgm:spPr/>
      <dgm:t>
        <a:bodyPr/>
        <a:lstStyle/>
        <a:p>
          <a:endParaRPr lang="en-US"/>
        </a:p>
      </dgm:t>
    </dgm:pt>
    <dgm:pt modelId="{9DFA33EB-DCF7-4AD2-97C7-FEE5F934773C}" type="pres">
      <dgm:prSet presAssocID="{2A136A90-6B59-45AD-BBA1-85AFD032E8F8}" presName="Name0" presStyleCnt="0">
        <dgm:presLayoutVars>
          <dgm:dir/>
          <dgm:resizeHandles val="exact"/>
        </dgm:presLayoutVars>
      </dgm:prSet>
      <dgm:spPr/>
    </dgm:pt>
    <dgm:pt modelId="{9C7FA070-D8DF-4EBF-898D-29677DC6AC58}" type="pres">
      <dgm:prSet presAssocID="{620EFBB7-0769-4554-96E3-51B5B6698D5A}" presName="node" presStyleLbl="node1" presStyleIdx="0" presStyleCnt="4">
        <dgm:presLayoutVars>
          <dgm:bulletEnabled val="1"/>
        </dgm:presLayoutVars>
      </dgm:prSet>
      <dgm:spPr/>
    </dgm:pt>
    <dgm:pt modelId="{271B6260-8FD3-49E5-8D5E-727821EA3B5E}" type="pres">
      <dgm:prSet presAssocID="{FD3AFE35-532F-4AE8-BAB4-DFA3B4B611F6}" presName="sibTrans" presStyleLbl="sibTrans1D1" presStyleIdx="0" presStyleCnt="3"/>
      <dgm:spPr/>
    </dgm:pt>
    <dgm:pt modelId="{509F02A6-E924-4EEF-A6CF-A96F919A12D4}" type="pres">
      <dgm:prSet presAssocID="{FD3AFE35-532F-4AE8-BAB4-DFA3B4B611F6}" presName="connectorText" presStyleLbl="sibTrans1D1" presStyleIdx="0" presStyleCnt="3"/>
      <dgm:spPr/>
    </dgm:pt>
    <dgm:pt modelId="{F039FB49-C7DF-46A6-A676-E7788AEA9F9F}" type="pres">
      <dgm:prSet presAssocID="{A533B6C7-3203-4AEE-95BC-E867D49C88B5}" presName="node" presStyleLbl="node1" presStyleIdx="1" presStyleCnt="4">
        <dgm:presLayoutVars>
          <dgm:bulletEnabled val="1"/>
        </dgm:presLayoutVars>
      </dgm:prSet>
      <dgm:spPr/>
    </dgm:pt>
    <dgm:pt modelId="{65E76539-4FCE-4958-BF7E-74CB102A3B5A}" type="pres">
      <dgm:prSet presAssocID="{634EAA8A-B09B-42FE-8301-99FBFB2B9BD8}" presName="sibTrans" presStyleLbl="sibTrans1D1" presStyleIdx="1" presStyleCnt="3"/>
      <dgm:spPr/>
    </dgm:pt>
    <dgm:pt modelId="{BE9F3449-B749-43F5-B6AC-E2FB27A394FC}" type="pres">
      <dgm:prSet presAssocID="{634EAA8A-B09B-42FE-8301-99FBFB2B9BD8}" presName="connectorText" presStyleLbl="sibTrans1D1" presStyleIdx="1" presStyleCnt="3"/>
      <dgm:spPr/>
    </dgm:pt>
    <dgm:pt modelId="{73424119-39A0-4D8B-BA98-588992D50FCE}" type="pres">
      <dgm:prSet presAssocID="{4A4045ED-A119-4AA6-9C68-5FB2FD000427}" presName="node" presStyleLbl="node1" presStyleIdx="2" presStyleCnt="4">
        <dgm:presLayoutVars>
          <dgm:bulletEnabled val="1"/>
        </dgm:presLayoutVars>
      </dgm:prSet>
      <dgm:spPr/>
    </dgm:pt>
    <dgm:pt modelId="{A1E10175-C324-41C6-826A-27C9A3D8A25C}" type="pres">
      <dgm:prSet presAssocID="{858335E1-0756-4935-AE41-5B216DCCD948}" presName="sibTrans" presStyleLbl="sibTrans1D1" presStyleIdx="2" presStyleCnt="3"/>
      <dgm:spPr/>
    </dgm:pt>
    <dgm:pt modelId="{DEFDE3A1-8B2A-4320-9AB8-CA855572001C}" type="pres">
      <dgm:prSet presAssocID="{858335E1-0756-4935-AE41-5B216DCCD948}" presName="connectorText" presStyleLbl="sibTrans1D1" presStyleIdx="2" presStyleCnt="3"/>
      <dgm:spPr/>
    </dgm:pt>
    <dgm:pt modelId="{C690DD90-0F67-4274-9A8C-D15C06C2527D}" type="pres">
      <dgm:prSet presAssocID="{E902F394-2A0C-4CA2-9050-051587775D97}" presName="node" presStyleLbl="node1" presStyleIdx="3" presStyleCnt="4">
        <dgm:presLayoutVars>
          <dgm:bulletEnabled val="1"/>
        </dgm:presLayoutVars>
      </dgm:prSet>
      <dgm:spPr/>
    </dgm:pt>
  </dgm:ptLst>
  <dgm:cxnLst>
    <dgm:cxn modelId="{074D0617-34D4-407D-A821-FBA5974FD5B6}" type="presOf" srcId="{FD3AFE35-532F-4AE8-BAB4-DFA3B4B611F6}" destId="{509F02A6-E924-4EEF-A6CF-A96F919A12D4}" srcOrd="1" destOrd="0" presId="urn:microsoft.com/office/officeart/2016/7/layout/RepeatingBendingProcessNew"/>
    <dgm:cxn modelId="{B589DC1E-9EEC-4FDB-B259-91EFC6BB647D}" type="presOf" srcId="{4A4045ED-A119-4AA6-9C68-5FB2FD000427}" destId="{73424119-39A0-4D8B-BA98-588992D50FCE}" srcOrd="0" destOrd="0" presId="urn:microsoft.com/office/officeart/2016/7/layout/RepeatingBendingProcessNew"/>
    <dgm:cxn modelId="{1BD59E24-EEF8-4998-8DB1-3343142CAF57}" srcId="{2A136A90-6B59-45AD-BBA1-85AFD032E8F8}" destId="{4A4045ED-A119-4AA6-9C68-5FB2FD000427}" srcOrd="2" destOrd="0" parTransId="{3AFC7164-9B18-4D91-8BCD-E06AEDF44A1B}" sibTransId="{858335E1-0756-4935-AE41-5B216DCCD948}"/>
    <dgm:cxn modelId="{1CFE246E-0D8B-4153-A209-271BF70D9316}" type="presOf" srcId="{A533B6C7-3203-4AEE-95BC-E867D49C88B5}" destId="{F039FB49-C7DF-46A6-A676-E7788AEA9F9F}" srcOrd="0" destOrd="0" presId="urn:microsoft.com/office/officeart/2016/7/layout/RepeatingBendingProcessNew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FAE6D1A4-A742-48C2-86E6-56DE678AE06F}" type="presOf" srcId="{858335E1-0756-4935-AE41-5B216DCCD948}" destId="{DEFDE3A1-8B2A-4320-9AB8-CA855572001C}" srcOrd="1" destOrd="0" presId="urn:microsoft.com/office/officeart/2016/7/layout/RepeatingBendingProcessNew"/>
    <dgm:cxn modelId="{F22BAFAD-FB2B-4999-A3B6-C64FF300BB17}" type="presOf" srcId="{634EAA8A-B09B-42FE-8301-99FBFB2B9BD8}" destId="{65E76539-4FCE-4958-BF7E-74CB102A3B5A}" srcOrd="0" destOrd="0" presId="urn:microsoft.com/office/officeart/2016/7/layout/RepeatingBendingProcessNew"/>
    <dgm:cxn modelId="{E41332BA-2E97-474C-911E-6C1F84716319}" type="presOf" srcId="{FD3AFE35-532F-4AE8-BAB4-DFA3B4B611F6}" destId="{271B6260-8FD3-49E5-8D5E-727821EA3B5E}" srcOrd="0" destOrd="0" presId="urn:microsoft.com/office/officeart/2016/7/layout/RepeatingBendingProcessNew"/>
    <dgm:cxn modelId="{D06D0FDE-927C-4C5D-BA1D-A665940003C2}" type="presOf" srcId="{620EFBB7-0769-4554-96E3-51B5B6698D5A}" destId="{9C7FA070-D8DF-4EBF-898D-29677DC6AC58}" srcOrd="0" destOrd="0" presId="urn:microsoft.com/office/officeart/2016/7/layout/RepeatingBendingProcessNew"/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4E0468EC-0F9E-41E0-9CB2-99D14666565C}" type="presOf" srcId="{634EAA8A-B09B-42FE-8301-99FBFB2B9BD8}" destId="{BE9F3449-B749-43F5-B6AC-E2FB27A394FC}" srcOrd="1" destOrd="0" presId="urn:microsoft.com/office/officeart/2016/7/layout/RepeatingBendingProcessNew"/>
    <dgm:cxn modelId="{E83902ED-38EE-4B91-9CAB-590049D9DD8E}" type="presOf" srcId="{2A136A90-6B59-45AD-BBA1-85AFD032E8F8}" destId="{9DFA33EB-DCF7-4AD2-97C7-FEE5F934773C}" srcOrd="0" destOrd="0" presId="urn:microsoft.com/office/officeart/2016/7/layout/RepeatingBendingProcessNew"/>
    <dgm:cxn modelId="{7C1072ED-12FA-403B-B2FA-C9C3D8668202}" type="presOf" srcId="{858335E1-0756-4935-AE41-5B216DCCD948}" destId="{A1E10175-C324-41C6-826A-27C9A3D8A25C}" srcOrd="0" destOrd="0" presId="urn:microsoft.com/office/officeart/2016/7/layout/RepeatingBendingProcessNew"/>
    <dgm:cxn modelId="{A01372F5-73D4-4E28-900C-534C6BC66455}" srcId="{2A136A90-6B59-45AD-BBA1-85AFD032E8F8}" destId="{E902F394-2A0C-4CA2-9050-051587775D97}" srcOrd="3" destOrd="0" parTransId="{DADCFAC2-65DE-4EFB-995C-73EF0B68AEAB}" sibTransId="{27FDD4ED-52F2-499F-858D-4475820F3922}"/>
    <dgm:cxn modelId="{0906BAFE-7AE4-4E2B-A569-FB2C741C9300}" type="presOf" srcId="{E902F394-2A0C-4CA2-9050-051587775D97}" destId="{C690DD90-0F67-4274-9A8C-D15C06C2527D}" srcOrd="0" destOrd="0" presId="urn:microsoft.com/office/officeart/2016/7/layout/RepeatingBendingProcessNew"/>
    <dgm:cxn modelId="{38111185-E036-435C-AE99-4B1DFD8575C7}" type="presParOf" srcId="{9DFA33EB-DCF7-4AD2-97C7-FEE5F934773C}" destId="{9C7FA070-D8DF-4EBF-898D-29677DC6AC58}" srcOrd="0" destOrd="0" presId="urn:microsoft.com/office/officeart/2016/7/layout/RepeatingBendingProcessNew"/>
    <dgm:cxn modelId="{F2CC14B2-89A8-44EE-8655-E38EA4E4C2E6}" type="presParOf" srcId="{9DFA33EB-DCF7-4AD2-97C7-FEE5F934773C}" destId="{271B6260-8FD3-49E5-8D5E-727821EA3B5E}" srcOrd="1" destOrd="0" presId="urn:microsoft.com/office/officeart/2016/7/layout/RepeatingBendingProcessNew"/>
    <dgm:cxn modelId="{2B1921B1-9DB7-4F84-9574-D74FB250EC08}" type="presParOf" srcId="{271B6260-8FD3-49E5-8D5E-727821EA3B5E}" destId="{509F02A6-E924-4EEF-A6CF-A96F919A12D4}" srcOrd="0" destOrd="0" presId="urn:microsoft.com/office/officeart/2016/7/layout/RepeatingBendingProcessNew"/>
    <dgm:cxn modelId="{05AEBAEF-73A9-4E5C-B55B-CD6D977DA754}" type="presParOf" srcId="{9DFA33EB-DCF7-4AD2-97C7-FEE5F934773C}" destId="{F039FB49-C7DF-46A6-A676-E7788AEA9F9F}" srcOrd="2" destOrd="0" presId="urn:microsoft.com/office/officeart/2016/7/layout/RepeatingBendingProcessNew"/>
    <dgm:cxn modelId="{4D59BC5D-CDAC-4AEF-9EED-0002C16311FB}" type="presParOf" srcId="{9DFA33EB-DCF7-4AD2-97C7-FEE5F934773C}" destId="{65E76539-4FCE-4958-BF7E-74CB102A3B5A}" srcOrd="3" destOrd="0" presId="urn:microsoft.com/office/officeart/2016/7/layout/RepeatingBendingProcessNew"/>
    <dgm:cxn modelId="{3003D388-4898-487B-96EF-CBB8285EA5E0}" type="presParOf" srcId="{65E76539-4FCE-4958-BF7E-74CB102A3B5A}" destId="{BE9F3449-B749-43F5-B6AC-E2FB27A394FC}" srcOrd="0" destOrd="0" presId="urn:microsoft.com/office/officeart/2016/7/layout/RepeatingBendingProcessNew"/>
    <dgm:cxn modelId="{43FAE752-EBA6-4564-97D0-B0D2041B3914}" type="presParOf" srcId="{9DFA33EB-DCF7-4AD2-97C7-FEE5F934773C}" destId="{73424119-39A0-4D8B-BA98-588992D50FCE}" srcOrd="4" destOrd="0" presId="urn:microsoft.com/office/officeart/2016/7/layout/RepeatingBendingProcessNew"/>
    <dgm:cxn modelId="{70FFBD76-FBA8-4309-85FC-B63A4C8FD08A}" type="presParOf" srcId="{9DFA33EB-DCF7-4AD2-97C7-FEE5F934773C}" destId="{A1E10175-C324-41C6-826A-27C9A3D8A25C}" srcOrd="5" destOrd="0" presId="urn:microsoft.com/office/officeart/2016/7/layout/RepeatingBendingProcessNew"/>
    <dgm:cxn modelId="{8C9DD0E1-5234-465A-862F-2F026DF269A2}" type="presParOf" srcId="{A1E10175-C324-41C6-826A-27C9A3D8A25C}" destId="{DEFDE3A1-8B2A-4320-9AB8-CA855572001C}" srcOrd="0" destOrd="0" presId="urn:microsoft.com/office/officeart/2016/7/layout/RepeatingBendingProcessNew"/>
    <dgm:cxn modelId="{B914C44F-9C50-40DB-BFD9-4F3A0F0F4560}" type="presParOf" srcId="{9DFA33EB-DCF7-4AD2-97C7-FEE5F934773C}" destId="{C690DD90-0F67-4274-9A8C-D15C06C2527D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EFBB7-0769-4554-96E3-51B5B6698D5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</a:t>
          </a:r>
        </a:p>
      </dgm:t>
    </dgm:pt>
    <dgm:pt modelId="{B5DFE748-686E-4A08-944E-9D07F9FA6B48}" type="parTrans" cxnId="{17C9D25A-BC5F-418E-9A4A-29DD9C57BD39}">
      <dgm:prSet/>
      <dgm:spPr/>
      <dgm:t>
        <a:bodyPr/>
        <a:lstStyle/>
        <a:p>
          <a:endParaRPr lang="en-US"/>
        </a:p>
      </dgm:t>
    </dgm:pt>
    <dgm:pt modelId="{FD3AFE35-532F-4AE8-BAB4-DFA3B4B611F6}" type="sibTrans" cxnId="{17C9D25A-BC5F-418E-9A4A-29DD9C57BD39}">
      <dgm:prSet/>
      <dgm:spPr/>
      <dgm:t>
        <a:bodyPr/>
        <a:lstStyle/>
        <a:p>
          <a:endParaRPr lang="en-US"/>
        </a:p>
      </dgm:t>
    </dgm:pt>
    <dgm:pt modelId="{A533B6C7-3203-4AEE-95BC-E867D49C88B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</a:t>
          </a:r>
        </a:p>
      </dgm:t>
    </dgm:pt>
    <dgm:pt modelId="{4FCAF1A9-8A97-45AC-B4A5-B91AEE5BC9BB}" type="parTrans" cxnId="{0FE563DE-8338-4B45-BCFD-251C8642CABA}">
      <dgm:prSet/>
      <dgm:spPr/>
      <dgm:t>
        <a:bodyPr/>
        <a:lstStyle/>
        <a:p>
          <a:endParaRPr lang="en-US"/>
        </a:p>
      </dgm:t>
    </dgm:pt>
    <dgm:pt modelId="{634EAA8A-B09B-42FE-8301-99FBFB2B9BD8}" type="sibTrans" cxnId="{0FE563DE-8338-4B45-BCFD-251C8642CABA}">
      <dgm:prSet/>
      <dgm:spPr/>
      <dgm:t>
        <a:bodyPr/>
        <a:lstStyle/>
        <a:p>
          <a:endParaRPr lang="en-US"/>
        </a:p>
      </dgm:t>
    </dgm:pt>
    <dgm:pt modelId="{4A4045ED-A119-4AA6-9C68-5FB2FD000427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Personal protective equipment</a:t>
          </a:r>
        </a:p>
      </dgm:t>
    </dgm:pt>
    <dgm:pt modelId="{3AFC7164-9B18-4D91-8BCD-E06AEDF44A1B}" type="parTrans" cxnId="{1BD59E24-EEF8-4998-8DB1-3343142CAF57}">
      <dgm:prSet/>
      <dgm:spPr/>
      <dgm:t>
        <a:bodyPr/>
        <a:lstStyle/>
        <a:p>
          <a:endParaRPr lang="en-US"/>
        </a:p>
      </dgm:t>
    </dgm:pt>
    <dgm:pt modelId="{858335E1-0756-4935-AE41-5B216DCCD948}" type="sibTrans" cxnId="{1BD59E24-EEF8-4998-8DB1-3343142CAF57}">
      <dgm:prSet/>
      <dgm:spPr/>
      <dgm:t>
        <a:bodyPr/>
        <a:lstStyle/>
        <a:p>
          <a:endParaRPr lang="en-US"/>
        </a:p>
      </dgm:t>
    </dgm:pt>
    <dgm:pt modelId="{2F2E9ED7-AA2C-41D3-B41D-9A4670962B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Blood borne pathogens</a:t>
          </a:r>
        </a:p>
      </dgm:t>
    </dgm:pt>
    <dgm:pt modelId="{239CB8CE-F87F-49D8-8F98-F9FC521964BB}" type="parTrans" cxnId="{6268EB68-B86E-49C7-8CB6-3C8D0B9F9DBD}">
      <dgm:prSet/>
      <dgm:spPr/>
      <dgm:t>
        <a:bodyPr/>
        <a:lstStyle/>
        <a:p>
          <a:endParaRPr lang="en-US"/>
        </a:p>
      </dgm:t>
    </dgm:pt>
    <dgm:pt modelId="{28127B54-8CBA-44B1-BA37-AAB657CD1F98}" type="sibTrans" cxnId="{6268EB68-B86E-49C7-8CB6-3C8D0B9F9DBD}">
      <dgm:prSet/>
      <dgm:spPr/>
      <dgm:t>
        <a:bodyPr/>
        <a:lstStyle/>
        <a:p>
          <a:endParaRPr lang="en-US"/>
        </a:p>
      </dgm:t>
    </dgm:pt>
    <dgm:pt modelId="{38C89CD9-F36D-44A3-BAD2-1C56A38F24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Biohazard bags</a:t>
          </a:r>
        </a:p>
      </dgm:t>
    </dgm:pt>
    <dgm:pt modelId="{A8EE3729-D93B-4EF7-84E4-68478D3CBE27}" type="parTrans" cxnId="{104B6182-9192-44F3-96C8-124551E3FF06}">
      <dgm:prSet/>
      <dgm:spPr/>
      <dgm:t>
        <a:bodyPr/>
        <a:lstStyle/>
        <a:p>
          <a:endParaRPr lang="en-US"/>
        </a:p>
      </dgm:t>
    </dgm:pt>
    <dgm:pt modelId="{EB2E08CA-541A-4A34-B372-DB948B0BDDF6}" type="sibTrans" cxnId="{104B6182-9192-44F3-96C8-124551E3FF06}">
      <dgm:prSet/>
      <dgm:spPr/>
      <dgm:t>
        <a:bodyPr/>
        <a:lstStyle/>
        <a:p>
          <a:endParaRPr lang="en-US"/>
        </a:p>
      </dgm:t>
    </dgm:pt>
    <dgm:pt modelId="{A22602C1-84EA-4E53-9B45-F6B0FA7D83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Biohazard containers</a:t>
          </a:r>
        </a:p>
        <a:p>
          <a:pPr>
            <a:lnSpc>
              <a:spcPct val="100000"/>
            </a:lnSpc>
          </a:pPr>
          <a:r>
            <a:rPr lang="en-US" dirty="0"/>
            <a:t>Biohazard Waste drums</a:t>
          </a:r>
        </a:p>
      </dgm:t>
    </dgm:pt>
    <dgm:pt modelId="{2E6FFF3A-A75A-4B43-A33B-2ABB7A229216}" type="parTrans" cxnId="{E84FEBB3-097E-49AF-BF81-F014868B3921}">
      <dgm:prSet/>
      <dgm:spPr/>
      <dgm:t>
        <a:bodyPr/>
        <a:lstStyle/>
        <a:p>
          <a:endParaRPr lang="en-US"/>
        </a:p>
      </dgm:t>
    </dgm:pt>
    <dgm:pt modelId="{7391C1CC-884D-4476-85C3-1975DA4A58D7}" type="sibTrans" cxnId="{E84FEBB3-097E-49AF-BF81-F014868B3921}">
      <dgm:prSet/>
      <dgm:spPr/>
      <dgm:t>
        <a:bodyPr/>
        <a:lstStyle/>
        <a:p>
          <a:endParaRPr lang="en-US"/>
        </a:p>
      </dgm:t>
    </dgm:pt>
    <dgm:pt modelId="{DE3DD521-DFE6-452A-97ED-2BD7FCAEC18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Lab coat</a:t>
          </a:r>
        </a:p>
      </dgm:t>
    </dgm:pt>
    <dgm:pt modelId="{3C712A89-D2FD-4F9A-8939-529D13496647}" type="parTrans" cxnId="{FCFB915C-6944-44C7-AFD9-3730997CE94C}">
      <dgm:prSet/>
      <dgm:spPr/>
      <dgm:t>
        <a:bodyPr/>
        <a:lstStyle/>
        <a:p>
          <a:endParaRPr lang="en-US"/>
        </a:p>
      </dgm:t>
    </dgm:pt>
    <dgm:pt modelId="{FB209A40-FF79-40CB-8FAA-A4538A0787CB}" type="sibTrans" cxnId="{FCFB915C-6944-44C7-AFD9-3730997CE94C}">
      <dgm:prSet/>
      <dgm:spPr/>
      <dgm:t>
        <a:bodyPr/>
        <a:lstStyle/>
        <a:p>
          <a:endParaRPr lang="en-US"/>
        </a:p>
      </dgm:t>
    </dgm:pt>
    <dgm:pt modelId="{882C1443-BBBA-4A32-B0A1-C401D2573B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Gloves</a:t>
          </a:r>
        </a:p>
      </dgm:t>
    </dgm:pt>
    <dgm:pt modelId="{BB24D5E5-31E0-4F2D-B37E-28A578D4AB80}" type="parTrans" cxnId="{447DAB74-E8A6-44B5-9E14-29ABE6B50F90}">
      <dgm:prSet/>
      <dgm:spPr/>
      <dgm:t>
        <a:bodyPr/>
        <a:lstStyle/>
        <a:p>
          <a:endParaRPr lang="en-US"/>
        </a:p>
      </dgm:t>
    </dgm:pt>
    <dgm:pt modelId="{F28648FB-4BBF-4857-A990-FF7EE004D8C9}" type="sibTrans" cxnId="{447DAB74-E8A6-44B5-9E14-29ABE6B50F90}">
      <dgm:prSet/>
      <dgm:spPr/>
      <dgm:t>
        <a:bodyPr/>
        <a:lstStyle/>
        <a:p>
          <a:endParaRPr lang="en-US"/>
        </a:p>
      </dgm:t>
    </dgm:pt>
    <dgm:pt modelId="{3744FA87-5500-495B-AC51-7905AAEC0D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Work Practices that limit risk</a:t>
          </a:r>
        </a:p>
      </dgm:t>
    </dgm:pt>
    <dgm:pt modelId="{F9C5B073-A074-4BE2-86B2-B0729497765D}" type="parTrans" cxnId="{52701444-4FA4-4306-8173-095ABE68A79B}">
      <dgm:prSet/>
      <dgm:spPr/>
      <dgm:t>
        <a:bodyPr/>
        <a:lstStyle/>
        <a:p>
          <a:endParaRPr lang="en-US"/>
        </a:p>
      </dgm:t>
    </dgm:pt>
    <dgm:pt modelId="{8548ABE6-996B-48D4-AEF0-CB4A3D8DF008}" type="sibTrans" cxnId="{52701444-4FA4-4306-8173-095ABE68A79B}">
      <dgm:prSet/>
      <dgm:spPr/>
      <dgm:t>
        <a:bodyPr/>
        <a:lstStyle/>
        <a:p>
          <a:endParaRPr lang="en-US"/>
        </a:p>
      </dgm:t>
    </dgm:pt>
    <dgm:pt modelId="{98843196-8819-44D9-94A3-C05E55C3E2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Use of proper PPE</a:t>
          </a:r>
        </a:p>
      </dgm:t>
    </dgm:pt>
    <dgm:pt modelId="{C08248A3-4923-4BF0-8EC7-F40A37C27B8F}" type="parTrans" cxnId="{9B1C6196-B1E9-4143-87E6-3D6DCB34896C}">
      <dgm:prSet/>
      <dgm:spPr/>
      <dgm:t>
        <a:bodyPr/>
        <a:lstStyle/>
        <a:p>
          <a:endParaRPr lang="en-US"/>
        </a:p>
      </dgm:t>
    </dgm:pt>
    <dgm:pt modelId="{1D59A082-049D-41D4-8061-2EFFDDF4BEAF}" type="sibTrans" cxnId="{9B1C6196-B1E9-4143-87E6-3D6DCB34896C}">
      <dgm:prSet/>
      <dgm:spPr/>
      <dgm:t>
        <a:bodyPr/>
        <a:lstStyle/>
        <a:p>
          <a:endParaRPr lang="en-US"/>
        </a:p>
      </dgm:t>
    </dgm:pt>
    <dgm:pt modelId="{5CFFB7EC-A90A-4954-ADD0-9B53B0E35D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Wash hands when clean-up is completed</a:t>
          </a:r>
        </a:p>
      </dgm:t>
    </dgm:pt>
    <dgm:pt modelId="{916103B2-3B3C-4CAE-AB1C-DBC908051E95}" type="parTrans" cxnId="{A80E8B70-F6AF-44CE-B160-EF9E5CF8C8A4}">
      <dgm:prSet/>
      <dgm:spPr/>
      <dgm:t>
        <a:bodyPr/>
        <a:lstStyle/>
        <a:p>
          <a:endParaRPr lang="en-US"/>
        </a:p>
      </dgm:t>
    </dgm:pt>
    <dgm:pt modelId="{ADB57DB4-70AB-4508-8AA2-8FF2F575CFBA}" type="sibTrans" cxnId="{A80E8B70-F6AF-44CE-B160-EF9E5CF8C8A4}">
      <dgm:prSet/>
      <dgm:spPr/>
      <dgm:t>
        <a:bodyPr/>
        <a:lstStyle/>
        <a:p>
          <a:endParaRPr lang="en-US"/>
        </a:p>
      </dgm:t>
    </dgm:pt>
    <dgm:pt modelId="{1B35D3DA-9226-4AFF-830B-33E1864D095B}" type="pres">
      <dgm:prSet presAssocID="{2A136A90-6B59-45AD-BBA1-85AFD032E8F8}" presName="root" presStyleCnt="0">
        <dgm:presLayoutVars>
          <dgm:dir/>
          <dgm:resizeHandles val="exact"/>
        </dgm:presLayoutVars>
      </dgm:prSet>
      <dgm:spPr/>
    </dgm:pt>
    <dgm:pt modelId="{CB125C28-0B94-473F-8DD6-0FA9C6825CB8}" type="pres">
      <dgm:prSet presAssocID="{620EFBB7-0769-4554-96E3-51B5B6698D5A}" presName="compNode" presStyleCnt="0"/>
      <dgm:spPr/>
    </dgm:pt>
    <dgm:pt modelId="{0D4EB885-042D-446C-BEC6-D5C6E571C0D1}" type="pres">
      <dgm:prSet presAssocID="{620EFBB7-0769-4554-96E3-51B5B6698D5A}" presName="bgRect" presStyleLbl="bgShp" presStyleIdx="0" presStyleCnt="4"/>
      <dgm:spPr/>
    </dgm:pt>
    <dgm:pt modelId="{16AAD39D-D2BC-4FAD-A761-F42A874CA5D0}" type="pres">
      <dgm:prSet presAssocID="{620EFBB7-0769-4554-96E3-51B5B6698D5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o-hazard with solid fill"/>
        </a:ext>
      </dgm:extLst>
    </dgm:pt>
    <dgm:pt modelId="{1A2E4D11-FBBB-4010-B5F6-CA21EB87BB87}" type="pres">
      <dgm:prSet presAssocID="{620EFBB7-0769-4554-96E3-51B5B6698D5A}" presName="spaceRect" presStyleCnt="0"/>
      <dgm:spPr/>
    </dgm:pt>
    <dgm:pt modelId="{60BE1400-6533-4B13-8CBF-270BF842AEE2}" type="pres">
      <dgm:prSet presAssocID="{620EFBB7-0769-4554-96E3-51B5B6698D5A}" presName="parTx" presStyleLbl="revTx" presStyleIdx="0" presStyleCnt="8">
        <dgm:presLayoutVars>
          <dgm:chMax val="0"/>
          <dgm:chPref val="0"/>
        </dgm:presLayoutVars>
      </dgm:prSet>
      <dgm:spPr/>
    </dgm:pt>
    <dgm:pt modelId="{F79B5672-C85A-4470-ABD6-52386A0283EA}" type="pres">
      <dgm:prSet presAssocID="{620EFBB7-0769-4554-96E3-51B5B6698D5A}" presName="desTx" presStyleLbl="revTx" presStyleIdx="1" presStyleCnt="8">
        <dgm:presLayoutVars/>
      </dgm:prSet>
      <dgm:spPr/>
    </dgm:pt>
    <dgm:pt modelId="{ABA86B2C-1508-42F7-A686-61CAE48A490B}" type="pres">
      <dgm:prSet presAssocID="{FD3AFE35-532F-4AE8-BAB4-DFA3B4B611F6}" presName="sibTrans" presStyleCnt="0"/>
      <dgm:spPr/>
    </dgm:pt>
    <dgm:pt modelId="{2E967F5B-25D8-44DF-B64D-8891F958D620}" type="pres">
      <dgm:prSet presAssocID="{A533B6C7-3203-4AEE-95BC-E867D49C88B5}" presName="compNode" presStyleCnt="0"/>
      <dgm:spPr/>
    </dgm:pt>
    <dgm:pt modelId="{95921D8F-D312-4691-82FC-507F01E1BB2D}" type="pres">
      <dgm:prSet presAssocID="{A533B6C7-3203-4AEE-95BC-E867D49C88B5}" presName="bgRect" presStyleLbl="bgShp" presStyleIdx="1" presStyleCnt="4" custLinFactNeighborX="-400" custLinFactNeighborY="-84"/>
      <dgm:spPr/>
    </dgm:pt>
    <dgm:pt modelId="{73DED0EB-6291-4F42-9E59-C93DE2E347BB}" type="pres">
      <dgm:prSet presAssocID="{A533B6C7-3203-4AEE-95BC-E867D49C88B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9AC66320-159C-4A8D-B71D-248FF779E414}" type="pres">
      <dgm:prSet presAssocID="{A533B6C7-3203-4AEE-95BC-E867D49C88B5}" presName="spaceRect" presStyleCnt="0"/>
      <dgm:spPr/>
    </dgm:pt>
    <dgm:pt modelId="{4A722B4B-CE61-4D1C-9457-ACB9ABB64C6C}" type="pres">
      <dgm:prSet presAssocID="{A533B6C7-3203-4AEE-95BC-E867D49C88B5}" presName="parTx" presStyleLbl="revTx" presStyleIdx="2" presStyleCnt="8">
        <dgm:presLayoutVars>
          <dgm:chMax val="0"/>
          <dgm:chPref val="0"/>
        </dgm:presLayoutVars>
      </dgm:prSet>
      <dgm:spPr/>
    </dgm:pt>
    <dgm:pt modelId="{D0101C4E-52AE-4EF9-8539-32E0EF3D4935}" type="pres">
      <dgm:prSet presAssocID="{A533B6C7-3203-4AEE-95BC-E867D49C88B5}" presName="desTx" presStyleLbl="revTx" presStyleIdx="3" presStyleCnt="8">
        <dgm:presLayoutVars/>
      </dgm:prSet>
      <dgm:spPr/>
    </dgm:pt>
    <dgm:pt modelId="{DBC99793-3061-4126-BEE9-77066AC83962}" type="pres">
      <dgm:prSet presAssocID="{634EAA8A-B09B-42FE-8301-99FBFB2B9BD8}" presName="sibTrans" presStyleCnt="0"/>
      <dgm:spPr/>
    </dgm:pt>
    <dgm:pt modelId="{651C6030-8703-4001-A014-3FA8A602DB52}" type="pres">
      <dgm:prSet presAssocID="{4A4045ED-A119-4AA6-9C68-5FB2FD000427}" presName="compNode" presStyleCnt="0"/>
      <dgm:spPr/>
    </dgm:pt>
    <dgm:pt modelId="{03ADFC20-61F8-49F6-8496-AC826A0B2F52}" type="pres">
      <dgm:prSet presAssocID="{4A4045ED-A119-4AA6-9C68-5FB2FD000427}" presName="bgRect" presStyleLbl="bgShp" presStyleIdx="2" presStyleCnt="4" custLinFactNeighborX="-9627" custLinFactNeighborY="-483"/>
      <dgm:spPr/>
    </dgm:pt>
    <dgm:pt modelId="{4485999E-2D4D-4D9A-B547-AFB5CA123B5D}" type="pres">
      <dgm:prSet presAssocID="{4A4045ED-A119-4AA6-9C68-5FB2FD00042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ttens"/>
        </a:ext>
      </dgm:extLst>
    </dgm:pt>
    <dgm:pt modelId="{31B58DAF-4F63-49D2-B411-A3CA41D2F42E}" type="pres">
      <dgm:prSet presAssocID="{4A4045ED-A119-4AA6-9C68-5FB2FD000427}" presName="spaceRect" presStyleCnt="0"/>
      <dgm:spPr/>
    </dgm:pt>
    <dgm:pt modelId="{AA740D98-CE0C-4E4F-8B54-ED5234570D9E}" type="pres">
      <dgm:prSet presAssocID="{4A4045ED-A119-4AA6-9C68-5FB2FD000427}" presName="parTx" presStyleLbl="revTx" presStyleIdx="4" presStyleCnt="8">
        <dgm:presLayoutVars>
          <dgm:chMax val="0"/>
          <dgm:chPref val="0"/>
        </dgm:presLayoutVars>
      </dgm:prSet>
      <dgm:spPr/>
    </dgm:pt>
    <dgm:pt modelId="{DEF24C47-92B0-4D3E-A158-2254B6659C29}" type="pres">
      <dgm:prSet presAssocID="{4A4045ED-A119-4AA6-9C68-5FB2FD000427}" presName="desTx" presStyleLbl="revTx" presStyleIdx="5" presStyleCnt="8">
        <dgm:presLayoutVars/>
      </dgm:prSet>
      <dgm:spPr/>
    </dgm:pt>
    <dgm:pt modelId="{4437AF67-8038-4495-AA26-7A95306008D6}" type="pres">
      <dgm:prSet presAssocID="{858335E1-0756-4935-AE41-5B216DCCD948}" presName="sibTrans" presStyleCnt="0"/>
      <dgm:spPr/>
    </dgm:pt>
    <dgm:pt modelId="{54B23FE2-9F83-4BE3-BBFA-77D530A7A14D}" type="pres">
      <dgm:prSet presAssocID="{3744FA87-5500-495B-AC51-7905AAEC0D97}" presName="compNode" presStyleCnt="0"/>
      <dgm:spPr/>
    </dgm:pt>
    <dgm:pt modelId="{90807735-9FB0-4528-ACE3-A4994B341230}" type="pres">
      <dgm:prSet presAssocID="{3744FA87-5500-495B-AC51-7905AAEC0D97}" presName="bgRect" presStyleLbl="bgShp" presStyleIdx="3" presStyleCnt="4"/>
      <dgm:spPr/>
    </dgm:pt>
    <dgm:pt modelId="{B4A5AEA3-3D05-48C3-8A28-D0C6BFB50C3E}" type="pres">
      <dgm:prSet presAssocID="{3744FA87-5500-495B-AC51-7905AAEC0D9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702EA2DD-669E-4EEC-9F24-11C72F387658}" type="pres">
      <dgm:prSet presAssocID="{3744FA87-5500-495B-AC51-7905AAEC0D97}" presName="spaceRect" presStyleCnt="0"/>
      <dgm:spPr/>
    </dgm:pt>
    <dgm:pt modelId="{0DB914AC-E7A5-4603-B0A8-2EA929584CA4}" type="pres">
      <dgm:prSet presAssocID="{3744FA87-5500-495B-AC51-7905AAEC0D97}" presName="parTx" presStyleLbl="revTx" presStyleIdx="6" presStyleCnt="8">
        <dgm:presLayoutVars>
          <dgm:chMax val="0"/>
          <dgm:chPref val="0"/>
        </dgm:presLayoutVars>
      </dgm:prSet>
      <dgm:spPr/>
    </dgm:pt>
    <dgm:pt modelId="{D7969240-B825-433D-BA7D-1B7F35360EF9}" type="pres">
      <dgm:prSet presAssocID="{3744FA87-5500-495B-AC51-7905AAEC0D97}" presName="desTx" presStyleLbl="revTx" presStyleIdx="7" presStyleCnt="8">
        <dgm:presLayoutVars/>
      </dgm:prSet>
      <dgm:spPr/>
    </dgm:pt>
  </dgm:ptLst>
  <dgm:cxnLst>
    <dgm:cxn modelId="{94482B1F-E26B-49E4-A174-ED9E12754BA7}" type="presOf" srcId="{DE3DD521-DFE6-452A-97ED-2BD7FCAEC18B}" destId="{DEF24C47-92B0-4D3E-A158-2254B6659C29}" srcOrd="0" destOrd="0" presId="urn:microsoft.com/office/officeart/2018/2/layout/IconVerticalSolidList"/>
    <dgm:cxn modelId="{BE55371F-CB09-42D1-925D-C67DE47F04C5}" type="presOf" srcId="{A533B6C7-3203-4AEE-95BC-E867D49C88B5}" destId="{4A722B4B-CE61-4D1C-9457-ACB9ABB64C6C}" srcOrd="0" destOrd="0" presId="urn:microsoft.com/office/officeart/2018/2/layout/IconVerticalSolidList"/>
    <dgm:cxn modelId="{1BD59E24-EEF8-4998-8DB1-3343142CAF57}" srcId="{2A136A90-6B59-45AD-BBA1-85AFD032E8F8}" destId="{4A4045ED-A119-4AA6-9C68-5FB2FD000427}" srcOrd="2" destOrd="0" parTransId="{3AFC7164-9B18-4D91-8BCD-E06AEDF44A1B}" sibTransId="{858335E1-0756-4935-AE41-5B216DCCD948}"/>
    <dgm:cxn modelId="{83AAB126-EEF4-4526-8799-DB8AAA17F246}" type="presOf" srcId="{38C89CD9-F36D-44A3-BAD2-1C56A38F2498}" destId="{D0101C4E-52AE-4EF9-8539-32E0EF3D4935}" srcOrd="0" destOrd="0" presId="urn:microsoft.com/office/officeart/2018/2/layout/IconVerticalSolidList"/>
    <dgm:cxn modelId="{F0F62232-9FFC-4508-9C7B-23E7E58A82A5}" type="presOf" srcId="{4A4045ED-A119-4AA6-9C68-5FB2FD000427}" destId="{AA740D98-CE0C-4E4F-8B54-ED5234570D9E}" srcOrd="0" destOrd="0" presId="urn:microsoft.com/office/officeart/2018/2/layout/IconVerticalSolidList"/>
    <dgm:cxn modelId="{FCFB915C-6944-44C7-AFD9-3730997CE94C}" srcId="{4A4045ED-A119-4AA6-9C68-5FB2FD000427}" destId="{DE3DD521-DFE6-452A-97ED-2BD7FCAEC18B}" srcOrd="0" destOrd="0" parTransId="{3C712A89-D2FD-4F9A-8939-529D13496647}" sibTransId="{FB209A40-FF79-40CB-8FAA-A4538A0787CB}"/>
    <dgm:cxn modelId="{52701444-4FA4-4306-8173-095ABE68A79B}" srcId="{2A136A90-6B59-45AD-BBA1-85AFD032E8F8}" destId="{3744FA87-5500-495B-AC51-7905AAEC0D97}" srcOrd="3" destOrd="0" parTransId="{F9C5B073-A074-4BE2-86B2-B0729497765D}" sibTransId="{8548ABE6-996B-48D4-AEF0-CB4A3D8DF008}"/>
    <dgm:cxn modelId="{6268EB68-B86E-49C7-8CB6-3C8D0B9F9DBD}" srcId="{620EFBB7-0769-4554-96E3-51B5B6698D5A}" destId="{2F2E9ED7-AA2C-41D3-B41D-9A4670962B04}" srcOrd="0" destOrd="0" parTransId="{239CB8CE-F87F-49D8-8F98-F9FC521964BB}" sibTransId="{28127B54-8CBA-44B1-BA37-AAB657CD1F98}"/>
    <dgm:cxn modelId="{A80E8B70-F6AF-44CE-B160-EF9E5CF8C8A4}" srcId="{3744FA87-5500-495B-AC51-7905AAEC0D97}" destId="{5CFFB7EC-A90A-4954-ADD0-9B53B0E35DE2}" srcOrd="1" destOrd="0" parTransId="{916103B2-3B3C-4CAE-AB1C-DBC908051E95}" sibTransId="{ADB57DB4-70AB-4508-8AA2-8FF2F575CFBA}"/>
    <dgm:cxn modelId="{AA6DB852-C19A-459E-ADC1-A0A0C5C4B631}" type="presOf" srcId="{3744FA87-5500-495B-AC51-7905AAEC0D97}" destId="{0DB914AC-E7A5-4603-B0A8-2EA929584CA4}" srcOrd="0" destOrd="0" presId="urn:microsoft.com/office/officeart/2018/2/layout/IconVerticalSolidList"/>
    <dgm:cxn modelId="{447DAB74-E8A6-44B5-9E14-29ABE6B50F90}" srcId="{4A4045ED-A119-4AA6-9C68-5FB2FD000427}" destId="{882C1443-BBBA-4A32-B0A1-C401D2573BEE}" srcOrd="1" destOrd="0" parTransId="{BB24D5E5-31E0-4F2D-B37E-28A578D4AB80}" sibTransId="{F28648FB-4BBF-4857-A990-FF7EE004D8C9}"/>
    <dgm:cxn modelId="{86A3F778-9D9E-4DAD-8231-B0754C406EAF}" type="presOf" srcId="{882C1443-BBBA-4A32-B0A1-C401D2573BEE}" destId="{DEF24C47-92B0-4D3E-A158-2254B6659C29}" srcOrd="0" destOrd="1" presId="urn:microsoft.com/office/officeart/2018/2/layout/IconVerticalSolidList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104B6182-9192-44F3-96C8-124551E3FF06}" srcId="{A533B6C7-3203-4AEE-95BC-E867D49C88B5}" destId="{38C89CD9-F36D-44A3-BAD2-1C56A38F2498}" srcOrd="0" destOrd="0" parTransId="{A8EE3729-D93B-4EF7-84E4-68478D3CBE27}" sibTransId="{EB2E08CA-541A-4A34-B372-DB948B0BDDF6}"/>
    <dgm:cxn modelId="{25D76C87-3692-45D5-AC0E-5FC05F91C3B7}" type="presOf" srcId="{2F2E9ED7-AA2C-41D3-B41D-9A4670962B04}" destId="{F79B5672-C85A-4470-ABD6-52386A0283EA}" srcOrd="0" destOrd="0" presId="urn:microsoft.com/office/officeart/2018/2/layout/IconVerticalSolidList"/>
    <dgm:cxn modelId="{46D9F889-AF48-4005-B55D-74F0436ACF38}" type="presOf" srcId="{2A136A90-6B59-45AD-BBA1-85AFD032E8F8}" destId="{1B35D3DA-9226-4AFF-830B-33E1864D095B}" srcOrd="0" destOrd="0" presId="urn:microsoft.com/office/officeart/2018/2/layout/IconVerticalSolidList"/>
    <dgm:cxn modelId="{9B1C6196-B1E9-4143-87E6-3D6DCB34896C}" srcId="{3744FA87-5500-495B-AC51-7905AAEC0D97}" destId="{98843196-8819-44D9-94A3-C05E55C3E2B1}" srcOrd="0" destOrd="0" parTransId="{C08248A3-4923-4BF0-8EC7-F40A37C27B8F}" sibTransId="{1D59A082-049D-41D4-8061-2EFFDDF4BEAF}"/>
    <dgm:cxn modelId="{0C7B8F9D-5436-4292-BD54-CEE6641A83FF}" type="presOf" srcId="{620EFBB7-0769-4554-96E3-51B5B6698D5A}" destId="{60BE1400-6533-4B13-8CBF-270BF842AEE2}" srcOrd="0" destOrd="0" presId="urn:microsoft.com/office/officeart/2018/2/layout/IconVerticalSolidList"/>
    <dgm:cxn modelId="{E84FEBB3-097E-49AF-BF81-F014868B3921}" srcId="{A533B6C7-3203-4AEE-95BC-E867D49C88B5}" destId="{A22602C1-84EA-4E53-9B45-F6B0FA7D8385}" srcOrd="1" destOrd="0" parTransId="{2E6FFF3A-A75A-4B43-A33B-2ABB7A229216}" sibTransId="{7391C1CC-884D-4476-85C3-1975DA4A58D7}"/>
    <dgm:cxn modelId="{DF3DB5BE-F5FA-4F77-B44C-38137AF9AC2E}" type="presOf" srcId="{5CFFB7EC-A90A-4954-ADD0-9B53B0E35DE2}" destId="{D7969240-B825-433D-BA7D-1B7F35360EF9}" srcOrd="0" destOrd="1" presId="urn:microsoft.com/office/officeart/2018/2/layout/IconVerticalSolidList"/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8AA6AAEB-87B6-4AD1-A880-DFFB9B72B1AF}" type="presOf" srcId="{98843196-8819-44D9-94A3-C05E55C3E2B1}" destId="{D7969240-B825-433D-BA7D-1B7F35360EF9}" srcOrd="0" destOrd="0" presId="urn:microsoft.com/office/officeart/2018/2/layout/IconVerticalSolidList"/>
    <dgm:cxn modelId="{F5980AF5-1E3C-4953-B18A-AC1B5D061C4F}" type="presOf" srcId="{A22602C1-84EA-4E53-9B45-F6B0FA7D8385}" destId="{D0101C4E-52AE-4EF9-8539-32E0EF3D4935}" srcOrd="0" destOrd="1" presId="urn:microsoft.com/office/officeart/2018/2/layout/IconVerticalSolidList"/>
    <dgm:cxn modelId="{F580A30D-F79E-4366-8A57-86A7E4099B0D}" type="presParOf" srcId="{1B35D3DA-9226-4AFF-830B-33E1864D095B}" destId="{CB125C28-0B94-473F-8DD6-0FA9C6825CB8}" srcOrd="0" destOrd="0" presId="urn:microsoft.com/office/officeart/2018/2/layout/IconVerticalSolidList"/>
    <dgm:cxn modelId="{FC0D8856-BD86-4F27-92A8-5176D4946A5B}" type="presParOf" srcId="{CB125C28-0B94-473F-8DD6-0FA9C6825CB8}" destId="{0D4EB885-042D-446C-BEC6-D5C6E571C0D1}" srcOrd="0" destOrd="0" presId="urn:microsoft.com/office/officeart/2018/2/layout/IconVerticalSolidList"/>
    <dgm:cxn modelId="{7CBA7824-640C-4D51-A72A-697AF260847F}" type="presParOf" srcId="{CB125C28-0B94-473F-8DD6-0FA9C6825CB8}" destId="{16AAD39D-D2BC-4FAD-A761-F42A874CA5D0}" srcOrd="1" destOrd="0" presId="urn:microsoft.com/office/officeart/2018/2/layout/IconVerticalSolidList"/>
    <dgm:cxn modelId="{6A23C8ED-E3BA-4ED0-8135-8CC75CB608BD}" type="presParOf" srcId="{CB125C28-0B94-473F-8DD6-0FA9C6825CB8}" destId="{1A2E4D11-FBBB-4010-B5F6-CA21EB87BB87}" srcOrd="2" destOrd="0" presId="urn:microsoft.com/office/officeart/2018/2/layout/IconVerticalSolidList"/>
    <dgm:cxn modelId="{7849E6C3-4F05-4BF8-9B34-D9E9F4B10B5A}" type="presParOf" srcId="{CB125C28-0B94-473F-8DD6-0FA9C6825CB8}" destId="{60BE1400-6533-4B13-8CBF-270BF842AEE2}" srcOrd="3" destOrd="0" presId="urn:microsoft.com/office/officeart/2018/2/layout/IconVerticalSolidList"/>
    <dgm:cxn modelId="{FAE61C1A-A95E-470E-B48A-E1533EAC98A6}" type="presParOf" srcId="{CB125C28-0B94-473F-8DD6-0FA9C6825CB8}" destId="{F79B5672-C85A-4470-ABD6-52386A0283EA}" srcOrd="4" destOrd="0" presId="urn:microsoft.com/office/officeart/2018/2/layout/IconVerticalSolidList"/>
    <dgm:cxn modelId="{AA0C78B9-58DD-4664-8743-1292BCEF219F}" type="presParOf" srcId="{1B35D3DA-9226-4AFF-830B-33E1864D095B}" destId="{ABA86B2C-1508-42F7-A686-61CAE48A490B}" srcOrd="1" destOrd="0" presId="urn:microsoft.com/office/officeart/2018/2/layout/IconVerticalSolidList"/>
    <dgm:cxn modelId="{D2209EB4-5F9E-42C6-BDA5-2F970CA00FC2}" type="presParOf" srcId="{1B35D3DA-9226-4AFF-830B-33E1864D095B}" destId="{2E967F5B-25D8-44DF-B64D-8891F958D620}" srcOrd="2" destOrd="0" presId="urn:microsoft.com/office/officeart/2018/2/layout/IconVerticalSolidList"/>
    <dgm:cxn modelId="{D88037D6-3597-41B7-AB96-C851A4A5A8A8}" type="presParOf" srcId="{2E967F5B-25D8-44DF-B64D-8891F958D620}" destId="{95921D8F-D312-4691-82FC-507F01E1BB2D}" srcOrd="0" destOrd="0" presId="urn:microsoft.com/office/officeart/2018/2/layout/IconVerticalSolidList"/>
    <dgm:cxn modelId="{C0551CA0-F4F4-4E35-88EF-A1BE18E81B50}" type="presParOf" srcId="{2E967F5B-25D8-44DF-B64D-8891F958D620}" destId="{73DED0EB-6291-4F42-9E59-C93DE2E347BB}" srcOrd="1" destOrd="0" presId="urn:microsoft.com/office/officeart/2018/2/layout/IconVerticalSolidList"/>
    <dgm:cxn modelId="{67BC559E-A43C-4116-AB26-C204B17D223C}" type="presParOf" srcId="{2E967F5B-25D8-44DF-B64D-8891F958D620}" destId="{9AC66320-159C-4A8D-B71D-248FF779E414}" srcOrd="2" destOrd="0" presId="urn:microsoft.com/office/officeart/2018/2/layout/IconVerticalSolidList"/>
    <dgm:cxn modelId="{47F3F331-D66B-48B4-A501-C0DAC40C92D5}" type="presParOf" srcId="{2E967F5B-25D8-44DF-B64D-8891F958D620}" destId="{4A722B4B-CE61-4D1C-9457-ACB9ABB64C6C}" srcOrd="3" destOrd="0" presId="urn:microsoft.com/office/officeart/2018/2/layout/IconVerticalSolidList"/>
    <dgm:cxn modelId="{FF61A760-3DD1-4828-AD5A-E8A2B217015B}" type="presParOf" srcId="{2E967F5B-25D8-44DF-B64D-8891F958D620}" destId="{D0101C4E-52AE-4EF9-8539-32E0EF3D4935}" srcOrd="4" destOrd="0" presId="urn:microsoft.com/office/officeart/2018/2/layout/IconVerticalSolidList"/>
    <dgm:cxn modelId="{2D5E9104-230E-48A3-8DA3-C99A2F8F3176}" type="presParOf" srcId="{1B35D3DA-9226-4AFF-830B-33E1864D095B}" destId="{DBC99793-3061-4126-BEE9-77066AC83962}" srcOrd="3" destOrd="0" presId="urn:microsoft.com/office/officeart/2018/2/layout/IconVerticalSolidList"/>
    <dgm:cxn modelId="{BE3B9997-BA8E-44D3-9B98-25115FAB8596}" type="presParOf" srcId="{1B35D3DA-9226-4AFF-830B-33E1864D095B}" destId="{651C6030-8703-4001-A014-3FA8A602DB52}" srcOrd="4" destOrd="0" presId="urn:microsoft.com/office/officeart/2018/2/layout/IconVerticalSolidList"/>
    <dgm:cxn modelId="{23B31DFC-B085-41A3-8148-2CD3236097DA}" type="presParOf" srcId="{651C6030-8703-4001-A014-3FA8A602DB52}" destId="{03ADFC20-61F8-49F6-8496-AC826A0B2F52}" srcOrd="0" destOrd="0" presId="urn:microsoft.com/office/officeart/2018/2/layout/IconVerticalSolidList"/>
    <dgm:cxn modelId="{450BE0ED-626D-4E5D-ADFE-C89E03E30CEE}" type="presParOf" srcId="{651C6030-8703-4001-A014-3FA8A602DB52}" destId="{4485999E-2D4D-4D9A-B547-AFB5CA123B5D}" srcOrd="1" destOrd="0" presId="urn:microsoft.com/office/officeart/2018/2/layout/IconVerticalSolidList"/>
    <dgm:cxn modelId="{08A92FDA-12E6-4C82-A8C0-4F970B60E4FD}" type="presParOf" srcId="{651C6030-8703-4001-A014-3FA8A602DB52}" destId="{31B58DAF-4F63-49D2-B411-A3CA41D2F42E}" srcOrd="2" destOrd="0" presId="urn:microsoft.com/office/officeart/2018/2/layout/IconVerticalSolidList"/>
    <dgm:cxn modelId="{6E0576F1-63AA-46AF-9DDB-72B8414D4578}" type="presParOf" srcId="{651C6030-8703-4001-A014-3FA8A602DB52}" destId="{AA740D98-CE0C-4E4F-8B54-ED5234570D9E}" srcOrd="3" destOrd="0" presId="urn:microsoft.com/office/officeart/2018/2/layout/IconVerticalSolidList"/>
    <dgm:cxn modelId="{8FF53D77-BD40-4219-AF7C-B4AD1A3123F7}" type="presParOf" srcId="{651C6030-8703-4001-A014-3FA8A602DB52}" destId="{DEF24C47-92B0-4D3E-A158-2254B6659C29}" srcOrd="4" destOrd="0" presId="urn:microsoft.com/office/officeart/2018/2/layout/IconVerticalSolidList"/>
    <dgm:cxn modelId="{31A6954E-009E-4FDA-BF8C-7D695459B811}" type="presParOf" srcId="{1B35D3DA-9226-4AFF-830B-33E1864D095B}" destId="{4437AF67-8038-4495-AA26-7A95306008D6}" srcOrd="5" destOrd="0" presId="urn:microsoft.com/office/officeart/2018/2/layout/IconVerticalSolidList"/>
    <dgm:cxn modelId="{54C18656-5DE1-4154-8A41-BECFCA35F81C}" type="presParOf" srcId="{1B35D3DA-9226-4AFF-830B-33E1864D095B}" destId="{54B23FE2-9F83-4BE3-BBFA-77D530A7A14D}" srcOrd="6" destOrd="0" presId="urn:microsoft.com/office/officeart/2018/2/layout/IconVerticalSolidList"/>
    <dgm:cxn modelId="{31B9B997-5E14-4B49-9333-9BE0C0526C2C}" type="presParOf" srcId="{54B23FE2-9F83-4BE3-BBFA-77D530A7A14D}" destId="{90807735-9FB0-4528-ACE3-A4994B341230}" srcOrd="0" destOrd="0" presId="urn:microsoft.com/office/officeart/2018/2/layout/IconVerticalSolidList"/>
    <dgm:cxn modelId="{FA2633BA-A65C-49CD-B881-39570EBF55B5}" type="presParOf" srcId="{54B23FE2-9F83-4BE3-BBFA-77D530A7A14D}" destId="{B4A5AEA3-3D05-48C3-8A28-D0C6BFB50C3E}" srcOrd="1" destOrd="0" presId="urn:microsoft.com/office/officeart/2018/2/layout/IconVerticalSolidList"/>
    <dgm:cxn modelId="{931679B3-54B9-4F1D-A168-354F3FB026B1}" type="presParOf" srcId="{54B23FE2-9F83-4BE3-BBFA-77D530A7A14D}" destId="{702EA2DD-669E-4EEC-9F24-11C72F387658}" srcOrd="2" destOrd="0" presId="urn:microsoft.com/office/officeart/2018/2/layout/IconVerticalSolidList"/>
    <dgm:cxn modelId="{F3112A46-ACCA-45FE-9C28-300C233A3574}" type="presParOf" srcId="{54B23FE2-9F83-4BE3-BBFA-77D530A7A14D}" destId="{0DB914AC-E7A5-4603-B0A8-2EA929584CA4}" srcOrd="3" destOrd="0" presId="urn:microsoft.com/office/officeart/2018/2/layout/IconVerticalSolidList"/>
    <dgm:cxn modelId="{D7B0204D-8CE2-4C0A-AE75-7403612AA997}" type="presParOf" srcId="{54B23FE2-9F83-4BE3-BBFA-77D530A7A14D}" destId="{D7969240-B825-433D-BA7D-1B7F35360EF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BBF179-D0A6-448F-A87D-22792DAC990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4512A93-7713-4E1F-B48A-71F8F33D80C9}">
      <dgm:prSet phldrT="[Text]"/>
      <dgm:spPr/>
      <dgm:t>
        <a:bodyPr/>
        <a:lstStyle/>
        <a:p>
          <a:r>
            <a:rPr lang="en-US" dirty="0"/>
            <a:t>Nitrile gloves of all sizes can be found in the storage room. If you need additional sizes or want to try a different brand, let your supervisor know.</a:t>
          </a:r>
        </a:p>
      </dgm:t>
    </dgm:pt>
    <dgm:pt modelId="{41EE1D05-8D6D-42AD-8C65-8910A3C17C39}" type="parTrans" cxnId="{6FF2D715-217A-48E4-89E4-D6178587731E}">
      <dgm:prSet/>
      <dgm:spPr/>
      <dgm:t>
        <a:bodyPr/>
        <a:lstStyle/>
        <a:p>
          <a:endParaRPr lang="en-US"/>
        </a:p>
      </dgm:t>
    </dgm:pt>
    <dgm:pt modelId="{74EE702E-4697-4B06-B8BC-91ADBE03E8F1}" type="sibTrans" cxnId="{6FF2D715-217A-48E4-89E4-D6178587731E}">
      <dgm:prSet/>
      <dgm:spPr/>
      <dgm:t>
        <a:bodyPr/>
        <a:lstStyle/>
        <a:p>
          <a:endParaRPr lang="en-US"/>
        </a:p>
      </dgm:t>
    </dgm:pt>
    <dgm:pt modelId="{DA111C7D-0224-4549-90C6-005B9E6F7B91}">
      <dgm:prSet phldrT="[Text]"/>
      <dgm:spPr/>
      <dgm:t>
        <a:bodyPr/>
        <a:lstStyle/>
        <a:p>
          <a:r>
            <a:rPr lang="en-US" dirty="0"/>
            <a:t>Wearing face masks in medical facilities is an OSHA requirement.</a:t>
          </a:r>
        </a:p>
        <a:p>
          <a:r>
            <a:rPr lang="en-US" dirty="0"/>
            <a:t>Be sure to have a surgical mask that covers your mouth and nose when patient contact is expected.</a:t>
          </a:r>
        </a:p>
      </dgm:t>
    </dgm:pt>
    <dgm:pt modelId="{0AE2DEAB-9E23-4629-BA63-27142F6CE4E6}" type="parTrans" cxnId="{2DAA53E3-6381-4903-A023-4EF2CE1B2CE3}">
      <dgm:prSet/>
      <dgm:spPr/>
      <dgm:t>
        <a:bodyPr/>
        <a:lstStyle/>
        <a:p>
          <a:endParaRPr lang="en-US"/>
        </a:p>
      </dgm:t>
    </dgm:pt>
    <dgm:pt modelId="{11E8F385-DD7A-4D42-AC10-C0C2BB4175E2}" type="sibTrans" cxnId="{2DAA53E3-6381-4903-A023-4EF2CE1B2CE3}">
      <dgm:prSet/>
      <dgm:spPr/>
      <dgm:t>
        <a:bodyPr/>
        <a:lstStyle/>
        <a:p>
          <a:endParaRPr lang="en-US"/>
        </a:p>
      </dgm:t>
    </dgm:pt>
    <dgm:pt modelId="{FE49D3BC-7A91-4D9D-8214-1DEDAF3D4A53}">
      <dgm:prSet phldrT="[Text]"/>
      <dgm:spPr/>
      <dgm:t>
        <a:bodyPr/>
        <a:lstStyle/>
        <a:p>
          <a:r>
            <a:rPr lang="en-US" dirty="0"/>
            <a:t>Face shields or goggles are optional when interacting with patients.</a:t>
          </a:r>
        </a:p>
        <a:p>
          <a:r>
            <a:rPr lang="en-US" dirty="0"/>
            <a:t>They should be used/worn when a potential for a splash to your mucus membranes and eyes are possible. </a:t>
          </a:r>
        </a:p>
      </dgm:t>
    </dgm:pt>
    <dgm:pt modelId="{55CDC1C6-A4FA-49F6-B361-774C145D0ABA}" type="parTrans" cxnId="{217A309E-52F6-481A-AD96-228A372D73FB}">
      <dgm:prSet/>
      <dgm:spPr/>
      <dgm:t>
        <a:bodyPr/>
        <a:lstStyle/>
        <a:p>
          <a:endParaRPr lang="en-US"/>
        </a:p>
      </dgm:t>
    </dgm:pt>
    <dgm:pt modelId="{B05667A9-E132-4AA5-83D1-BE651B77A758}" type="sibTrans" cxnId="{217A309E-52F6-481A-AD96-228A372D73FB}">
      <dgm:prSet/>
      <dgm:spPr/>
      <dgm:t>
        <a:bodyPr/>
        <a:lstStyle/>
        <a:p>
          <a:endParaRPr lang="en-US"/>
        </a:p>
      </dgm:t>
    </dgm:pt>
    <dgm:pt modelId="{AAF0DCBB-7191-4DEE-A9AD-FB8BC32FC5F9}" type="pres">
      <dgm:prSet presAssocID="{44BBF179-D0A6-448F-A87D-22792DAC9903}" presName="Name0" presStyleCnt="0">
        <dgm:presLayoutVars>
          <dgm:dir/>
          <dgm:resizeHandles val="exact"/>
        </dgm:presLayoutVars>
      </dgm:prSet>
      <dgm:spPr/>
    </dgm:pt>
    <dgm:pt modelId="{AF735C8E-AD5A-4B5F-ACEC-22E9BA508D2F}" type="pres">
      <dgm:prSet presAssocID="{44BBF179-D0A6-448F-A87D-22792DAC9903}" presName="bkgdShp" presStyleLbl="alignAccFollowNode1" presStyleIdx="0" presStyleCnt="1"/>
      <dgm:spPr/>
    </dgm:pt>
    <dgm:pt modelId="{202B7FC4-4F79-4593-BE2D-5A0F45D5D595}" type="pres">
      <dgm:prSet presAssocID="{44BBF179-D0A6-448F-A87D-22792DAC9903}" presName="linComp" presStyleCnt="0"/>
      <dgm:spPr/>
    </dgm:pt>
    <dgm:pt modelId="{5E749076-4A40-420A-B3B7-0F930BBF18C1}" type="pres">
      <dgm:prSet presAssocID="{44512A93-7713-4E1F-B48A-71F8F33D80C9}" presName="compNode" presStyleCnt="0"/>
      <dgm:spPr/>
    </dgm:pt>
    <dgm:pt modelId="{685087D0-1CA9-4CDB-8696-2DCB0D06BC19}" type="pres">
      <dgm:prSet presAssocID="{44512A93-7713-4E1F-B48A-71F8F33D80C9}" presName="node" presStyleLbl="node1" presStyleIdx="0" presStyleCnt="3">
        <dgm:presLayoutVars>
          <dgm:bulletEnabled val="1"/>
        </dgm:presLayoutVars>
      </dgm:prSet>
      <dgm:spPr/>
    </dgm:pt>
    <dgm:pt modelId="{5F7C74AC-5BC1-493E-AC7D-FFC75DAE9468}" type="pres">
      <dgm:prSet presAssocID="{44512A93-7713-4E1F-B48A-71F8F33D80C9}" presName="invisiNode" presStyleLbl="node1" presStyleIdx="0" presStyleCnt="3"/>
      <dgm:spPr/>
    </dgm:pt>
    <dgm:pt modelId="{275B91B5-3AE3-4511-8BD5-4AF4801AE651}" type="pres">
      <dgm:prSet presAssocID="{44512A93-7713-4E1F-B48A-71F8F33D80C9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A4DDE3D0-50A2-44C5-B8AE-BAA0C2A86EB9}" type="pres">
      <dgm:prSet presAssocID="{74EE702E-4697-4B06-B8BC-91ADBE03E8F1}" presName="sibTrans" presStyleLbl="sibTrans2D1" presStyleIdx="0" presStyleCnt="0"/>
      <dgm:spPr/>
    </dgm:pt>
    <dgm:pt modelId="{8D7B71F8-9D8A-4FEE-B4E0-B2361110D211}" type="pres">
      <dgm:prSet presAssocID="{DA111C7D-0224-4549-90C6-005B9E6F7B91}" presName="compNode" presStyleCnt="0"/>
      <dgm:spPr/>
    </dgm:pt>
    <dgm:pt modelId="{55053BE9-178D-48DA-B0AF-B3806FB8E800}" type="pres">
      <dgm:prSet presAssocID="{DA111C7D-0224-4549-90C6-005B9E6F7B91}" presName="node" presStyleLbl="node1" presStyleIdx="1" presStyleCnt="3">
        <dgm:presLayoutVars>
          <dgm:bulletEnabled val="1"/>
        </dgm:presLayoutVars>
      </dgm:prSet>
      <dgm:spPr/>
    </dgm:pt>
    <dgm:pt modelId="{0CBFEE8F-4697-45FB-8758-CAAD5B91FE80}" type="pres">
      <dgm:prSet presAssocID="{DA111C7D-0224-4549-90C6-005B9E6F7B91}" presName="invisiNode" presStyleLbl="node1" presStyleIdx="1" presStyleCnt="3"/>
      <dgm:spPr/>
    </dgm:pt>
    <dgm:pt modelId="{2C0E7C89-9F12-43ED-9455-61561C75E773}" type="pres">
      <dgm:prSet presAssocID="{DA111C7D-0224-4549-90C6-005B9E6F7B91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6F1FE727-5A7B-4712-8341-09FD1E883904}" type="pres">
      <dgm:prSet presAssocID="{11E8F385-DD7A-4D42-AC10-C0C2BB4175E2}" presName="sibTrans" presStyleLbl="sibTrans2D1" presStyleIdx="0" presStyleCnt="0"/>
      <dgm:spPr/>
    </dgm:pt>
    <dgm:pt modelId="{8F99A792-2EED-4263-BAD0-605E9920A6D0}" type="pres">
      <dgm:prSet presAssocID="{FE49D3BC-7A91-4D9D-8214-1DEDAF3D4A53}" presName="compNode" presStyleCnt="0"/>
      <dgm:spPr/>
    </dgm:pt>
    <dgm:pt modelId="{4A6CC873-718F-4299-ACE8-07E6D19439B4}" type="pres">
      <dgm:prSet presAssocID="{FE49D3BC-7A91-4D9D-8214-1DEDAF3D4A53}" presName="node" presStyleLbl="node1" presStyleIdx="2" presStyleCnt="3">
        <dgm:presLayoutVars>
          <dgm:bulletEnabled val="1"/>
        </dgm:presLayoutVars>
      </dgm:prSet>
      <dgm:spPr/>
    </dgm:pt>
    <dgm:pt modelId="{C7A3FDEF-CFCC-4362-B9E3-43BD8B9A907E}" type="pres">
      <dgm:prSet presAssocID="{FE49D3BC-7A91-4D9D-8214-1DEDAF3D4A53}" presName="invisiNode" presStyleLbl="node1" presStyleIdx="2" presStyleCnt="3"/>
      <dgm:spPr/>
    </dgm:pt>
    <dgm:pt modelId="{17B2C8C8-D2A9-46FB-B86D-DB1E3C13BD28}" type="pres">
      <dgm:prSet presAssocID="{FE49D3BC-7A91-4D9D-8214-1DEDAF3D4A53}" presName="imagNode" presStyleLbl="fgImgPlace1" presStyleIdx="2" presStyleCnt="3" custScaleX="72944" custScaleY="11412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</dgm:ptLst>
  <dgm:cxnLst>
    <dgm:cxn modelId="{6FF2D715-217A-48E4-89E4-D6178587731E}" srcId="{44BBF179-D0A6-448F-A87D-22792DAC9903}" destId="{44512A93-7713-4E1F-B48A-71F8F33D80C9}" srcOrd="0" destOrd="0" parTransId="{41EE1D05-8D6D-42AD-8C65-8910A3C17C39}" sibTransId="{74EE702E-4697-4B06-B8BC-91ADBE03E8F1}"/>
    <dgm:cxn modelId="{15C1871F-2E12-4A08-AFF3-7D4FD5CBBD72}" type="presOf" srcId="{44512A93-7713-4E1F-B48A-71F8F33D80C9}" destId="{685087D0-1CA9-4CDB-8696-2DCB0D06BC19}" srcOrd="0" destOrd="0" presId="urn:microsoft.com/office/officeart/2005/8/layout/pList2"/>
    <dgm:cxn modelId="{3FC9CA1F-3FA2-47EA-B52A-A54E6A05AD4F}" type="presOf" srcId="{44BBF179-D0A6-448F-A87D-22792DAC9903}" destId="{AAF0DCBB-7191-4DEE-A9AD-FB8BC32FC5F9}" srcOrd="0" destOrd="0" presId="urn:microsoft.com/office/officeart/2005/8/layout/pList2"/>
    <dgm:cxn modelId="{AD67FE2A-2130-4E42-8C6F-A97017A4609C}" type="presOf" srcId="{FE49D3BC-7A91-4D9D-8214-1DEDAF3D4A53}" destId="{4A6CC873-718F-4299-ACE8-07E6D19439B4}" srcOrd="0" destOrd="0" presId="urn:microsoft.com/office/officeart/2005/8/layout/pList2"/>
    <dgm:cxn modelId="{4903D07C-7CC3-4151-A39A-412C98E093C0}" type="presOf" srcId="{11E8F385-DD7A-4D42-AC10-C0C2BB4175E2}" destId="{6F1FE727-5A7B-4712-8341-09FD1E883904}" srcOrd="0" destOrd="0" presId="urn:microsoft.com/office/officeart/2005/8/layout/pList2"/>
    <dgm:cxn modelId="{42C68895-5880-4EB2-BAB0-CEF3472FAD4A}" type="presOf" srcId="{74EE702E-4697-4B06-B8BC-91ADBE03E8F1}" destId="{A4DDE3D0-50A2-44C5-B8AE-BAA0C2A86EB9}" srcOrd="0" destOrd="0" presId="urn:microsoft.com/office/officeart/2005/8/layout/pList2"/>
    <dgm:cxn modelId="{217A309E-52F6-481A-AD96-228A372D73FB}" srcId="{44BBF179-D0A6-448F-A87D-22792DAC9903}" destId="{FE49D3BC-7A91-4D9D-8214-1DEDAF3D4A53}" srcOrd="2" destOrd="0" parTransId="{55CDC1C6-A4FA-49F6-B361-774C145D0ABA}" sibTransId="{B05667A9-E132-4AA5-83D1-BE651B77A758}"/>
    <dgm:cxn modelId="{A81A69D3-C6E4-47BD-A381-3AC1C38C2D3E}" type="presOf" srcId="{DA111C7D-0224-4549-90C6-005B9E6F7B91}" destId="{55053BE9-178D-48DA-B0AF-B3806FB8E800}" srcOrd="0" destOrd="0" presId="urn:microsoft.com/office/officeart/2005/8/layout/pList2"/>
    <dgm:cxn modelId="{2DAA53E3-6381-4903-A023-4EF2CE1B2CE3}" srcId="{44BBF179-D0A6-448F-A87D-22792DAC9903}" destId="{DA111C7D-0224-4549-90C6-005B9E6F7B91}" srcOrd="1" destOrd="0" parTransId="{0AE2DEAB-9E23-4629-BA63-27142F6CE4E6}" sibTransId="{11E8F385-DD7A-4D42-AC10-C0C2BB4175E2}"/>
    <dgm:cxn modelId="{77ED803C-16CD-4ADA-89EF-B6A2E4EB5B11}" type="presParOf" srcId="{AAF0DCBB-7191-4DEE-A9AD-FB8BC32FC5F9}" destId="{AF735C8E-AD5A-4B5F-ACEC-22E9BA508D2F}" srcOrd="0" destOrd="0" presId="urn:microsoft.com/office/officeart/2005/8/layout/pList2"/>
    <dgm:cxn modelId="{7AAC7D28-437F-46BD-81EE-B447B9ACD932}" type="presParOf" srcId="{AAF0DCBB-7191-4DEE-A9AD-FB8BC32FC5F9}" destId="{202B7FC4-4F79-4593-BE2D-5A0F45D5D595}" srcOrd="1" destOrd="0" presId="urn:microsoft.com/office/officeart/2005/8/layout/pList2"/>
    <dgm:cxn modelId="{B10E1D08-7F57-471C-A8D3-E17BF8D575DD}" type="presParOf" srcId="{202B7FC4-4F79-4593-BE2D-5A0F45D5D595}" destId="{5E749076-4A40-420A-B3B7-0F930BBF18C1}" srcOrd="0" destOrd="0" presId="urn:microsoft.com/office/officeart/2005/8/layout/pList2"/>
    <dgm:cxn modelId="{F26F2A4C-1771-48EE-9A54-F35885A5A7DD}" type="presParOf" srcId="{5E749076-4A40-420A-B3B7-0F930BBF18C1}" destId="{685087D0-1CA9-4CDB-8696-2DCB0D06BC19}" srcOrd="0" destOrd="0" presId="urn:microsoft.com/office/officeart/2005/8/layout/pList2"/>
    <dgm:cxn modelId="{17CAEAD3-2F86-425C-A82C-D3DA4F69CF59}" type="presParOf" srcId="{5E749076-4A40-420A-B3B7-0F930BBF18C1}" destId="{5F7C74AC-5BC1-493E-AC7D-FFC75DAE9468}" srcOrd="1" destOrd="0" presId="urn:microsoft.com/office/officeart/2005/8/layout/pList2"/>
    <dgm:cxn modelId="{90BDE528-E675-4CFD-8C97-F0D53AE5C4F8}" type="presParOf" srcId="{5E749076-4A40-420A-B3B7-0F930BBF18C1}" destId="{275B91B5-3AE3-4511-8BD5-4AF4801AE651}" srcOrd="2" destOrd="0" presId="urn:microsoft.com/office/officeart/2005/8/layout/pList2"/>
    <dgm:cxn modelId="{61769D8B-190D-4092-807B-F0E860936EEE}" type="presParOf" srcId="{202B7FC4-4F79-4593-BE2D-5A0F45D5D595}" destId="{A4DDE3D0-50A2-44C5-B8AE-BAA0C2A86EB9}" srcOrd="1" destOrd="0" presId="urn:microsoft.com/office/officeart/2005/8/layout/pList2"/>
    <dgm:cxn modelId="{29AC79B0-C5FE-4900-91B6-2184628BE640}" type="presParOf" srcId="{202B7FC4-4F79-4593-BE2D-5A0F45D5D595}" destId="{8D7B71F8-9D8A-4FEE-B4E0-B2361110D211}" srcOrd="2" destOrd="0" presId="urn:microsoft.com/office/officeart/2005/8/layout/pList2"/>
    <dgm:cxn modelId="{A19CD7E9-A795-440E-8D82-53F7A75A5400}" type="presParOf" srcId="{8D7B71F8-9D8A-4FEE-B4E0-B2361110D211}" destId="{55053BE9-178D-48DA-B0AF-B3806FB8E800}" srcOrd="0" destOrd="0" presId="urn:microsoft.com/office/officeart/2005/8/layout/pList2"/>
    <dgm:cxn modelId="{10F2F9BC-C640-4575-8BF0-D20A6E05625A}" type="presParOf" srcId="{8D7B71F8-9D8A-4FEE-B4E0-B2361110D211}" destId="{0CBFEE8F-4697-45FB-8758-CAAD5B91FE80}" srcOrd="1" destOrd="0" presId="urn:microsoft.com/office/officeart/2005/8/layout/pList2"/>
    <dgm:cxn modelId="{E165557B-609C-4723-859B-F536B2500330}" type="presParOf" srcId="{8D7B71F8-9D8A-4FEE-B4E0-B2361110D211}" destId="{2C0E7C89-9F12-43ED-9455-61561C75E773}" srcOrd="2" destOrd="0" presId="urn:microsoft.com/office/officeart/2005/8/layout/pList2"/>
    <dgm:cxn modelId="{3072F0F6-1F94-4C70-B565-28927706B4CE}" type="presParOf" srcId="{202B7FC4-4F79-4593-BE2D-5A0F45D5D595}" destId="{6F1FE727-5A7B-4712-8341-09FD1E883904}" srcOrd="3" destOrd="0" presId="urn:microsoft.com/office/officeart/2005/8/layout/pList2"/>
    <dgm:cxn modelId="{128F75D6-D979-43EA-924C-A647F1680A82}" type="presParOf" srcId="{202B7FC4-4F79-4593-BE2D-5A0F45D5D595}" destId="{8F99A792-2EED-4263-BAD0-605E9920A6D0}" srcOrd="4" destOrd="0" presId="urn:microsoft.com/office/officeart/2005/8/layout/pList2"/>
    <dgm:cxn modelId="{1AB93A09-F62C-4B0E-B3FA-D1CD80654965}" type="presParOf" srcId="{8F99A792-2EED-4263-BAD0-605E9920A6D0}" destId="{4A6CC873-718F-4299-ACE8-07E6D19439B4}" srcOrd="0" destOrd="0" presId="urn:microsoft.com/office/officeart/2005/8/layout/pList2"/>
    <dgm:cxn modelId="{587DA1AC-8C77-4D23-8B6D-A2AF415DBC7B}" type="presParOf" srcId="{8F99A792-2EED-4263-BAD0-605E9920A6D0}" destId="{C7A3FDEF-CFCC-4362-B9E3-43BD8B9A907E}" srcOrd="1" destOrd="0" presId="urn:microsoft.com/office/officeart/2005/8/layout/pList2"/>
    <dgm:cxn modelId="{274487E5-AA06-4C5D-BA2E-46CE68EEFA9B}" type="presParOf" srcId="{8F99A792-2EED-4263-BAD0-605E9920A6D0}" destId="{17B2C8C8-D2A9-46FB-B86D-DB1E3C13BD2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BBF179-D0A6-448F-A87D-22792DAC990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4512A93-7713-4E1F-B48A-71F8F33D80C9}">
      <dgm:prSet phldrT="[Text]"/>
      <dgm:spPr/>
      <dgm:t>
        <a:bodyPr/>
        <a:lstStyle/>
        <a:p>
          <a:r>
            <a:rPr lang="en-US" dirty="0"/>
            <a:t>Biohazard bags. All specimens should be transported in biohazard bags or be placed in a biohazard labeled container for transport to and from the laboratory. </a:t>
          </a:r>
        </a:p>
      </dgm:t>
    </dgm:pt>
    <dgm:pt modelId="{41EE1D05-8D6D-42AD-8C65-8910A3C17C39}" type="parTrans" cxnId="{6FF2D715-217A-48E4-89E4-D6178587731E}">
      <dgm:prSet/>
      <dgm:spPr/>
      <dgm:t>
        <a:bodyPr/>
        <a:lstStyle/>
        <a:p>
          <a:endParaRPr lang="en-US"/>
        </a:p>
      </dgm:t>
    </dgm:pt>
    <dgm:pt modelId="{74EE702E-4697-4B06-B8BC-91ADBE03E8F1}" type="sibTrans" cxnId="{6FF2D715-217A-48E4-89E4-D6178587731E}">
      <dgm:prSet/>
      <dgm:spPr/>
      <dgm:t>
        <a:bodyPr/>
        <a:lstStyle/>
        <a:p>
          <a:endParaRPr lang="en-US"/>
        </a:p>
      </dgm:t>
    </dgm:pt>
    <dgm:pt modelId="{DA111C7D-0224-4549-90C6-005B9E6F7B91}">
      <dgm:prSet phldrT="[Text]"/>
      <dgm:spPr/>
      <dgm:t>
        <a:bodyPr/>
        <a:lstStyle/>
        <a:p>
          <a:r>
            <a:rPr lang="en-US" dirty="0"/>
            <a:t>Safety needles with shield.</a:t>
          </a:r>
        </a:p>
        <a:p>
          <a:r>
            <a:rPr lang="en-US" dirty="0"/>
            <a:t>All of the needles that we use for venipuncture should be fitted with a mechanism to cover the exposed sharp prior to disposal</a:t>
          </a:r>
        </a:p>
      </dgm:t>
    </dgm:pt>
    <dgm:pt modelId="{0AE2DEAB-9E23-4629-BA63-27142F6CE4E6}" type="parTrans" cxnId="{2DAA53E3-6381-4903-A023-4EF2CE1B2CE3}">
      <dgm:prSet/>
      <dgm:spPr/>
      <dgm:t>
        <a:bodyPr/>
        <a:lstStyle/>
        <a:p>
          <a:endParaRPr lang="en-US"/>
        </a:p>
      </dgm:t>
    </dgm:pt>
    <dgm:pt modelId="{11E8F385-DD7A-4D42-AC10-C0C2BB4175E2}" type="sibTrans" cxnId="{2DAA53E3-6381-4903-A023-4EF2CE1B2CE3}">
      <dgm:prSet/>
      <dgm:spPr/>
      <dgm:t>
        <a:bodyPr/>
        <a:lstStyle/>
        <a:p>
          <a:endParaRPr lang="en-US"/>
        </a:p>
      </dgm:t>
    </dgm:pt>
    <dgm:pt modelId="{FE49D3BC-7A91-4D9D-8214-1DEDAF3D4A53}">
      <dgm:prSet phldrT="[Text]"/>
      <dgm:spPr/>
      <dgm:t>
        <a:bodyPr/>
        <a:lstStyle/>
        <a:p>
          <a:r>
            <a:rPr lang="en-US" dirty="0"/>
            <a:t>Plastic vacutainer tubes.</a:t>
          </a:r>
        </a:p>
        <a:p>
          <a:r>
            <a:rPr lang="en-US" dirty="0"/>
            <a:t>Most of the tubes that we use for phlebotomy and laboratory testing are made of plastic. This will limit any possible exposure from a broken blood sample tube.</a:t>
          </a:r>
        </a:p>
      </dgm:t>
    </dgm:pt>
    <dgm:pt modelId="{55CDC1C6-A4FA-49F6-B361-774C145D0ABA}" type="parTrans" cxnId="{217A309E-52F6-481A-AD96-228A372D73FB}">
      <dgm:prSet/>
      <dgm:spPr/>
      <dgm:t>
        <a:bodyPr/>
        <a:lstStyle/>
        <a:p>
          <a:endParaRPr lang="en-US"/>
        </a:p>
      </dgm:t>
    </dgm:pt>
    <dgm:pt modelId="{B05667A9-E132-4AA5-83D1-BE651B77A758}" type="sibTrans" cxnId="{217A309E-52F6-481A-AD96-228A372D73FB}">
      <dgm:prSet/>
      <dgm:spPr/>
      <dgm:t>
        <a:bodyPr/>
        <a:lstStyle/>
        <a:p>
          <a:endParaRPr lang="en-US"/>
        </a:p>
      </dgm:t>
    </dgm:pt>
    <dgm:pt modelId="{AAF0DCBB-7191-4DEE-A9AD-FB8BC32FC5F9}" type="pres">
      <dgm:prSet presAssocID="{44BBF179-D0A6-448F-A87D-22792DAC9903}" presName="Name0" presStyleCnt="0">
        <dgm:presLayoutVars>
          <dgm:dir/>
          <dgm:resizeHandles val="exact"/>
        </dgm:presLayoutVars>
      </dgm:prSet>
      <dgm:spPr/>
    </dgm:pt>
    <dgm:pt modelId="{AF735C8E-AD5A-4B5F-ACEC-22E9BA508D2F}" type="pres">
      <dgm:prSet presAssocID="{44BBF179-D0A6-448F-A87D-22792DAC9903}" presName="bkgdShp" presStyleLbl="alignAccFollowNode1" presStyleIdx="0" presStyleCnt="1"/>
      <dgm:spPr/>
    </dgm:pt>
    <dgm:pt modelId="{202B7FC4-4F79-4593-BE2D-5A0F45D5D595}" type="pres">
      <dgm:prSet presAssocID="{44BBF179-D0A6-448F-A87D-22792DAC9903}" presName="linComp" presStyleCnt="0"/>
      <dgm:spPr/>
    </dgm:pt>
    <dgm:pt modelId="{5E749076-4A40-420A-B3B7-0F930BBF18C1}" type="pres">
      <dgm:prSet presAssocID="{44512A93-7713-4E1F-B48A-71F8F33D80C9}" presName="compNode" presStyleCnt="0"/>
      <dgm:spPr/>
    </dgm:pt>
    <dgm:pt modelId="{685087D0-1CA9-4CDB-8696-2DCB0D06BC19}" type="pres">
      <dgm:prSet presAssocID="{44512A93-7713-4E1F-B48A-71F8F33D80C9}" presName="node" presStyleLbl="node1" presStyleIdx="0" presStyleCnt="3">
        <dgm:presLayoutVars>
          <dgm:bulletEnabled val="1"/>
        </dgm:presLayoutVars>
      </dgm:prSet>
      <dgm:spPr/>
    </dgm:pt>
    <dgm:pt modelId="{5F7C74AC-5BC1-493E-AC7D-FFC75DAE9468}" type="pres">
      <dgm:prSet presAssocID="{44512A93-7713-4E1F-B48A-71F8F33D80C9}" presName="invisiNode" presStyleLbl="node1" presStyleIdx="0" presStyleCnt="3"/>
      <dgm:spPr/>
    </dgm:pt>
    <dgm:pt modelId="{275B91B5-3AE3-4511-8BD5-4AF4801AE651}" type="pres">
      <dgm:prSet presAssocID="{44512A93-7713-4E1F-B48A-71F8F33D80C9}" presName="imagNode" presStyleLbl="fgImgPlace1" presStyleIdx="0" presStyleCnt="3" custLinFactNeighborX="1901" custLinFactNeighborY="6426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31000" b="-31000"/>
          </a:stretch>
        </a:blipFill>
      </dgm:spPr>
    </dgm:pt>
    <dgm:pt modelId="{A4DDE3D0-50A2-44C5-B8AE-BAA0C2A86EB9}" type="pres">
      <dgm:prSet presAssocID="{74EE702E-4697-4B06-B8BC-91ADBE03E8F1}" presName="sibTrans" presStyleLbl="sibTrans2D1" presStyleIdx="0" presStyleCnt="0"/>
      <dgm:spPr/>
    </dgm:pt>
    <dgm:pt modelId="{8D7B71F8-9D8A-4FEE-B4E0-B2361110D211}" type="pres">
      <dgm:prSet presAssocID="{DA111C7D-0224-4549-90C6-005B9E6F7B91}" presName="compNode" presStyleCnt="0"/>
      <dgm:spPr/>
    </dgm:pt>
    <dgm:pt modelId="{55053BE9-178D-48DA-B0AF-B3806FB8E800}" type="pres">
      <dgm:prSet presAssocID="{DA111C7D-0224-4549-90C6-005B9E6F7B91}" presName="node" presStyleLbl="node1" presStyleIdx="1" presStyleCnt="3">
        <dgm:presLayoutVars>
          <dgm:bulletEnabled val="1"/>
        </dgm:presLayoutVars>
      </dgm:prSet>
      <dgm:spPr/>
    </dgm:pt>
    <dgm:pt modelId="{0CBFEE8F-4697-45FB-8758-CAAD5B91FE80}" type="pres">
      <dgm:prSet presAssocID="{DA111C7D-0224-4549-90C6-005B9E6F7B91}" presName="invisiNode" presStyleLbl="node1" presStyleIdx="1" presStyleCnt="3"/>
      <dgm:spPr/>
    </dgm:pt>
    <dgm:pt modelId="{2C0E7C89-9F12-43ED-9455-61561C75E773}" type="pres">
      <dgm:prSet presAssocID="{DA111C7D-0224-4549-90C6-005B9E6F7B91}" presName="imagNode" presStyleLbl="fgImgPlace1" presStyleIdx="1" presStyleCnt="3"/>
      <dgm:spPr>
        <a:blipFill>
          <a:blip xmlns:r="http://schemas.openxmlformats.org/officeDocument/2006/relationships" r:embed="rId3"/>
          <a:srcRect/>
          <a:stretch>
            <a:fillRect t="-10000" b="-10000"/>
          </a:stretch>
        </a:blipFill>
      </dgm:spPr>
    </dgm:pt>
    <dgm:pt modelId="{6F1FE727-5A7B-4712-8341-09FD1E883904}" type="pres">
      <dgm:prSet presAssocID="{11E8F385-DD7A-4D42-AC10-C0C2BB4175E2}" presName="sibTrans" presStyleLbl="sibTrans2D1" presStyleIdx="0" presStyleCnt="0"/>
      <dgm:spPr/>
    </dgm:pt>
    <dgm:pt modelId="{8F99A792-2EED-4263-BAD0-605E9920A6D0}" type="pres">
      <dgm:prSet presAssocID="{FE49D3BC-7A91-4D9D-8214-1DEDAF3D4A53}" presName="compNode" presStyleCnt="0"/>
      <dgm:spPr/>
    </dgm:pt>
    <dgm:pt modelId="{4A6CC873-718F-4299-ACE8-07E6D19439B4}" type="pres">
      <dgm:prSet presAssocID="{FE49D3BC-7A91-4D9D-8214-1DEDAF3D4A53}" presName="node" presStyleLbl="node1" presStyleIdx="2" presStyleCnt="3">
        <dgm:presLayoutVars>
          <dgm:bulletEnabled val="1"/>
        </dgm:presLayoutVars>
      </dgm:prSet>
      <dgm:spPr/>
    </dgm:pt>
    <dgm:pt modelId="{C7A3FDEF-CFCC-4362-B9E3-43BD8B9A907E}" type="pres">
      <dgm:prSet presAssocID="{FE49D3BC-7A91-4D9D-8214-1DEDAF3D4A53}" presName="invisiNode" presStyleLbl="node1" presStyleIdx="2" presStyleCnt="3"/>
      <dgm:spPr/>
    </dgm:pt>
    <dgm:pt modelId="{17B2C8C8-D2A9-46FB-B86D-DB1E3C13BD28}" type="pres">
      <dgm:prSet presAssocID="{FE49D3BC-7A91-4D9D-8214-1DEDAF3D4A53}" presName="imagNode" presStyleLbl="fgImgPlace1" presStyleIdx="2" presStyleCnt="3" custScaleX="72944" custScaleY="114123"/>
      <dgm:spPr>
        <a:blipFill>
          <a:blip xmlns:r="http://schemas.openxmlformats.org/officeDocument/2006/relationships" r:embed="rId4"/>
          <a:srcRect/>
          <a:stretch>
            <a:fillRect l="-8000" r="-8000"/>
          </a:stretch>
        </a:blipFill>
      </dgm:spPr>
    </dgm:pt>
  </dgm:ptLst>
  <dgm:cxnLst>
    <dgm:cxn modelId="{6FF2D715-217A-48E4-89E4-D6178587731E}" srcId="{44BBF179-D0A6-448F-A87D-22792DAC9903}" destId="{44512A93-7713-4E1F-B48A-71F8F33D80C9}" srcOrd="0" destOrd="0" parTransId="{41EE1D05-8D6D-42AD-8C65-8910A3C17C39}" sibTransId="{74EE702E-4697-4B06-B8BC-91ADBE03E8F1}"/>
    <dgm:cxn modelId="{15C1871F-2E12-4A08-AFF3-7D4FD5CBBD72}" type="presOf" srcId="{44512A93-7713-4E1F-B48A-71F8F33D80C9}" destId="{685087D0-1CA9-4CDB-8696-2DCB0D06BC19}" srcOrd="0" destOrd="0" presId="urn:microsoft.com/office/officeart/2005/8/layout/pList2"/>
    <dgm:cxn modelId="{3FC9CA1F-3FA2-47EA-B52A-A54E6A05AD4F}" type="presOf" srcId="{44BBF179-D0A6-448F-A87D-22792DAC9903}" destId="{AAF0DCBB-7191-4DEE-A9AD-FB8BC32FC5F9}" srcOrd="0" destOrd="0" presId="urn:microsoft.com/office/officeart/2005/8/layout/pList2"/>
    <dgm:cxn modelId="{AD67FE2A-2130-4E42-8C6F-A97017A4609C}" type="presOf" srcId="{FE49D3BC-7A91-4D9D-8214-1DEDAF3D4A53}" destId="{4A6CC873-718F-4299-ACE8-07E6D19439B4}" srcOrd="0" destOrd="0" presId="urn:microsoft.com/office/officeart/2005/8/layout/pList2"/>
    <dgm:cxn modelId="{4903D07C-7CC3-4151-A39A-412C98E093C0}" type="presOf" srcId="{11E8F385-DD7A-4D42-AC10-C0C2BB4175E2}" destId="{6F1FE727-5A7B-4712-8341-09FD1E883904}" srcOrd="0" destOrd="0" presId="urn:microsoft.com/office/officeart/2005/8/layout/pList2"/>
    <dgm:cxn modelId="{42C68895-5880-4EB2-BAB0-CEF3472FAD4A}" type="presOf" srcId="{74EE702E-4697-4B06-B8BC-91ADBE03E8F1}" destId="{A4DDE3D0-50A2-44C5-B8AE-BAA0C2A86EB9}" srcOrd="0" destOrd="0" presId="urn:microsoft.com/office/officeart/2005/8/layout/pList2"/>
    <dgm:cxn modelId="{217A309E-52F6-481A-AD96-228A372D73FB}" srcId="{44BBF179-D0A6-448F-A87D-22792DAC9903}" destId="{FE49D3BC-7A91-4D9D-8214-1DEDAF3D4A53}" srcOrd="2" destOrd="0" parTransId="{55CDC1C6-A4FA-49F6-B361-774C145D0ABA}" sibTransId="{B05667A9-E132-4AA5-83D1-BE651B77A758}"/>
    <dgm:cxn modelId="{A81A69D3-C6E4-47BD-A381-3AC1C38C2D3E}" type="presOf" srcId="{DA111C7D-0224-4549-90C6-005B9E6F7B91}" destId="{55053BE9-178D-48DA-B0AF-B3806FB8E800}" srcOrd="0" destOrd="0" presId="urn:microsoft.com/office/officeart/2005/8/layout/pList2"/>
    <dgm:cxn modelId="{2DAA53E3-6381-4903-A023-4EF2CE1B2CE3}" srcId="{44BBF179-D0A6-448F-A87D-22792DAC9903}" destId="{DA111C7D-0224-4549-90C6-005B9E6F7B91}" srcOrd="1" destOrd="0" parTransId="{0AE2DEAB-9E23-4629-BA63-27142F6CE4E6}" sibTransId="{11E8F385-DD7A-4D42-AC10-C0C2BB4175E2}"/>
    <dgm:cxn modelId="{77ED803C-16CD-4ADA-89EF-B6A2E4EB5B11}" type="presParOf" srcId="{AAF0DCBB-7191-4DEE-A9AD-FB8BC32FC5F9}" destId="{AF735C8E-AD5A-4B5F-ACEC-22E9BA508D2F}" srcOrd="0" destOrd="0" presId="urn:microsoft.com/office/officeart/2005/8/layout/pList2"/>
    <dgm:cxn modelId="{7AAC7D28-437F-46BD-81EE-B447B9ACD932}" type="presParOf" srcId="{AAF0DCBB-7191-4DEE-A9AD-FB8BC32FC5F9}" destId="{202B7FC4-4F79-4593-BE2D-5A0F45D5D595}" srcOrd="1" destOrd="0" presId="urn:microsoft.com/office/officeart/2005/8/layout/pList2"/>
    <dgm:cxn modelId="{B10E1D08-7F57-471C-A8D3-E17BF8D575DD}" type="presParOf" srcId="{202B7FC4-4F79-4593-BE2D-5A0F45D5D595}" destId="{5E749076-4A40-420A-B3B7-0F930BBF18C1}" srcOrd="0" destOrd="0" presId="urn:microsoft.com/office/officeart/2005/8/layout/pList2"/>
    <dgm:cxn modelId="{F26F2A4C-1771-48EE-9A54-F35885A5A7DD}" type="presParOf" srcId="{5E749076-4A40-420A-B3B7-0F930BBF18C1}" destId="{685087D0-1CA9-4CDB-8696-2DCB0D06BC19}" srcOrd="0" destOrd="0" presId="urn:microsoft.com/office/officeart/2005/8/layout/pList2"/>
    <dgm:cxn modelId="{17CAEAD3-2F86-425C-A82C-D3DA4F69CF59}" type="presParOf" srcId="{5E749076-4A40-420A-B3B7-0F930BBF18C1}" destId="{5F7C74AC-5BC1-493E-AC7D-FFC75DAE9468}" srcOrd="1" destOrd="0" presId="urn:microsoft.com/office/officeart/2005/8/layout/pList2"/>
    <dgm:cxn modelId="{90BDE528-E675-4CFD-8C97-F0D53AE5C4F8}" type="presParOf" srcId="{5E749076-4A40-420A-B3B7-0F930BBF18C1}" destId="{275B91B5-3AE3-4511-8BD5-4AF4801AE651}" srcOrd="2" destOrd="0" presId="urn:microsoft.com/office/officeart/2005/8/layout/pList2"/>
    <dgm:cxn modelId="{61769D8B-190D-4092-807B-F0E860936EEE}" type="presParOf" srcId="{202B7FC4-4F79-4593-BE2D-5A0F45D5D595}" destId="{A4DDE3D0-50A2-44C5-B8AE-BAA0C2A86EB9}" srcOrd="1" destOrd="0" presId="urn:microsoft.com/office/officeart/2005/8/layout/pList2"/>
    <dgm:cxn modelId="{29AC79B0-C5FE-4900-91B6-2184628BE640}" type="presParOf" srcId="{202B7FC4-4F79-4593-BE2D-5A0F45D5D595}" destId="{8D7B71F8-9D8A-4FEE-B4E0-B2361110D211}" srcOrd="2" destOrd="0" presId="urn:microsoft.com/office/officeart/2005/8/layout/pList2"/>
    <dgm:cxn modelId="{A19CD7E9-A795-440E-8D82-53F7A75A5400}" type="presParOf" srcId="{8D7B71F8-9D8A-4FEE-B4E0-B2361110D211}" destId="{55053BE9-178D-48DA-B0AF-B3806FB8E800}" srcOrd="0" destOrd="0" presId="urn:microsoft.com/office/officeart/2005/8/layout/pList2"/>
    <dgm:cxn modelId="{10F2F9BC-C640-4575-8BF0-D20A6E05625A}" type="presParOf" srcId="{8D7B71F8-9D8A-4FEE-B4E0-B2361110D211}" destId="{0CBFEE8F-4697-45FB-8758-CAAD5B91FE80}" srcOrd="1" destOrd="0" presId="urn:microsoft.com/office/officeart/2005/8/layout/pList2"/>
    <dgm:cxn modelId="{E165557B-609C-4723-859B-F536B2500330}" type="presParOf" srcId="{8D7B71F8-9D8A-4FEE-B4E0-B2361110D211}" destId="{2C0E7C89-9F12-43ED-9455-61561C75E773}" srcOrd="2" destOrd="0" presId="urn:microsoft.com/office/officeart/2005/8/layout/pList2"/>
    <dgm:cxn modelId="{3072F0F6-1F94-4C70-B565-28927706B4CE}" type="presParOf" srcId="{202B7FC4-4F79-4593-BE2D-5A0F45D5D595}" destId="{6F1FE727-5A7B-4712-8341-09FD1E883904}" srcOrd="3" destOrd="0" presId="urn:microsoft.com/office/officeart/2005/8/layout/pList2"/>
    <dgm:cxn modelId="{128F75D6-D979-43EA-924C-A647F1680A82}" type="presParOf" srcId="{202B7FC4-4F79-4593-BE2D-5A0F45D5D595}" destId="{8F99A792-2EED-4263-BAD0-605E9920A6D0}" srcOrd="4" destOrd="0" presId="urn:microsoft.com/office/officeart/2005/8/layout/pList2"/>
    <dgm:cxn modelId="{1AB93A09-F62C-4B0E-B3FA-D1CD80654965}" type="presParOf" srcId="{8F99A792-2EED-4263-BAD0-605E9920A6D0}" destId="{4A6CC873-718F-4299-ACE8-07E6D19439B4}" srcOrd="0" destOrd="0" presId="urn:microsoft.com/office/officeart/2005/8/layout/pList2"/>
    <dgm:cxn modelId="{587DA1AC-8C77-4D23-8B6D-A2AF415DBC7B}" type="presParOf" srcId="{8F99A792-2EED-4263-BAD0-605E9920A6D0}" destId="{C7A3FDEF-CFCC-4362-B9E3-43BD8B9A907E}" srcOrd="1" destOrd="0" presId="urn:microsoft.com/office/officeart/2005/8/layout/pList2"/>
    <dgm:cxn modelId="{274487E5-AA06-4C5D-BA2E-46CE68EEFA9B}" type="presParOf" srcId="{8F99A792-2EED-4263-BAD0-605E9920A6D0}" destId="{17B2C8C8-D2A9-46FB-B86D-DB1E3C13BD2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BBF179-D0A6-448F-A87D-22792DAC990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4512A93-7713-4E1F-B48A-71F8F33D80C9}">
      <dgm:prSet phldrT="[Text]"/>
      <dgm:spPr/>
      <dgm:t>
        <a:bodyPr/>
        <a:lstStyle/>
        <a:p>
          <a:r>
            <a:rPr lang="en-US" dirty="0"/>
            <a:t>Hand washing. Washing hands with soap and water when visibly contaminated with blood or other potentially infectious material is a valuable tool to prevent infection.</a:t>
          </a:r>
        </a:p>
      </dgm:t>
    </dgm:pt>
    <dgm:pt modelId="{41EE1D05-8D6D-42AD-8C65-8910A3C17C39}" type="parTrans" cxnId="{6FF2D715-217A-48E4-89E4-D6178587731E}">
      <dgm:prSet/>
      <dgm:spPr/>
      <dgm:t>
        <a:bodyPr/>
        <a:lstStyle/>
        <a:p>
          <a:endParaRPr lang="en-US"/>
        </a:p>
      </dgm:t>
    </dgm:pt>
    <dgm:pt modelId="{74EE702E-4697-4B06-B8BC-91ADBE03E8F1}" type="sibTrans" cxnId="{6FF2D715-217A-48E4-89E4-D6178587731E}">
      <dgm:prSet/>
      <dgm:spPr/>
      <dgm:t>
        <a:bodyPr/>
        <a:lstStyle/>
        <a:p>
          <a:endParaRPr lang="en-US"/>
        </a:p>
      </dgm:t>
    </dgm:pt>
    <dgm:pt modelId="{DA111C7D-0224-4549-90C6-005B9E6F7B91}">
      <dgm:prSet phldrT="[Text]"/>
      <dgm:spPr/>
      <dgm:t>
        <a:bodyPr/>
        <a:lstStyle/>
        <a:p>
          <a:r>
            <a:rPr lang="en-US" dirty="0"/>
            <a:t>Eye wash.</a:t>
          </a:r>
        </a:p>
        <a:p>
          <a:r>
            <a:rPr lang="en-US" dirty="0"/>
            <a:t>Having an eyewash available to be used in the event of a splash exposure to the mucus membranes or eyes is a valuable tool for laboratory testing</a:t>
          </a:r>
        </a:p>
      </dgm:t>
    </dgm:pt>
    <dgm:pt modelId="{0AE2DEAB-9E23-4629-BA63-27142F6CE4E6}" type="parTrans" cxnId="{2DAA53E3-6381-4903-A023-4EF2CE1B2CE3}">
      <dgm:prSet/>
      <dgm:spPr/>
      <dgm:t>
        <a:bodyPr/>
        <a:lstStyle/>
        <a:p>
          <a:endParaRPr lang="en-US"/>
        </a:p>
      </dgm:t>
    </dgm:pt>
    <dgm:pt modelId="{11E8F385-DD7A-4D42-AC10-C0C2BB4175E2}" type="sibTrans" cxnId="{2DAA53E3-6381-4903-A023-4EF2CE1B2CE3}">
      <dgm:prSet/>
      <dgm:spPr/>
      <dgm:t>
        <a:bodyPr/>
        <a:lstStyle/>
        <a:p>
          <a:endParaRPr lang="en-US"/>
        </a:p>
      </dgm:t>
    </dgm:pt>
    <dgm:pt modelId="{FE49D3BC-7A91-4D9D-8214-1DEDAF3D4A53}">
      <dgm:prSet phldrT="[Text]"/>
      <dgm:spPr/>
      <dgm:t>
        <a:bodyPr/>
        <a:lstStyle/>
        <a:p>
          <a:r>
            <a:rPr lang="en-US" dirty="0"/>
            <a:t>Sharps container.</a:t>
          </a:r>
        </a:p>
        <a:p>
          <a:r>
            <a:rPr lang="en-US" dirty="0"/>
            <a:t>It is important to dispose of all sharps and needles in a sharps container.  This can help prevent exposure to puncture wounds or cuts from glass or needles used in the laboratory.</a:t>
          </a:r>
        </a:p>
      </dgm:t>
    </dgm:pt>
    <dgm:pt modelId="{55CDC1C6-A4FA-49F6-B361-774C145D0ABA}" type="parTrans" cxnId="{217A309E-52F6-481A-AD96-228A372D73FB}">
      <dgm:prSet/>
      <dgm:spPr/>
      <dgm:t>
        <a:bodyPr/>
        <a:lstStyle/>
        <a:p>
          <a:endParaRPr lang="en-US"/>
        </a:p>
      </dgm:t>
    </dgm:pt>
    <dgm:pt modelId="{B05667A9-E132-4AA5-83D1-BE651B77A758}" type="sibTrans" cxnId="{217A309E-52F6-481A-AD96-228A372D73FB}">
      <dgm:prSet/>
      <dgm:spPr/>
      <dgm:t>
        <a:bodyPr/>
        <a:lstStyle/>
        <a:p>
          <a:endParaRPr lang="en-US"/>
        </a:p>
      </dgm:t>
    </dgm:pt>
    <dgm:pt modelId="{2C06E051-6DB3-4161-8D75-650A1C50EC7A}">
      <dgm:prSet phldrT="[Text]"/>
      <dgm:spPr/>
      <dgm:t>
        <a:bodyPr/>
        <a:lstStyle/>
        <a:p>
          <a:r>
            <a:rPr lang="en-US" dirty="0"/>
            <a:t>Safety shields/splash guards.</a:t>
          </a:r>
        </a:p>
        <a:p>
          <a:r>
            <a:rPr lang="en-US" dirty="0"/>
            <a:t>When opening tubes and aliquoting specimens, using a barrier such as a plexiglass safety shield prevents a splash exposure to the individual that is performing this task.</a:t>
          </a:r>
        </a:p>
      </dgm:t>
    </dgm:pt>
    <dgm:pt modelId="{20832E14-8ECE-4B8F-A682-6531976C8DC9}" type="parTrans" cxnId="{7984CD6C-E1C0-434F-8C3D-7EF3F558C54A}">
      <dgm:prSet/>
      <dgm:spPr/>
      <dgm:t>
        <a:bodyPr/>
        <a:lstStyle/>
        <a:p>
          <a:endParaRPr lang="en-US"/>
        </a:p>
      </dgm:t>
    </dgm:pt>
    <dgm:pt modelId="{0200DB50-CD41-41BA-97F1-24F1197773AC}" type="sibTrans" cxnId="{7984CD6C-E1C0-434F-8C3D-7EF3F558C54A}">
      <dgm:prSet/>
      <dgm:spPr/>
      <dgm:t>
        <a:bodyPr/>
        <a:lstStyle/>
        <a:p>
          <a:endParaRPr lang="en-US"/>
        </a:p>
      </dgm:t>
    </dgm:pt>
    <dgm:pt modelId="{AAF0DCBB-7191-4DEE-A9AD-FB8BC32FC5F9}" type="pres">
      <dgm:prSet presAssocID="{44BBF179-D0A6-448F-A87D-22792DAC9903}" presName="Name0" presStyleCnt="0">
        <dgm:presLayoutVars>
          <dgm:dir/>
          <dgm:resizeHandles val="exact"/>
        </dgm:presLayoutVars>
      </dgm:prSet>
      <dgm:spPr/>
    </dgm:pt>
    <dgm:pt modelId="{AF735C8E-AD5A-4B5F-ACEC-22E9BA508D2F}" type="pres">
      <dgm:prSet presAssocID="{44BBF179-D0A6-448F-A87D-22792DAC9903}" presName="bkgdShp" presStyleLbl="alignAccFollowNode1" presStyleIdx="0" presStyleCnt="1"/>
      <dgm:spPr/>
    </dgm:pt>
    <dgm:pt modelId="{202B7FC4-4F79-4593-BE2D-5A0F45D5D595}" type="pres">
      <dgm:prSet presAssocID="{44BBF179-D0A6-448F-A87D-22792DAC9903}" presName="linComp" presStyleCnt="0"/>
      <dgm:spPr/>
    </dgm:pt>
    <dgm:pt modelId="{5E749076-4A40-420A-B3B7-0F930BBF18C1}" type="pres">
      <dgm:prSet presAssocID="{44512A93-7713-4E1F-B48A-71F8F33D80C9}" presName="compNode" presStyleCnt="0"/>
      <dgm:spPr/>
    </dgm:pt>
    <dgm:pt modelId="{685087D0-1CA9-4CDB-8696-2DCB0D06BC19}" type="pres">
      <dgm:prSet presAssocID="{44512A93-7713-4E1F-B48A-71F8F33D80C9}" presName="node" presStyleLbl="node1" presStyleIdx="0" presStyleCnt="4">
        <dgm:presLayoutVars>
          <dgm:bulletEnabled val="1"/>
        </dgm:presLayoutVars>
      </dgm:prSet>
      <dgm:spPr/>
    </dgm:pt>
    <dgm:pt modelId="{5F7C74AC-5BC1-493E-AC7D-FFC75DAE9468}" type="pres">
      <dgm:prSet presAssocID="{44512A93-7713-4E1F-B48A-71F8F33D80C9}" presName="invisiNode" presStyleLbl="node1" presStyleIdx="0" presStyleCnt="4"/>
      <dgm:spPr/>
    </dgm:pt>
    <dgm:pt modelId="{275B91B5-3AE3-4511-8BD5-4AF4801AE651}" type="pres">
      <dgm:prSet presAssocID="{44512A93-7713-4E1F-B48A-71F8F33D80C9}" presName="imagNode" presStyleLbl="fgImgPlace1" presStyleIdx="0" presStyleCnt="4" custLinFactNeighborX="1901" custLinFactNeighborY="642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4000" b="-4000"/>
          </a:stretch>
        </a:blipFill>
      </dgm:spPr>
    </dgm:pt>
    <dgm:pt modelId="{A4DDE3D0-50A2-44C5-B8AE-BAA0C2A86EB9}" type="pres">
      <dgm:prSet presAssocID="{74EE702E-4697-4B06-B8BC-91ADBE03E8F1}" presName="sibTrans" presStyleLbl="sibTrans2D1" presStyleIdx="0" presStyleCnt="0"/>
      <dgm:spPr/>
    </dgm:pt>
    <dgm:pt modelId="{CE101ED0-AE81-445B-AC37-C36A6070BB6A}" type="pres">
      <dgm:prSet presAssocID="{2C06E051-6DB3-4161-8D75-650A1C50EC7A}" presName="compNode" presStyleCnt="0"/>
      <dgm:spPr/>
    </dgm:pt>
    <dgm:pt modelId="{FB43CE7E-3F4D-4C35-875A-323199597F66}" type="pres">
      <dgm:prSet presAssocID="{2C06E051-6DB3-4161-8D75-650A1C50EC7A}" presName="node" presStyleLbl="node1" presStyleIdx="1" presStyleCnt="4">
        <dgm:presLayoutVars>
          <dgm:bulletEnabled val="1"/>
        </dgm:presLayoutVars>
      </dgm:prSet>
      <dgm:spPr/>
    </dgm:pt>
    <dgm:pt modelId="{2905653C-1BB2-4A3A-9294-517B7C2E0ADE}" type="pres">
      <dgm:prSet presAssocID="{2C06E051-6DB3-4161-8D75-650A1C50EC7A}" presName="invisiNode" presStyleLbl="node1" presStyleIdx="1" presStyleCnt="4"/>
      <dgm:spPr/>
    </dgm:pt>
    <dgm:pt modelId="{B7EE9E10-015C-4D38-8DDE-9D793AD9483E}" type="pres">
      <dgm:prSet presAssocID="{2C06E051-6DB3-4161-8D75-650A1C50EC7A}" presName="imagNode" presStyleLbl="fgImgPlace1" presStyleIdx="1" presStyleCnt="4" custAng="0"/>
      <dgm:spPr>
        <a:blipFill>
          <a:blip xmlns:r="http://schemas.openxmlformats.org/officeDocument/2006/relationships" r:embed="rId3"/>
          <a:srcRect/>
          <a:stretch>
            <a:fillRect t="-39000" b="-39000"/>
          </a:stretch>
        </a:blipFill>
      </dgm:spPr>
    </dgm:pt>
    <dgm:pt modelId="{A717E33F-A8F6-4E26-AA54-CB435389BFCF}" type="pres">
      <dgm:prSet presAssocID="{0200DB50-CD41-41BA-97F1-24F1197773AC}" presName="sibTrans" presStyleLbl="sibTrans2D1" presStyleIdx="0" presStyleCnt="0"/>
      <dgm:spPr/>
    </dgm:pt>
    <dgm:pt modelId="{8D7B71F8-9D8A-4FEE-B4E0-B2361110D211}" type="pres">
      <dgm:prSet presAssocID="{DA111C7D-0224-4549-90C6-005B9E6F7B91}" presName="compNode" presStyleCnt="0"/>
      <dgm:spPr/>
    </dgm:pt>
    <dgm:pt modelId="{55053BE9-178D-48DA-B0AF-B3806FB8E800}" type="pres">
      <dgm:prSet presAssocID="{DA111C7D-0224-4549-90C6-005B9E6F7B91}" presName="node" presStyleLbl="node1" presStyleIdx="2" presStyleCnt="4">
        <dgm:presLayoutVars>
          <dgm:bulletEnabled val="1"/>
        </dgm:presLayoutVars>
      </dgm:prSet>
      <dgm:spPr/>
    </dgm:pt>
    <dgm:pt modelId="{0CBFEE8F-4697-45FB-8758-CAAD5B91FE80}" type="pres">
      <dgm:prSet presAssocID="{DA111C7D-0224-4549-90C6-005B9E6F7B91}" presName="invisiNode" presStyleLbl="node1" presStyleIdx="2" presStyleCnt="4"/>
      <dgm:spPr/>
    </dgm:pt>
    <dgm:pt modelId="{2C0E7C89-9F12-43ED-9455-61561C75E773}" type="pres">
      <dgm:prSet presAssocID="{DA111C7D-0224-4549-90C6-005B9E6F7B91}" presName="imagNode" presStyleLbl="fgImgPlace1" presStyleIdx="2" presStyleCnt="4" custScaleY="10477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</dgm:spPr>
    </dgm:pt>
    <dgm:pt modelId="{6F1FE727-5A7B-4712-8341-09FD1E883904}" type="pres">
      <dgm:prSet presAssocID="{11E8F385-DD7A-4D42-AC10-C0C2BB4175E2}" presName="sibTrans" presStyleLbl="sibTrans2D1" presStyleIdx="0" presStyleCnt="0"/>
      <dgm:spPr/>
    </dgm:pt>
    <dgm:pt modelId="{8F99A792-2EED-4263-BAD0-605E9920A6D0}" type="pres">
      <dgm:prSet presAssocID="{FE49D3BC-7A91-4D9D-8214-1DEDAF3D4A53}" presName="compNode" presStyleCnt="0"/>
      <dgm:spPr/>
    </dgm:pt>
    <dgm:pt modelId="{4A6CC873-718F-4299-ACE8-07E6D19439B4}" type="pres">
      <dgm:prSet presAssocID="{FE49D3BC-7A91-4D9D-8214-1DEDAF3D4A53}" presName="node" presStyleLbl="node1" presStyleIdx="3" presStyleCnt="4">
        <dgm:presLayoutVars>
          <dgm:bulletEnabled val="1"/>
        </dgm:presLayoutVars>
      </dgm:prSet>
      <dgm:spPr/>
    </dgm:pt>
    <dgm:pt modelId="{C7A3FDEF-CFCC-4362-B9E3-43BD8B9A907E}" type="pres">
      <dgm:prSet presAssocID="{FE49D3BC-7A91-4D9D-8214-1DEDAF3D4A53}" presName="invisiNode" presStyleLbl="node1" presStyleIdx="3" presStyleCnt="4"/>
      <dgm:spPr/>
    </dgm:pt>
    <dgm:pt modelId="{17B2C8C8-D2A9-46FB-B86D-DB1E3C13BD28}" type="pres">
      <dgm:prSet presAssocID="{FE49D3BC-7A91-4D9D-8214-1DEDAF3D4A53}" presName="imagNode" presStyleLbl="fgImgPlace1" presStyleIdx="3" presStyleCnt="4" custScaleX="72944" custScaleY="114123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16000" b="-16000"/>
          </a:stretch>
        </a:blipFill>
      </dgm:spPr>
    </dgm:pt>
  </dgm:ptLst>
  <dgm:cxnLst>
    <dgm:cxn modelId="{6FF2D715-217A-48E4-89E4-D6178587731E}" srcId="{44BBF179-D0A6-448F-A87D-22792DAC9903}" destId="{44512A93-7713-4E1F-B48A-71F8F33D80C9}" srcOrd="0" destOrd="0" parTransId="{41EE1D05-8D6D-42AD-8C65-8910A3C17C39}" sibTransId="{74EE702E-4697-4B06-B8BC-91ADBE03E8F1}"/>
    <dgm:cxn modelId="{15C1871F-2E12-4A08-AFF3-7D4FD5CBBD72}" type="presOf" srcId="{44512A93-7713-4E1F-B48A-71F8F33D80C9}" destId="{685087D0-1CA9-4CDB-8696-2DCB0D06BC19}" srcOrd="0" destOrd="0" presId="urn:microsoft.com/office/officeart/2005/8/layout/pList2"/>
    <dgm:cxn modelId="{3FC9CA1F-3FA2-47EA-B52A-A54E6A05AD4F}" type="presOf" srcId="{44BBF179-D0A6-448F-A87D-22792DAC9903}" destId="{AAF0DCBB-7191-4DEE-A9AD-FB8BC32FC5F9}" srcOrd="0" destOrd="0" presId="urn:microsoft.com/office/officeart/2005/8/layout/pList2"/>
    <dgm:cxn modelId="{AD67FE2A-2130-4E42-8C6F-A97017A4609C}" type="presOf" srcId="{FE49D3BC-7A91-4D9D-8214-1DEDAF3D4A53}" destId="{4A6CC873-718F-4299-ACE8-07E6D19439B4}" srcOrd="0" destOrd="0" presId="urn:microsoft.com/office/officeart/2005/8/layout/pList2"/>
    <dgm:cxn modelId="{4FFA1D65-4468-4ADA-B0CA-184F78917DFA}" type="presOf" srcId="{0200DB50-CD41-41BA-97F1-24F1197773AC}" destId="{A717E33F-A8F6-4E26-AA54-CB435389BFCF}" srcOrd="0" destOrd="0" presId="urn:microsoft.com/office/officeart/2005/8/layout/pList2"/>
    <dgm:cxn modelId="{7984CD6C-E1C0-434F-8C3D-7EF3F558C54A}" srcId="{44BBF179-D0A6-448F-A87D-22792DAC9903}" destId="{2C06E051-6DB3-4161-8D75-650A1C50EC7A}" srcOrd="1" destOrd="0" parTransId="{20832E14-8ECE-4B8F-A682-6531976C8DC9}" sibTransId="{0200DB50-CD41-41BA-97F1-24F1197773AC}"/>
    <dgm:cxn modelId="{4903D07C-7CC3-4151-A39A-412C98E093C0}" type="presOf" srcId="{11E8F385-DD7A-4D42-AC10-C0C2BB4175E2}" destId="{6F1FE727-5A7B-4712-8341-09FD1E883904}" srcOrd="0" destOrd="0" presId="urn:microsoft.com/office/officeart/2005/8/layout/pList2"/>
    <dgm:cxn modelId="{42C68895-5880-4EB2-BAB0-CEF3472FAD4A}" type="presOf" srcId="{74EE702E-4697-4B06-B8BC-91ADBE03E8F1}" destId="{A4DDE3D0-50A2-44C5-B8AE-BAA0C2A86EB9}" srcOrd="0" destOrd="0" presId="urn:microsoft.com/office/officeart/2005/8/layout/pList2"/>
    <dgm:cxn modelId="{217A309E-52F6-481A-AD96-228A372D73FB}" srcId="{44BBF179-D0A6-448F-A87D-22792DAC9903}" destId="{FE49D3BC-7A91-4D9D-8214-1DEDAF3D4A53}" srcOrd="3" destOrd="0" parTransId="{55CDC1C6-A4FA-49F6-B361-774C145D0ABA}" sibTransId="{B05667A9-E132-4AA5-83D1-BE651B77A758}"/>
    <dgm:cxn modelId="{A81A69D3-C6E4-47BD-A381-3AC1C38C2D3E}" type="presOf" srcId="{DA111C7D-0224-4549-90C6-005B9E6F7B91}" destId="{55053BE9-178D-48DA-B0AF-B3806FB8E800}" srcOrd="0" destOrd="0" presId="urn:microsoft.com/office/officeart/2005/8/layout/pList2"/>
    <dgm:cxn modelId="{A9E1EDD5-5ED1-45B2-95F4-90EB8C60959D}" type="presOf" srcId="{2C06E051-6DB3-4161-8D75-650A1C50EC7A}" destId="{FB43CE7E-3F4D-4C35-875A-323199597F66}" srcOrd="0" destOrd="0" presId="urn:microsoft.com/office/officeart/2005/8/layout/pList2"/>
    <dgm:cxn modelId="{2DAA53E3-6381-4903-A023-4EF2CE1B2CE3}" srcId="{44BBF179-D0A6-448F-A87D-22792DAC9903}" destId="{DA111C7D-0224-4549-90C6-005B9E6F7B91}" srcOrd="2" destOrd="0" parTransId="{0AE2DEAB-9E23-4629-BA63-27142F6CE4E6}" sibTransId="{11E8F385-DD7A-4D42-AC10-C0C2BB4175E2}"/>
    <dgm:cxn modelId="{77ED803C-16CD-4ADA-89EF-B6A2E4EB5B11}" type="presParOf" srcId="{AAF0DCBB-7191-4DEE-A9AD-FB8BC32FC5F9}" destId="{AF735C8E-AD5A-4B5F-ACEC-22E9BA508D2F}" srcOrd="0" destOrd="0" presId="urn:microsoft.com/office/officeart/2005/8/layout/pList2"/>
    <dgm:cxn modelId="{7AAC7D28-437F-46BD-81EE-B447B9ACD932}" type="presParOf" srcId="{AAF0DCBB-7191-4DEE-A9AD-FB8BC32FC5F9}" destId="{202B7FC4-4F79-4593-BE2D-5A0F45D5D595}" srcOrd="1" destOrd="0" presId="urn:microsoft.com/office/officeart/2005/8/layout/pList2"/>
    <dgm:cxn modelId="{B10E1D08-7F57-471C-A8D3-E17BF8D575DD}" type="presParOf" srcId="{202B7FC4-4F79-4593-BE2D-5A0F45D5D595}" destId="{5E749076-4A40-420A-B3B7-0F930BBF18C1}" srcOrd="0" destOrd="0" presId="urn:microsoft.com/office/officeart/2005/8/layout/pList2"/>
    <dgm:cxn modelId="{F26F2A4C-1771-48EE-9A54-F35885A5A7DD}" type="presParOf" srcId="{5E749076-4A40-420A-B3B7-0F930BBF18C1}" destId="{685087D0-1CA9-4CDB-8696-2DCB0D06BC19}" srcOrd="0" destOrd="0" presId="urn:microsoft.com/office/officeart/2005/8/layout/pList2"/>
    <dgm:cxn modelId="{17CAEAD3-2F86-425C-A82C-D3DA4F69CF59}" type="presParOf" srcId="{5E749076-4A40-420A-B3B7-0F930BBF18C1}" destId="{5F7C74AC-5BC1-493E-AC7D-FFC75DAE9468}" srcOrd="1" destOrd="0" presId="urn:microsoft.com/office/officeart/2005/8/layout/pList2"/>
    <dgm:cxn modelId="{90BDE528-E675-4CFD-8C97-F0D53AE5C4F8}" type="presParOf" srcId="{5E749076-4A40-420A-B3B7-0F930BBF18C1}" destId="{275B91B5-3AE3-4511-8BD5-4AF4801AE651}" srcOrd="2" destOrd="0" presId="urn:microsoft.com/office/officeart/2005/8/layout/pList2"/>
    <dgm:cxn modelId="{61769D8B-190D-4092-807B-F0E860936EEE}" type="presParOf" srcId="{202B7FC4-4F79-4593-BE2D-5A0F45D5D595}" destId="{A4DDE3D0-50A2-44C5-B8AE-BAA0C2A86EB9}" srcOrd="1" destOrd="0" presId="urn:microsoft.com/office/officeart/2005/8/layout/pList2"/>
    <dgm:cxn modelId="{A841BEF3-0AFE-4A74-AAB7-4E8FE838AC05}" type="presParOf" srcId="{202B7FC4-4F79-4593-BE2D-5A0F45D5D595}" destId="{CE101ED0-AE81-445B-AC37-C36A6070BB6A}" srcOrd="2" destOrd="0" presId="urn:microsoft.com/office/officeart/2005/8/layout/pList2"/>
    <dgm:cxn modelId="{9C7B4FB5-4B02-4153-858A-DCAA79E60FEC}" type="presParOf" srcId="{CE101ED0-AE81-445B-AC37-C36A6070BB6A}" destId="{FB43CE7E-3F4D-4C35-875A-323199597F66}" srcOrd="0" destOrd="0" presId="urn:microsoft.com/office/officeart/2005/8/layout/pList2"/>
    <dgm:cxn modelId="{E5E3665A-FBB5-49A1-A522-A5C2CB14A7F5}" type="presParOf" srcId="{CE101ED0-AE81-445B-AC37-C36A6070BB6A}" destId="{2905653C-1BB2-4A3A-9294-517B7C2E0ADE}" srcOrd="1" destOrd="0" presId="urn:microsoft.com/office/officeart/2005/8/layout/pList2"/>
    <dgm:cxn modelId="{099D5A30-A8CD-4C7F-A510-ECDD1A4F2C89}" type="presParOf" srcId="{CE101ED0-AE81-445B-AC37-C36A6070BB6A}" destId="{B7EE9E10-015C-4D38-8DDE-9D793AD9483E}" srcOrd="2" destOrd="0" presId="urn:microsoft.com/office/officeart/2005/8/layout/pList2"/>
    <dgm:cxn modelId="{7008EC2D-CC3C-443D-99D5-A0CE933152AD}" type="presParOf" srcId="{202B7FC4-4F79-4593-BE2D-5A0F45D5D595}" destId="{A717E33F-A8F6-4E26-AA54-CB435389BFCF}" srcOrd="3" destOrd="0" presId="urn:microsoft.com/office/officeart/2005/8/layout/pList2"/>
    <dgm:cxn modelId="{29AC79B0-C5FE-4900-91B6-2184628BE640}" type="presParOf" srcId="{202B7FC4-4F79-4593-BE2D-5A0F45D5D595}" destId="{8D7B71F8-9D8A-4FEE-B4E0-B2361110D211}" srcOrd="4" destOrd="0" presId="urn:microsoft.com/office/officeart/2005/8/layout/pList2"/>
    <dgm:cxn modelId="{A19CD7E9-A795-440E-8D82-53F7A75A5400}" type="presParOf" srcId="{8D7B71F8-9D8A-4FEE-B4E0-B2361110D211}" destId="{55053BE9-178D-48DA-B0AF-B3806FB8E800}" srcOrd="0" destOrd="0" presId="urn:microsoft.com/office/officeart/2005/8/layout/pList2"/>
    <dgm:cxn modelId="{10F2F9BC-C640-4575-8BF0-D20A6E05625A}" type="presParOf" srcId="{8D7B71F8-9D8A-4FEE-B4E0-B2361110D211}" destId="{0CBFEE8F-4697-45FB-8758-CAAD5B91FE80}" srcOrd="1" destOrd="0" presId="urn:microsoft.com/office/officeart/2005/8/layout/pList2"/>
    <dgm:cxn modelId="{E165557B-609C-4723-859B-F536B2500330}" type="presParOf" srcId="{8D7B71F8-9D8A-4FEE-B4E0-B2361110D211}" destId="{2C0E7C89-9F12-43ED-9455-61561C75E773}" srcOrd="2" destOrd="0" presId="urn:microsoft.com/office/officeart/2005/8/layout/pList2"/>
    <dgm:cxn modelId="{3072F0F6-1F94-4C70-B565-28927706B4CE}" type="presParOf" srcId="{202B7FC4-4F79-4593-BE2D-5A0F45D5D595}" destId="{6F1FE727-5A7B-4712-8341-09FD1E883904}" srcOrd="5" destOrd="0" presId="urn:microsoft.com/office/officeart/2005/8/layout/pList2"/>
    <dgm:cxn modelId="{128F75D6-D979-43EA-924C-A647F1680A82}" type="presParOf" srcId="{202B7FC4-4F79-4593-BE2D-5A0F45D5D595}" destId="{8F99A792-2EED-4263-BAD0-605E9920A6D0}" srcOrd="6" destOrd="0" presId="urn:microsoft.com/office/officeart/2005/8/layout/pList2"/>
    <dgm:cxn modelId="{1AB93A09-F62C-4B0E-B3FA-D1CD80654965}" type="presParOf" srcId="{8F99A792-2EED-4263-BAD0-605E9920A6D0}" destId="{4A6CC873-718F-4299-ACE8-07E6D19439B4}" srcOrd="0" destOrd="0" presId="urn:microsoft.com/office/officeart/2005/8/layout/pList2"/>
    <dgm:cxn modelId="{587DA1AC-8C77-4D23-8B6D-A2AF415DBC7B}" type="presParOf" srcId="{8F99A792-2EED-4263-BAD0-605E9920A6D0}" destId="{C7A3FDEF-CFCC-4362-B9E3-43BD8B9A907E}" srcOrd="1" destOrd="0" presId="urn:microsoft.com/office/officeart/2005/8/layout/pList2"/>
    <dgm:cxn modelId="{274487E5-AA06-4C5D-BA2E-46CE68EEFA9B}" type="presParOf" srcId="{8F99A792-2EED-4263-BAD0-605E9920A6D0}" destId="{17B2C8C8-D2A9-46FB-B86D-DB1E3C13BD2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EFBB7-0769-4554-96E3-51B5B6698D5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Blood borne pathogens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Infectious disease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sharps exposure</a:t>
          </a:r>
        </a:p>
      </dgm:t>
    </dgm:pt>
    <dgm:pt modelId="{B5DFE748-686E-4A08-944E-9D07F9FA6B48}" type="parTrans" cxnId="{17C9D25A-BC5F-418E-9A4A-29DD9C57BD39}">
      <dgm:prSet/>
      <dgm:spPr/>
      <dgm:t>
        <a:bodyPr/>
        <a:lstStyle/>
        <a:p>
          <a:endParaRPr lang="en-US"/>
        </a:p>
      </dgm:t>
    </dgm:pt>
    <dgm:pt modelId="{FD3AFE35-532F-4AE8-BAB4-DFA3B4B611F6}" type="sibTrans" cxnId="{17C9D25A-BC5F-418E-9A4A-29DD9C57BD39}">
      <dgm:prSet/>
      <dgm:spPr/>
      <dgm:t>
        <a:bodyPr/>
        <a:lstStyle/>
        <a:p>
          <a:endParaRPr lang="en-US"/>
        </a:p>
      </dgm:t>
    </dgm:pt>
    <dgm:pt modelId="{A533B6C7-3203-4AEE-95BC-E867D49C88B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 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Safety </a:t>
          </a:r>
          <a:r>
            <a:rPr lang="en-US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lok</a:t>
          </a:r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blood collection set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Multi-sample needles with safety shield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Blood transfer devices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Plastic Vacutainer tubes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biohazard sharps containers</a:t>
          </a:r>
        </a:p>
      </dgm:t>
    </dgm:pt>
    <dgm:pt modelId="{4FCAF1A9-8A97-45AC-B4A5-B91AEE5BC9BB}" type="parTrans" cxnId="{0FE563DE-8338-4B45-BCFD-251C8642CABA}">
      <dgm:prSet/>
      <dgm:spPr/>
      <dgm:t>
        <a:bodyPr/>
        <a:lstStyle/>
        <a:p>
          <a:endParaRPr lang="en-US"/>
        </a:p>
      </dgm:t>
    </dgm:pt>
    <dgm:pt modelId="{634EAA8A-B09B-42FE-8301-99FBFB2B9BD8}" type="sibTrans" cxnId="{0FE563DE-8338-4B45-BCFD-251C8642CABA}">
      <dgm:prSet/>
      <dgm:spPr/>
      <dgm:t>
        <a:bodyPr/>
        <a:lstStyle/>
        <a:p>
          <a:endParaRPr lang="en-US"/>
        </a:p>
      </dgm:t>
    </dgm:pt>
    <dgm:pt modelId="{ADEFAF84-0E35-458E-A619-4284BB43FDE4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Personal Protective Equipment: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Lab coat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Gloves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Mask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goggles/face shield</a:t>
          </a:r>
        </a:p>
      </dgm:t>
    </dgm:pt>
    <dgm:pt modelId="{53226184-9EBA-4BEF-9D86-1FEA2F52FE08}" type="parTrans" cxnId="{8E15F196-550C-4971-A2D1-11E28C52626F}">
      <dgm:prSet/>
      <dgm:spPr/>
      <dgm:t>
        <a:bodyPr/>
        <a:lstStyle/>
        <a:p>
          <a:endParaRPr lang="en-US"/>
        </a:p>
      </dgm:t>
    </dgm:pt>
    <dgm:pt modelId="{D6537EE7-01B9-44A8-AB79-2BE4895DA37C}" type="sibTrans" cxnId="{8E15F196-550C-4971-A2D1-11E28C52626F}">
      <dgm:prSet/>
      <dgm:spPr/>
      <dgm:t>
        <a:bodyPr/>
        <a:lstStyle/>
        <a:p>
          <a:endParaRPr lang="en-US"/>
        </a:p>
      </dgm:t>
    </dgm:pt>
    <dgm:pt modelId="{4C922F24-45FA-4049-A25D-007589D947EC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Work Practices that limit risk: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of proper PPE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Washing hands when the clean-up is completed 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Annual review of safer sharps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Evaluation of new safer sharp products prior to implementation.</a:t>
          </a:r>
        </a:p>
      </dgm:t>
    </dgm:pt>
    <dgm:pt modelId="{B38B215F-324E-445E-98D1-7237D079D34B}" type="parTrans" cxnId="{B83AE1AB-3FD7-4E84-B082-0A5753DFBA7F}">
      <dgm:prSet/>
      <dgm:spPr/>
      <dgm:t>
        <a:bodyPr/>
        <a:lstStyle/>
        <a:p>
          <a:endParaRPr lang="en-US"/>
        </a:p>
      </dgm:t>
    </dgm:pt>
    <dgm:pt modelId="{15009063-31B3-4256-8914-8884B1CD4732}" type="sibTrans" cxnId="{B83AE1AB-3FD7-4E84-B082-0A5753DFBA7F}">
      <dgm:prSet/>
      <dgm:spPr/>
      <dgm:t>
        <a:bodyPr/>
        <a:lstStyle/>
        <a:p>
          <a:endParaRPr lang="en-US"/>
        </a:p>
      </dgm:t>
    </dgm:pt>
    <dgm:pt modelId="{A9A408B8-50E3-424B-B901-88C9A215C619}" type="pres">
      <dgm:prSet presAssocID="{2A136A90-6B59-45AD-BBA1-85AFD032E8F8}" presName="diagram" presStyleCnt="0">
        <dgm:presLayoutVars>
          <dgm:dir/>
          <dgm:resizeHandles val="exact"/>
        </dgm:presLayoutVars>
      </dgm:prSet>
      <dgm:spPr/>
    </dgm:pt>
    <dgm:pt modelId="{5C63D888-CB66-49DB-A6C7-CE03B9D6B49E}" type="pres">
      <dgm:prSet presAssocID="{620EFBB7-0769-4554-96E3-51B5B6698D5A}" presName="node" presStyleLbl="node1" presStyleIdx="0" presStyleCnt="4">
        <dgm:presLayoutVars>
          <dgm:bulletEnabled val="1"/>
        </dgm:presLayoutVars>
      </dgm:prSet>
      <dgm:spPr/>
    </dgm:pt>
    <dgm:pt modelId="{791FE6D3-5285-403A-AE8A-E1198E02A6BD}" type="pres">
      <dgm:prSet presAssocID="{FD3AFE35-532F-4AE8-BAB4-DFA3B4B611F6}" presName="sibTrans" presStyleCnt="0"/>
      <dgm:spPr/>
    </dgm:pt>
    <dgm:pt modelId="{D16736F0-85D8-45E5-A998-5BBFEF5D090C}" type="pres">
      <dgm:prSet presAssocID="{A533B6C7-3203-4AEE-95BC-E867D49C88B5}" presName="node" presStyleLbl="node1" presStyleIdx="1" presStyleCnt="4">
        <dgm:presLayoutVars>
          <dgm:bulletEnabled val="1"/>
        </dgm:presLayoutVars>
      </dgm:prSet>
      <dgm:spPr/>
    </dgm:pt>
    <dgm:pt modelId="{AF85AC89-6D9F-480A-A357-6749184382C5}" type="pres">
      <dgm:prSet presAssocID="{634EAA8A-B09B-42FE-8301-99FBFB2B9BD8}" presName="sibTrans" presStyleCnt="0"/>
      <dgm:spPr/>
    </dgm:pt>
    <dgm:pt modelId="{117172CE-B698-4886-861D-42EBB2ED8C86}" type="pres">
      <dgm:prSet presAssocID="{ADEFAF84-0E35-458E-A619-4284BB43FDE4}" presName="node" presStyleLbl="node1" presStyleIdx="2" presStyleCnt="4">
        <dgm:presLayoutVars>
          <dgm:bulletEnabled val="1"/>
        </dgm:presLayoutVars>
      </dgm:prSet>
      <dgm:spPr/>
    </dgm:pt>
    <dgm:pt modelId="{C62EF509-77C3-49CA-B609-0DB18842674E}" type="pres">
      <dgm:prSet presAssocID="{D6537EE7-01B9-44A8-AB79-2BE4895DA37C}" presName="sibTrans" presStyleCnt="0"/>
      <dgm:spPr/>
    </dgm:pt>
    <dgm:pt modelId="{6D854A53-89E7-4377-AE4A-BAF969E2EAE8}" type="pres">
      <dgm:prSet presAssocID="{4C922F24-45FA-4049-A25D-007589D947EC}" presName="node" presStyleLbl="node1" presStyleIdx="3" presStyleCnt="4">
        <dgm:presLayoutVars>
          <dgm:bulletEnabled val="1"/>
        </dgm:presLayoutVars>
      </dgm:prSet>
      <dgm:spPr/>
    </dgm:pt>
  </dgm:ptLst>
  <dgm:cxnLst>
    <dgm:cxn modelId="{1BBB8167-CA63-494E-AB11-F2B9A8D4A505}" type="presOf" srcId="{2A136A90-6B59-45AD-BBA1-85AFD032E8F8}" destId="{A9A408B8-50E3-424B-B901-88C9A215C619}" srcOrd="0" destOrd="0" presId="urn:microsoft.com/office/officeart/2005/8/layout/default"/>
    <dgm:cxn modelId="{74AB3869-D175-460D-BBE6-4678A23B7B40}" type="presOf" srcId="{A533B6C7-3203-4AEE-95BC-E867D49C88B5}" destId="{D16736F0-85D8-45E5-A998-5BBFEF5D090C}" srcOrd="0" destOrd="0" presId="urn:microsoft.com/office/officeart/2005/8/layout/default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CC6FCE8D-413D-4EFE-94C4-38697319BB31}" type="presOf" srcId="{620EFBB7-0769-4554-96E3-51B5B6698D5A}" destId="{5C63D888-CB66-49DB-A6C7-CE03B9D6B49E}" srcOrd="0" destOrd="0" presId="urn:microsoft.com/office/officeart/2005/8/layout/default"/>
    <dgm:cxn modelId="{8E15F196-550C-4971-A2D1-11E28C52626F}" srcId="{2A136A90-6B59-45AD-BBA1-85AFD032E8F8}" destId="{ADEFAF84-0E35-458E-A619-4284BB43FDE4}" srcOrd="2" destOrd="0" parTransId="{53226184-9EBA-4BEF-9D86-1FEA2F52FE08}" sibTransId="{D6537EE7-01B9-44A8-AB79-2BE4895DA37C}"/>
    <dgm:cxn modelId="{B83AE1AB-3FD7-4E84-B082-0A5753DFBA7F}" srcId="{2A136A90-6B59-45AD-BBA1-85AFD032E8F8}" destId="{4C922F24-45FA-4049-A25D-007589D947EC}" srcOrd="3" destOrd="0" parTransId="{B38B215F-324E-445E-98D1-7237D079D34B}" sibTransId="{15009063-31B3-4256-8914-8884B1CD4732}"/>
    <dgm:cxn modelId="{7A2E68B6-6787-4E59-B077-410FD0D21D34}" type="presOf" srcId="{ADEFAF84-0E35-458E-A619-4284BB43FDE4}" destId="{117172CE-B698-4886-861D-42EBB2ED8C86}" srcOrd="0" destOrd="0" presId="urn:microsoft.com/office/officeart/2005/8/layout/default"/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105022E6-D791-4761-8539-654FAB94A03D}" type="presOf" srcId="{4C922F24-45FA-4049-A25D-007589D947EC}" destId="{6D854A53-89E7-4377-AE4A-BAF969E2EAE8}" srcOrd="0" destOrd="0" presId="urn:microsoft.com/office/officeart/2005/8/layout/default"/>
    <dgm:cxn modelId="{0609B589-2F9F-46A2-A3DA-39FA5BD83093}" type="presParOf" srcId="{A9A408B8-50E3-424B-B901-88C9A215C619}" destId="{5C63D888-CB66-49DB-A6C7-CE03B9D6B49E}" srcOrd="0" destOrd="0" presId="urn:microsoft.com/office/officeart/2005/8/layout/default"/>
    <dgm:cxn modelId="{EC64A811-79D0-4D46-BBE9-9ED439C8B1AF}" type="presParOf" srcId="{A9A408B8-50E3-424B-B901-88C9A215C619}" destId="{791FE6D3-5285-403A-AE8A-E1198E02A6BD}" srcOrd="1" destOrd="0" presId="urn:microsoft.com/office/officeart/2005/8/layout/default"/>
    <dgm:cxn modelId="{3F7094B1-700A-408A-9EDA-45E0802B8599}" type="presParOf" srcId="{A9A408B8-50E3-424B-B901-88C9A215C619}" destId="{D16736F0-85D8-45E5-A998-5BBFEF5D090C}" srcOrd="2" destOrd="0" presId="urn:microsoft.com/office/officeart/2005/8/layout/default"/>
    <dgm:cxn modelId="{E40C6D81-5383-4C85-AB72-D0F4DB9DC33F}" type="presParOf" srcId="{A9A408B8-50E3-424B-B901-88C9A215C619}" destId="{AF85AC89-6D9F-480A-A357-6749184382C5}" srcOrd="3" destOrd="0" presId="urn:microsoft.com/office/officeart/2005/8/layout/default"/>
    <dgm:cxn modelId="{27A799D5-2936-4E0C-BE55-F9A3694671DF}" type="presParOf" srcId="{A9A408B8-50E3-424B-B901-88C9A215C619}" destId="{117172CE-B698-4886-861D-42EBB2ED8C86}" srcOrd="4" destOrd="0" presId="urn:microsoft.com/office/officeart/2005/8/layout/default"/>
    <dgm:cxn modelId="{AE0566C0-0DFC-4A62-B58F-3A6F720004A2}" type="presParOf" srcId="{A9A408B8-50E3-424B-B901-88C9A215C619}" destId="{C62EF509-77C3-49CA-B609-0DB18842674E}" srcOrd="5" destOrd="0" presId="urn:microsoft.com/office/officeart/2005/8/layout/default"/>
    <dgm:cxn modelId="{B93C6BEB-39FC-40E6-8760-7894032AA896}" type="presParOf" srcId="{A9A408B8-50E3-424B-B901-88C9A215C619}" destId="{6D854A53-89E7-4377-AE4A-BAF969E2EAE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EFBB7-0769-4554-96E3-51B5B6698D5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Blood borne pathogens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Infectious disease</a:t>
          </a:r>
        </a:p>
      </dgm:t>
    </dgm:pt>
    <dgm:pt modelId="{B5DFE748-686E-4A08-944E-9D07F9FA6B48}" type="parTrans" cxnId="{17C9D25A-BC5F-418E-9A4A-29DD9C57BD39}">
      <dgm:prSet/>
      <dgm:spPr/>
      <dgm:t>
        <a:bodyPr/>
        <a:lstStyle/>
        <a:p>
          <a:endParaRPr lang="en-US"/>
        </a:p>
      </dgm:t>
    </dgm:pt>
    <dgm:pt modelId="{FD3AFE35-532F-4AE8-BAB4-DFA3B4B611F6}" type="sibTrans" cxnId="{17C9D25A-BC5F-418E-9A4A-29DD9C57BD39}">
      <dgm:prSet/>
      <dgm:spPr/>
      <dgm:t>
        <a:bodyPr/>
        <a:lstStyle/>
        <a:p>
          <a:endParaRPr lang="en-US"/>
        </a:p>
      </dgm:t>
    </dgm:pt>
    <dgm:pt modelId="{A533B6C7-3203-4AEE-95BC-E867D49C88B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 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Ziploc Bags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Reference laboratory specimen bags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Reference laboratory transport bags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Biohazard transport coolers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Biohazard labeled basket</a:t>
          </a:r>
        </a:p>
      </dgm:t>
    </dgm:pt>
    <dgm:pt modelId="{4FCAF1A9-8A97-45AC-B4A5-B91AEE5BC9BB}" type="parTrans" cxnId="{0FE563DE-8338-4B45-BCFD-251C8642CABA}">
      <dgm:prSet/>
      <dgm:spPr/>
      <dgm:t>
        <a:bodyPr/>
        <a:lstStyle/>
        <a:p>
          <a:endParaRPr lang="en-US"/>
        </a:p>
      </dgm:t>
    </dgm:pt>
    <dgm:pt modelId="{634EAA8A-B09B-42FE-8301-99FBFB2B9BD8}" type="sibTrans" cxnId="{0FE563DE-8338-4B45-BCFD-251C8642CABA}">
      <dgm:prSet/>
      <dgm:spPr/>
      <dgm:t>
        <a:bodyPr/>
        <a:lstStyle/>
        <a:p>
          <a:endParaRPr lang="en-US"/>
        </a:p>
      </dgm:t>
    </dgm:pt>
    <dgm:pt modelId="{ADEFAF84-0E35-458E-A619-4284BB43FDE4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Personal Protective Equipment: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Lab coat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Gloves</a:t>
          </a:r>
        </a:p>
      </dgm:t>
    </dgm:pt>
    <dgm:pt modelId="{53226184-9EBA-4BEF-9D86-1FEA2F52FE08}" type="parTrans" cxnId="{8E15F196-550C-4971-A2D1-11E28C52626F}">
      <dgm:prSet/>
      <dgm:spPr/>
      <dgm:t>
        <a:bodyPr/>
        <a:lstStyle/>
        <a:p>
          <a:endParaRPr lang="en-US"/>
        </a:p>
      </dgm:t>
    </dgm:pt>
    <dgm:pt modelId="{D6537EE7-01B9-44A8-AB79-2BE4895DA37C}" type="sibTrans" cxnId="{8E15F196-550C-4971-A2D1-11E28C52626F}">
      <dgm:prSet/>
      <dgm:spPr/>
      <dgm:t>
        <a:bodyPr/>
        <a:lstStyle/>
        <a:p>
          <a:endParaRPr lang="en-US"/>
        </a:p>
      </dgm:t>
    </dgm:pt>
    <dgm:pt modelId="{4C922F24-45FA-4049-A25D-007589D947EC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Work Practices that limit risk: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of proper PPE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Washing hands when gloves are removed</a:t>
          </a:r>
        </a:p>
        <a:p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gm:t>
    </dgm:pt>
    <dgm:pt modelId="{B38B215F-324E-445E-98D1-7237D079D34B}" type="parTrans" cxnId="{B83AE1AB-3FD7-4E84-B082-0A5753DFBA7F}">
      <dgm:prSet/>
      <dgm:spPr/>
      <dgm:t>
        <a:bodyPr/>
        <a:lstStyle/>
        <a:p>
          <a:endParaRPr lang="en-US"/>
        </a:p>
      </dgm:t>
    </dgm:pt>
    <dgm:pt modelId="{15009063-31B3-4256-8914-8884B1CD4732}" type="sibTrans" cxnId="{B83AE1AB-3FD7-4E84-B082-0A5753DFBA7F}">
      <dgm:prSet/>
      <dgm:spPr/>
      <dgm:t>
        <a:bodyPr/>
        <a:lstStyle/>
        <a:p>
          <a:endParaRPr lang="en-US"/>
        </a:p>
      </dgm:t>
    </dgm:pt>
    <dgm:pt modelId="{A9A408B8-50E3-424B-B901-88C9A215C619}" type="pres">
      <dgm:prSet presAssocID="{2A136A90-6B59-45AD-BBA1-85AFD032E8F8}" presName="diagram" presStyleCnt="0">
        <dgm:presLayoutVars>
          <dgm:dir/>
          <dgm:resizeHandles val="exact"/>
        </dgm:presLayoutVars>
      </dgm:prSet>
      <dgm:spPr/>
    </dgm:pt>
    <dgm:pt modelId="{5C63D888-CB66-49DB-A6C7-CE03B9D6B49E}" type="pres">
      <dgm:prSet presAssocID="{620EFBB7-0769-4554-96E3-51B5B6698D5A}" presName="node" presStyleLbl="node1" presStyleIdx="0" presStyleCnt="4">
        <dgm:presLayoutVars>
          <dgm:bulletEnabled val="1"/>
        </dgm:presLayoutVars>
      </dgm:prSet>
      <dgm:spPr/>
    </dgm:pt>
    <dgm:pt modelId="{791FE6D3-5285-403A-AE8A-E1198E02A6BD}" type="pres">
      <dgm:prSet presAssocID="{FD3AFE35-532F-4AE8-BAB4-DFA3B4B611F6}" presName="sibTrans" presStyleCnt="0"/>
      <dgm:spPr/>
    </dgm:pt>
    <dgm:pt modelId="{D16736F0-85D8-45E5-A998-5BBFEF5D090C}" type="pres">
      <dgm:prSet presAssocID="{A533B6C7-3203-4AEE-95BC-E867D49C88B5}" presName="node" presStyleLbl="node1" presStyleIdx="1" presStyleCnt="4">
        <dgm:presLayoutVars>
          <dgm:bulletEnabled val="1"/>
        </dgm:presLayoutVars>
      </dgm:prSet>
      <dgm:spPr/>
    </dgm:pt>
    <dgm:pt modelId="{AF85AC89-6D9F-480A-A357-6749184382C5}" type="pres">
      <dgm:prSet presAssocID="{634EAA8A-B09B-42FE-8301-99FBFB2B9BD8}" presName="sibTrans" presStyleCnt="0"/>
      <dgm:spPr/>
    </dgm:pt>
    <dgm:pt modelId="{117172CE-B698-4886-861D-42EBB2ED8C86}" type="pres">
      <dgm:prSet presAssocID="{ADEFAF84-0E35-458E-A619-4284BB43FDE4}" presName="node" presStyleLbl="node1" presStyleIdx="2" presStyleCnt="4">
        <dgm:presLayoutVars>
          <dgm:bulletEnabled val="1"/>
        </dgm:presLayoutVars>
      </dgm:prSet>
      <dgm:spPr/>
    </dgm:pt>
    <dgm:pt modelId="{C62EF509-77C3-49CA-B609-0DB18842674E}" type="pres">
      <dgm:prSet presAssocID="{D6537EE7-01B9-44A8-AB79-2BE4895DA37C}" presName="sibTrans" presStyleCnt="0"/>
      <dgm:spPr/>
    </dgm:pt>
    <dgm:pt modelId="{6D854A53-89E7-4377-AE4A-BAF969E2EAE8}" type="pres">
      <dgm:prSet presAssocID="{4C922F24-45FA-4049-A25D-007589D947EC}" presName="node" presStyleLbl="node1" presStyleIdx="3" presStyleCnt="4">
        <dgm:presLayoutVars>
          <dgm:bulletEnabled val="1"/>
        </dgm:presLayoutVars>
      </dgm:prSet>
      <dgm:spPr/>
    </dgm:pt>
  </dgm:ptLst>
  <dgm:cxnLst>
    <dgm:cxn modelId="{1BBB8167-CA63-494E-AB11-F2B9A8D4A505}" type="presOf" srcId="{2A136A90-6B59-45AD-BBA1-85AFD032E8F8}" destId="{A9A408B8-50E3-424B-B901-88C9A215C619}" srcOrd="0" destOrd="0" presId="urn:microsoft.com/office/officeart/2005/8/layout/default"/>
    <dgm:cxn modelId="{74AB3869-D175-460D-BBE6-4678A23B7B40}" type="presOf" srcId="{A533B6C7-3203-4AEE-95BC-E867D49C88B5}" destId="{D16736F0-85D8-45E5-A998-5BBFEF5D090C}" srcOrd="0" destOrd="0" presId="urn:microsoft.com/office/officeart/2005/8/layout/default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CC6FCE8D-413D-4EFE-94C4-38697319BB31}" type="presOf" srcId="{620EFBB7-0769-4554-96E3-51B5B6698D5A}" destId="{5C63D888-CB66-49DB-A6C7-CE03B9D6B49E}" srcOrd="0" destOrd="0" presId="urn:microsoft.com/office/officeart/2005/8/layout/default"/>
    <dgm:cxn modelId="{8E15F196-550C-4971-A2D1-11E28C52626F}" srcId="{2A136A90-6B59-45AD-BBA1-85AFD032E8F8}" destId="{ADEFAF84-0E35-458E-A619-4284BB43FDE4}" srcOrd="2" destOrd="0" parTransId="{53226184-9EBA-4BEF-9D86-1FEA2F52FE08}" sibTransId="{D6537EE7-01B9-44A8-AB79-2BE4895DA37C}"/>
    <dgm:cxn modelId="{B83AE1AB-3FD7-4E84-B082-0A5753DFBA7F}" srcId="{2A136A90-6B59-45AD-BBA1-85AFD032E8F8}" destId="{4C922F24-45FA-4049-A25D-007589D947EC}" srcOrd="3" destOrd="0" parTransId="{B38B215F-324E-445E-98D1-7237D079D34B}" sibTransId="{15009063-31B3-4256-8914-8884B1CD4732}"/>
    <dgm:cxn modelId="{7A2E68B6-6787-4E59-B077-410FD0D21D34}" type="presOf" srcId="{ADEFAF84-0E35-458E-A619-4284BB43FDE4}" destId="{117172CE-B698-4886-861D-42EBB2ED8C86}" srcOrd="0" destOrd="0" presId="urn:microsoft.com/office/officeart/2005/8/layout/default"/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105022E6-D791-4761-8539-654FAB94A03D}" type="presOf" srcId="{4C922F24-45FA-4049-A25D-007589D947EC}" destId="{6D854A53-89E7-4377-AE4A-BAF969E2EAE8}" srcOrd="0" destOrd="0" presId="urn:microsoft.com/office/officeart/2005/8/layout/default"/>
    <dgm:cxn modelId="{0609B589-2F9F-46A2-A3DA-39FA5BD83093}" type="presParOf" srcId="{A9A408B8-50E3-424B-B901-88C9A215C619}" destId="{5C63D888-CB66-49DB-A6C7-CE03B9D6B49E}" srcOrd="0" destOrd="0" presId="urn:microsoft.com/office/officeart/2005/8/layout/default"/>
    <dgm:cxn modelId="{EC64A811-79D0-4D46-BBE9-9ED439C8B1AF}" type="presParOf" srcId="{A9A408B8-50E3-424B-B901-88C9A215C619}" destId="{791FE6D3-5285-403A-AE8A-E1198E02A6BD}" srcOrd="1" destOrd="0" presId="urn:microsoft.com/office/officeart/2005/8/layout/default"/>
    <dgm:cxn modelId="{3F7094B1-700A-408A-9EDA-45E0802B8599}" type="presParOf" srcId="{A9A408B8-50E3-424B-B901-88C9A215C619}" destId="{D16736F0-85D8-45E5-A998-5BBFEF5D090C}" srcOrd="2" destOrd="0" presId="urn:microsoft.com/office/officeart/2005/8/layout/default"/>
    <dgm:cxn modelId="{E40C6D81-5383-4C85-AB72-D0F4DB9DC33F}" type="presParOf" srcId="{A9A408B8-50E3-424B-B901-88C9A215C619}" destId="{AF85AC89-6D9F-480A-A357-6749184382C5}" srcOrd="3" destOrd="0" presId="urn:microsoft.com/office/officeart/2005/8/layout/default"/>
    <dgm:cxn modelId="{27A799D5-2936-4E0C-BE55-F9A3694671DF}" type="presParOf" srcId="{A9A408B8-50E3-424B-B901-88C9A215C619}" destId="{117172CE-B698-4886-861D-42EBB2ED8C86}" srcOrd="4" destOrd="0" presId="urn:microsoft.com/office/officeart/2005/8/layout/default"/>
    <dgm:cxn modelId="{AE0566C0-0DFC-4A62-B58F-3A6F720004A2}" type="presParOf" srcId="{A9A408B8-50E3-424B-B901-88C9A215C619}" destId="{C62EF509-77C3-49CA-B609-0DB18842674E}" srcOrd="5" destOrd="0" presId="urn:microsoft.com/office/officeart/2005/8/layout/default"/>
    <dgm:cxn modelId="{B93C6BEB-39FC-40E6-8760-7894032AA896}" type="presParOf" srcId="{A9A408B8-50E3-424B-B901-88C9A215C619}" destId="{6D854A53-89E7-4377-AE4A-BAF969E2EAE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EFBB7-0769-4554-96E3-51B5B6698D5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 Blood borne pathogens</a:t>
          </a:r>
        </a:p>
      </dgm:t>
    </dgm:pt>
    <dgm:pt modelId="{B5DFE748-686E-4A08-944E-9D07F9FA6B48}" type="parTrans" cxnId="{17C9D25A-BC5F-418E-9A4A-29DD9C57BD39}">
      <dgm:prSet/>
      <dgm:spPr/>
      <dgm:t>
        <a:bodyPr/>
        <a:lstStyle/>
        <a:p>
          <a:endParaRPr lang="en-US"/>
        </a:p>
      </dgm:t>
    </dgm:pt>
    <dgm:pt modelId="{FD3AFE35-532F-4AE8-BAB4-DFA3B4B611F6}" type="sibTrans" cxnId="{17C9D25A-BC5F-418E-9A4A-29DD9C57BD39}">
      <dgm:prSet/>
      <dgm:spPr/>
      <dgm:t>
        <a:bodyPr/>
        <a:lstStyle/>
        <a:p>
          <a:endParaRPr lang="en-US"/>
        </a:p>
      </dgm:t>
    </dgm:pt>
    <dgm:pt modelId="{A533B6C7-3203-4AEE-95BC-E867D49C88B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 Splash shield and transfer pipettes</a:t>
          </a:r>
        </a:p>
      </dgm:t>
    </dgm:pt>
    <dgm:pt modelId="{4FCAF1A9-8A97-45AC-B4A5-B91AEE5BC9BB}" type="parTrans" cxnId="{0FE563DE-8338-4B45-BCFD-251C8642CABA}">
      <dgm:prSet/>
      <dgm:spPr/>
      <dgm:t>
        <a:bodyPr/>
        <a:lstStyle/>
        <a:p>
          <a:endParaRPr lang="en-US"/>
        </a:p>
      </dgm:t>
    </dgm:pt>
    <dgm:pt modelId="{634EAA8A-B09B-42FE-8301-99FBFB2B9BD8}" type="sibTrans" cxnId="{0FE563DE-8338-4B45-BCFD-251C8642CABA}">
      <dgm:prSet/>
      <dgm:spPr/>
      <dgm:t>
        <a:bodyPr/>
        <a:lstStyle/>
        <a:p>
          <a:endParaRPr lang="en-US"/>
        </a:p>
      </dgm:t>
    </dgm:pt>
    <dgm:pt modelId="{4A4045ED-A119-4AA6-9C68-5FB2FD000427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PPE: Gloves, lab coat, safety shield</a:t>
          </a:r>
        </a:p>
      </dgm:t>
    </dgm:pt>
    <dgm:pt modelId="{3AFC7164-9B18-4D91-8BCD-E06AEDF44A1B}" type="parTrans" cxnId="{1BD59E24-EEF8-4998-8DB1-3343142CAF57}">
      <dgm:prSet/>
      <dgm:spPr/>
      <dgm:t>
        <a:bodyPr/>
        <a:lstStyle/>
        <a:p>
          <a:endParaRPr lang="en-US"/>
        </a:p>
      </dgm:t>
    </dgm:pt>
    <dgm:pt modelId="{858335E1-0756-4935-AE41-5B216DCCD948}" type="sibTrans" cxnId="{1BD59E24-EEF8-4998-8DB1-3343142CAF57}">
      <dgm:prSet/>
      <dgm:spPr/>
      <dgm:t>
        <a:bodyPr/>
        <a:lstStyle/>
        <a:p>
          <a:endParaRPr lang="en-US"/>
        </a:p>
      </dgm:t>
    </dgm:pt>
    <dgm:pt modelId="{5F86FEAA-5B55-44EE-8CC2-86CBCE24C0A7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Work Practices to limit risk: wearing proper PPE, wash hands or use hand sanitizer when gloves are removed.</a:t>
          </a:r>
        </a:p>
      </dgm:t>
    </dgm:pt>
    <dgm:pt modelId="{86A7B048-121D-4465-A564-2ED13FB8460B}" type="parTrans" cxnId="{63BFDB9A-EFA0-4084-B121-07124371F8EC}">
      <dgm:prSet/>
      <dgm:spPr/>
      <dgm:t>
        <a:bodyPr/>
        <a:lstStyle/>
        <a:p>
          <a:endParaRPr lang="en-US"/>
        </a:p>
      </dgm:t>
    </dgm:pt>
    <dgm:pt modelId="{11EE495D-0B69-4232-87AF-524D243FCEB9}" type="sibTrans" cxnId="{63BFDB9A-EFA0-4084-B121-07124371F8EC}">
      <dgm:prSet/>
      <dgm:spPr/>
      <dgm:t>
        <a:bodyPr/>
        <a:lstStyle/>
        <a:p>
          <a:endParaRPr lang="en-US"/>
        </a:p>
      </dgm:t>
    </dgm:pt>
    <dgm:pt modelId="{6DCCA53F-DDB0-44C4-A712-6EEE7A0ED283}" type="pres">
      <dgm:prSet presAssocID="{2A136A90-6B59-45AD-BBA1-85AFD032E8F8}" presName="root" presStyleCnt="0">
        <dgm:presLayoutVars>
          <dgm:dir/>
          <dgm:resizeHandles val="exact"/>
        </dgm:presLayoutVars>
      </dgm:prSet>
      <dgm:spPr/>
    </dgm:pt>
    <dgm:pt modelId="{331B7775-DD8F-4B72-9EBC-93A976542CC2}" type="pres">
      <dgm:prSet presAssocID="{620EFBB7-0769-4554-96E3-51B5B6698D5A}" presName="compNode" presStyleCnt="0"/>
      <dgm:spPr/>
    </dgm:pt>
    <dgm:pt modelId="{0F526067-31C0-452B-9DBB-386299BF15B3}" type="pres">
      <dgm:prSet presAssocID="{620EFBB7-0769-4554-96E3-51B5B6698D5A}" presName="bgRect" presStyleLbl="bgShp" presStyleIdx="0" presStyleCnt="4"/>
      <dgm:spPr/>
    </dgm:pt>
    <dgm:pt modelId="{CBEE1437-19F5-4965-8844-56BB7DF13320}" type="pres">
      <dgm:prSet presAssocID="{620EFBB7-0769-4554-96E3-51B5B6698D5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7D41B70B-9453-4256-AE6D-5D66A62846CF}" type="pres">
      <dgm:prSet presAssocID="{620EFBB7-0769-4554-96E3-51B5B6698D5A}" presName="spaceRect" presStyleCnt="0"/>
      <dgm:spPr/>
    </dgm:pt>
    <dgm:pt modelId="{CAD0000D-6AAD-40ED-ACEB-A7C885669949}" type="pres">
      <dgm:prSet presAssocID="{620EFBB7-0769-4554-96E3-51B5B6698D5A}" presName="parTx" presStyleLbl="revTx" presStyleIdx="0" presStyleCnt="4">
        <dgm:presLayoutVars>
          <dgm:chMax val="0"/>
          <dgm:chPref val="0"/>
        </dgm:presLayoutVars>
      </dgm:prSet>
      <dgm:spPr/>
    </dgm:pt>
    <dgm:pt modelId="{50A311B5-21A5-4B85-A136-9E64D7506C04}" type="pres">
      <dgm:prSet presAssocID="{FD3AFE35-532F-4AE8-BAB4-DFA3B4B611F6}" presName="sibTrans" presStyleCnt="0"/>
      <dgm:spPr/>
    </dgm:pt>
    <dgm:pt modelId="{E2DDD540-A853-4882-BD0E-B1EDC55013F9}" type="pres">
      <dgm:prSet presAssocID="{A533B6C7-3203-4AEE-95BC-E867D49C88B5}" presName="compNode" presStyleCnt="0"/>
      <dgm:spPr/>
    </dgm:pt>
    <dgm:pt modelId="{DC92F151-C825-4986-ACB3-AF185928F56C}" type="pres">
      <dgm:prSet presAssocID="{A533B6C7-3203-4AEE-95BC-E867D49C88B5}" presName="bgRect" presStyleLbl="bgShp" presStyleIdx="1" presStyleCnt="4"/>
      <dgm:spPr/>
    </dgm:pt>
    <dgm:pt modelId="{B2107F60-F894-433B-A4E7-0829DA5131B9}" type="pres">
      <dgm:prSet presAssocID="{A533B6C7-3203-4AEE-95BC-E867D49C88B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 with solid fill"/>
        </a:ext>
      </dgm:extLst>
    </dgm:pt>
    <dgm:pt modelId="{9C3C747F-C440-4B94-AC00-D1FBF8FDE213}" type="pres">
      <dgm:prSet presAssocID="{A533B6C7-3203-4AEE-95BC-E867D49C88B5}" presName="spaceRect" presStyleCnt="0"/>
      <dgm:spPr/>
    </dgm:pt>
    <dgm:pt modelId="{C7C9E138-D6D9-477B-B910-683E7C454C1A}" type="pres">
      <dgm:prSet presAssocID="{A533B6C7-3203-4AEE-95BC-E867D49C88B5}" presName="parTx" presStyleLbl="revTx" presStyleIdx="1" presStyleCnt="4">
        <dgm:presLayoutVars>
          <dgm:chMax val="0"/>
          <dgm:chPref val="0"/>
        </dgm:presLayoutVars>
      </dgm:prSet>
      <dgm:spPr/>
    </dgm:pt>
    <dgm:pt modelId="{53FEA75F-CF94-4224-B71C-FEE82B5133FB}" type="pres">
      <dgm:prSet presAssocID="{634EAA8A-B09B-42FE-8301-99FBFB2B9BD8}" presName="sibTrans" presStyleCnt="0"/>
      <dgm:spPr/>
    </dgm:pt>
    <dgm:pt modelId="{6B4D63F6-D60C-4CC1-AC5F-291F9D5A1B72}" type="pres">
      <dgm:prSet presAssocID="{4A4045ED-A119-4AA6-9C68-5FB2FD000427}" presName="compNode" presStyleCnt="0"/>
      <dgm:spPr/>
    </dgm:pt>
    <dgm:pt modelId="{D52DDBBF-B949-423B-8F9A-8ED81F73A4F6}" type="pres">
      <dgm:prSet presAssocID="{4A4045ED-A119-4AA6-9C68-5FB2FD000427}" presName="bgRect" presStyleLbl="bgShp" presStyleIdx="2" presStyleCnt="4"/>
      <dgm:spPr/>
    </dgm:pt>
    <dgm:pt modelId="{92F6A3A5-5231-4470-BC93-D0A1CD38D4E6}" type="pres">
      <dgm:prSet presAssocID="{4A4045ED-A119-4AA6-9C68-5FB2FD00042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ield Tick outline"/>
        </a:ext>
      </dgm:extLst>
    </dgm:pt>
    <dgm:pt modelId="{D70FA472-34E4-4FFB-B88D-6742E25FC241}" type="pres">
      <dgm:prSet presAssocID="{4A4045ED-A119-4AA6-9C68-5FB2FD000427}" presName="spaceRect" presStyleCnt="0"/>
      <dgm:spPr/>
    </dgm:pt>
    <dgm:pt modelId="{B6FA26CE-B547-4329-A7FA-8874084C1F2D}" type="pres">
      <dgm:prSet presAssocID="{4A4045ED-A119-4AA6-9C68-5FB2FD000427}" presName="parTx" presStyleLbl="revTx" presStyleIdx="2" presStyleCnt="4">
        <dgm:presLayoutVars>
          <dgm:chMax val="0"/>
          <dgm:chPref val="0"/>
        </dgm:presLayoutVars>
      </dgm:prSet>
      <dgm:spPr/>
    </dgm:pt>
    <dgm:pt modelId="{E432DFF3-C751-4511-A3AF-C1442C649342}" type="pres">
      <dgm:prSet presAssocID="{858335E1-0756-4935-AE41-5B216DCCD948}" presName="sibTrans" presStyleCnt="0"/>
      <dgm:spPr/>
    </dgm:pt>
    <dgm:pt modelId="{DC579552-E17A-4906-B275-1B702CA4C5BB}" type="pres">
      <dgm:prSet presAssocID="{5F86FEAA-5B55-44EE-8CC2-86CBCE24C0A7}" presName="compNode" presStyleCnt="0"/>
      <dgm:spPr/>
    </dgm:pt>
    <dgm:pt modelId="{B2C0A467-1128-43BB-9787-0600D2FD6D51}" type="pres">
      <dgm:prSet presAssocID="{5F86FEAA-5B55-44EE-8CC2-86CBCE24C0A7}" presName="bgRect" presStyleLbl="bgShp" presStyleIdx="3" presStyleCnt="4"/>
      <dgm:spPr/>
    </dgm:pt>
    <dgm:pt modelId="{C9ED77E0-9A92-4885-AE0E-405D6EB092F3}" type="pres">
      <dgm:prSet presAssocID="{5F86FEAA-5B55-44EE-8CC2-86CBCE24C0A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 with solid fill"/>
        </a:ext>
      </dgm:extLst>
    </dgm:pt>
    <dgm:pt modelId="{03FD62A3-04F8-465E-9C69-78C7D2564B8D}" type="pres">
      <dgm:prSet presAssocID="{5F86FEAA-5B55-44EE-8CC2-86CBCE24C0A7}" presName="spaceRect" presStyleCnt="0"/>
      <dgm:spPr/>
    </dgm:pt>
    <dgm:pt modelId="{FD152373-8D75-41ED-9F58-DC62308DAC7F}" type="pres">
      <dgm:prSet presAssocID="{5F86FEAA-5B55-44EE-8CC2-86CBCE24C0A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BD59E24-EEF8-4998-8DB1-3343142CAF57}" srcId="{2A136A90-6B59-45AD-BBA1-85AFD032E8F8}" destId="{4A4045ED-A119-4AA6-9C68-5FB2FD000427}" srcOrd="2" destOrd="0" parTransId="{3AFC7164-9B18-4D91-8BCD-E06AEDF44A1B}" sibTransId="{858335E1-0756-4935-AE41-5B216DCCD948}"/>
    <dgm:cxn modelId="{AC5BA149-E471-4123-8211-AC6910678B71}" type="presOf" srcId="{5F86FEAA-5B55-44EE-8CC2-86CBCE24C0A7}" destId="{FD152373-8D75-41ED-9F58-DC62308DAC7F}" srcOrd="0" destOrd="0" presId="urn:microsoft.com/office/officeart/2018/2/layout/IconVerticalSolidList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63BFDB9A-EFA0-4084-B121-07124371F8EC}" srcId="{2A136A90-6B59-45AD-BBA1-85AFD032E8F8}" destId="{5F86FEAA-5B55-44EE-8CC2-86CBCE24C0A7}" srcOrd="3" destOrd="0" parTransId="{86A7B048-121D-4465-A564-2ED13FB8460B}" sibTransId="{11EE495D-0B69-4232-87AF-524D243FCEB9}"/>
    <dgm:cxn modelId="{D4537CCD-C28B-4F55-931A-3DEB7487043D}" type="presOf" srcId="{2A136A90-6B59-45AD-BBA1-85AFD032E8F8}" destId="{6DCCA53F-DDB0-44C4-A712-6EEE7A0ED283}" srcOrd="0" destOrd="0" presId="urn:microsoft.com/office/officeart/2018/2/layout/IconVerticalSolidList"/>
    <dgm:cxn modelId="{715F93D2-7723-43F9-9429-B161FA80CAF0}" type="presOf" srcId="{A533B6C7-3203-4AEE-95BC-E867D49C88B5}" destId="{C7C9E138-D6D9-477B-B910-683E7C454C1A}" srcOrd="0" destOrd="0" presId="urn:microsoft.com/office/officeart/2018/2/layout/IconVerticalSolidList"/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88E7D5E4-CDEC-4569-AA81-5268D7361615}" type="presOf" srcId="{4A4045ED-A119-4AA6-9C68-5FB2FD000427}" destId="{B6FA26CE-B547-4329-A7FA-8874084C1F2D}" srcOrd="0" destOrd="0" presId="urn:microsoft.com/office/officeart/2018/2/layout/IconVerticalSolidList"/>
    <dgm:cxn modelId="{B4B3D6E6-409D-477A-A732-1C94C1FF57D3}" type="presOf" srcId="{620EFBB7-0769-4554-96E3-51B5B6698D5A}" destId="{CAD0000D-6AAD-40ED-ACEB-A7C885669949}" srcOrd="0" destOrd="0" presId="urn:microsoft.com/office/officeart/2018/2/layout/IconVerticalSolidList"/>
    <dgm:cxn modelId="{7A442F91-E35C-4358-A10E-DB3DC09F83B6}" type="presParOf" srcId="{6DCCA53F-DDB0-44C4-A712-6EEE7A0ED283}" destId="{331B7775-DD8F-4B72-9EBC-93A976542CC2}" srcOrd="0" destOrd="0" presId="urn:microsoft.com/office/officeart/2018/2/layout/IconVerticalSolidList"/>
    <dgm:cxn modelId="{3B825F2A-FB70-495B-B8CF-691980DE9B2F}" type="presParOf" srcId="{331B7775-DD8F-4B72-9EBC-93A976542CC2}" destId="{0F526067-31C0-452B-9DBB-386299BF15B3}" srcOrd="0" destOrd="0" presId="urn:microsoft.com/office/officeart/2018/2/layout/IconVerticalSolidList"/>
    <dgm:cxn modelId="{EE73EE74-01BD-428D-B556-0F8FEBA3AF67}" type="presParOf" srcId="{331B7775-DD8F-4B72-9EBC-93A976542CC2}" destId="{CBEE1437-19F5-4965-8844-56BB7DF13320}" srcOrd="1" destOrd="0" presId="urn:microsoft.com/office/officeart/2018/2/layout/IconVerticalSolidList"/>
    <dgm:cxn modelId="{FF0E13DF-CDFB-4AFC-8B65-E9795D7F08F3}" type="presParOf" srcId="{331B7775-DD8F-4B72-9EBC-93A976542CC2}" destId="{7D41B70B-9453-4256-AE6D-5D66A62846CF}" srcOrd="2" destOrd="0" presId="urn:microsoft.com/office/officeart/2018/2/layout/IconVerticalSolidList"/>
    <dgm:cxn modelId="{B218BBB2-FFE6-47A6-BFC4-64B45082AA70}" type="presParOf" srcId="{331B7775-DD8F-4B72-9EBC-93A976542CC2}" destId="{CAD0000D-6AAD-40ED-ACEB-A7C885669949}" srcOrd="3" destOrd="0" presId="urn:microsoft.com/office/officeart/2018/2/layout/IconVerticalSolidList"/>
    <dgm:cxn modelId="{388F5751-EF80-4843-A3C3-9F008DC78467}" type="presParOf" srcId="{6DCCA53F-DDB0-44C4-A712-6EEE7A0ED283}" destId="{50A311B5-21A5-4B85-A136-9E64D7506C04}" srcOrd="1" destOrd="0" presId="urn:microsoft.com/office/officeart/2018/2/layout/IconVerticalSolidList"/>
    <dgm:cxn modelId="{5B7F6F0B-10AB-45B4-8063-0832FDD2C8D5}" type="presParOf" srcId="{6DCCA53F-DDB0-44C4-A712-6EEE7A0ED283}" destId="{E2DDD540-A853-4882-BD0E-B1EDC55013F9}" srcOrd="2" destOrd="0" presId="urn:microsoft.com/office/officeart/2018/2/layout/IconVerticalSolidList"/>
    <dgm:cxn modelId="{BEB35CAC-0082-4428-B575-42D57B653B86}" type="presParOf" srcId="{E2DDD540-A853-4882-BD0E-B1EDC55013F9}" destId="{DC92F151-C825-4986-ACB3-AF185928F56C}" srcOrd="0" destOrd="0" presId="urn:microsoft.com/office/officeart/2018/2/layout/IconVerticalSolidList"/>
    <dgm:cxn modelId="{137CF11E-AC4A-41E6-99FB-F3EBBE648D95}" type="presParOf" srcId="{E2DDD540-A853-4882-BD0E-B1EDC55013F9}" destId="{B2107F60-F894-433B-A4E7-0829DA5131B9}" srcOrd="1" destOrd="0" presId="urn:microsoft.com/office/officeart/2018/2/layout/IconVerticalSolidList"/>
    <dgm:cxn modelId="{CA692421-6D5A-4572-9CA5-F31DAF234BE8}" type="presParOf" srcId="{E2DDD540-A853-4882-BD0E-B1EDC55013F9}" destId="{9C3C747F-C440-4B94-AC00-D1FBF8FDE213}" srcOrd="2" destOrd="0" presId="urn:microsoft.com/office/officeart/2018/2/layout/IconVerticalSolidList"/>
    <dgm:cxn modelId="{615992F2-3E31-40F6-89AD-5FB90451CEED}" type="presParOf" srcId="{E2DDD540-A853-4882-BD0E-B1EDC55013F9}" destId="{C7C9E138-D6D9-477B-B910-683E7C454C1A}" srcOrd="3" destOrd="0" presId="urn:microsoft.com/office/officeart/2018/2/layout/IconVerticalSolidList"/>
    <dgm:cxn modelId="{5BF42317-F801-47F3-8528-5A8DB1D9E3BE}" type="presParOf" srcId="{6DCCA53F-DDB0-44C4-A712-6EEE7A0ED283}" destId="{53FEA75F-CF94-4224-B71C-FEE82B5133FB}" srcOrd="3" destOrd="0" presId="urn:microsoft.com/office/officeart/2018/2/layout/IconVerticalSolidList"/>
    <dgm:cxn modelId="{F37601DC-0BDA-4A7E-A850-A0F521128F1B}" type="presParOf" srcId="{6DCCA53F-DDB0-44C4-A712-6EEE7A0ED283}" destId="{6B4D63F6-D60C-4CC1-AC5F-291F9D5A1B72}" srcOrd="4" destOrd="0" presId="urn:microsoft.com/office/officeart/2018/2/layout/IconVerticalSolidList"/>
    <dgm:cxn modelId="{A2F79737-AE5B-4C42-A237-BBC92C299DB2}" type="presParOf" srcId="{6B4D63F6-D60C-4CC1-AC5F-291F9D5A1B72}" destId="{D52DDBBF-B949-423B-8F9A-8ED81F73A4F6}" srcOrd="0" destOrd="0" presId="urn:microsoft.com/office/officeart/2018/2/layout/IconVerticalSolidList"/>
    <dgm:cxn modelId="{BEA062C6-FFE5-4C42-84A8-92CAEADFCA3C}" type="presParOf" srcId="{6B4D63F6-D60C-4CC1-AC5F-291F9D5A1B72}" destId="{92F6A3A5-5231-4470-BC93-D0A1CD38D4E6}" srcOrd="1" destOrd="0" presId="urn:microsoft.com/office/officeart/2018/2/layout/IconVerticalSolidList"/>
    <dgm:cxn modelId="{367CDFD3-7877-4A02-932E-9B6ACC00F007}" type="presParOf" srcId="{6B4D63F6-D60C-4CC1-AC5F-291F9D5A1B72}" destId="{D70FA472-34E4-4FFB-B88D-6742E25FC241}" srcOrd="2" destOrd="0" presId="urn:microsoft.com/office/officeart/2018/2/layout/IconVerticalSolidList"/>
    <dgm:cxn modelId="{F93224A9-7837-4F29-B8EB-809AB14B7FAE}" type="presParOf" srcId="{6B4D63F6-D60C-4CC1-AC5F-291F9D5A1B72}" destId="{B6FA26CE-B547-4329-A7FA-8874084C1F2D}" srcOrd="3" destOrd="0" presId="urn:microsoft.com/office/officeart/2018/2/layout/IconVerticalSolidList"/>
    <dgm:cxn modelId="{FD48F9E9-96F7-4F5D-A8E7-41533EB3AFB4}" type="presParOf" srcId="{6DCCA53F-DDB0-44C4-A712-6EEE7A0ED283}" destId="{E432DFF3-C751-4511-A3AF-C1442C649342}" srcOrd="5" destOrd="0" presId="urn:microsoft.com/office/officeart/2018/2/layout/IconVerticalSolidList"/>
    <dgm:cxn modelId="{0BEE22B4-4354-4B3D-B110-4BF1707E8288}" type="presParOf" srcId="{6DCCA53F-DDB0-44C4-A712-6EEE7A0ED283}" destId="{DC579552-E17A-4906-B275-1B702CA4C5BB}" srcOrd="6" destOrd="0" presId="urn:microsoft.com/office/officeart/2018/2/layout/IconVerticalSolidList"/>
    <dgm:cxn modelId="{6095081A-CB18-4C52-AEE5-C52396B2C443}" type="presParOf" srcId="{DC579552-E17A-4906-B275-1B702CA4C5BB}" destId="{B2C0A467-1128-43BB-9787-0600D2FD6D51}" srcOrd="0" destOrd="0" presId="urn:microsoft.com/office/officeart/2018/2/layout/IconVerticalSolidList"/>
    <dgm:cxn modelId="{92912365-0D30-46FF-B8FA-48B4967073F4}" type="presParOf" srcId="{DC579552-E17A-4906-B275-1B702CA4C5BB}" destId="{C9ED77E0-9A92-4885-AE0E-405D6EB092F3}" srcOrd="1" destOrd="0" presId="urn:microsoft.com/office/officeart/2018/2/layout/IconVerticalSolidList"/>
    <dgm:cxn modelId="{C63B8C55-EA1E-435B-8E66-DE33B5DB36F8}" type="presParOf" srcId="{DC579552-E17A-4906-B275-1B702CA4C5BB}" destId="{03FD62A3-04F8-465E-9C69-78C7D2564B8D}" srcOrd="2" destOrd="0" presId="urn:microsoft.com/office/officeart/2018/2/layout/IconVerticalSolidList"/>
    <dgm:cxn modelId="{0FC4210E-560A-4530-8DDC-0EDC72A4938A}" type="presParOf" srcId="{DC579552-E17A-4906-B275-1B702CA4C5BB}" destId="{FD152373-8D75-41ED-9F58-DC62308DAC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E155EC-29B1-4CB5-B330-5AB7602E96A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7D47CD-BFA8-4F91-8D7B-3D28EE4EC44C}">
      <dgm:prSet/>
      <dgm:spPr/>
      <dgm:t>
        <a:bodyPr/>
        <a:lstStyle/>
        <a:p>
          <a:r>
            <a:rPr lang="en-US" b="1" dirty="0"/>
            <a:t>Hazard:</a:t>
          </a:r>
          <a:endParaRPr lang="en-US" dirty="0"/>
        </a:p>
      </dgm:t>
    </dgm:pt>
    <dgm:pt modelId="{233461EC-01E2-453C-B23C-58BCF7D12386}" type="parTrans" cxnId="{92959288-6F56-4FE2-8939-288F9B7386E0}">
      <dgm:prSet/>
      <dgm:spPr/>
      <dgm:t>
        <a:bodyPr/>
        <a:lstStyle/>
        <a:p>
          <a:endParaRPr lang="en-US"/>
        </a:p>
      </dgm:t>
    </dgm:pt>
    <dgm:pt modelId="{E750BCA1-E8B7-45AE-AA20-838B5D3168D0}" type="sibTrans" cxnId="{92959288-6F56-4FE2-8939-288F9B7386E0}">
      <dgm:prSet/>
      <dgm:spPr/>
      <dgm:t>
        <a:bodyPr/>
        <a:lstStyle/>
        <a:p>
          <a:endParaRPr lang="en-US"/>
        </a:p>
      </dgm:t>
    </dgm:pt>
    <dgm:pt modelId="{DF5CFC20-1D32-4C6D-A21B-D08D1098A656}">
      <dgm:prSet/>
      <dgm:spPr/>
      <dgm:t>
        <a:bodyPr/>
        <a:lstStyle/>
        <a:p>
          <a:r>
            <a:rPr lang="en-US" b="1"/>
            <a:t>Blood borne Pathogens- blood</a:t>
          </a:r>
          <a:endParaRPr lang="en-US"/>
        </a:p>
      </dgm:t>
    </dgm:pt>
    <dgm:pt modelId="{164AC712-15B7-40EA-82E2-9582B4FC9668}" type="parTrans" cxnId="{ED2FEE7E-74DA-47A4-9329-57B2BDF87FF7}">
      <dgm:prSet/>
      <dgm:spPr/>
      <dgm:t>
        <a:bodyPr/>
        <a:lstStyle/>
        <a:p>
          <a:endParaRPr lang="en-US"/>
        </a:p>
      </dgm:t>
    </dgm:pt>
    <dgm:pt modelId="{7F64A375-9CC7-40B3-8C40-F4C373F80307}" type="sibTrans" cxnId="{ED2FEE7E-74DA-47A4-9329-57B2BDF87FF7}">
      <dgm:prSet/>
      <dgm:spPr/>
      <dgm:t>
        <a:bodyPr/>
        <a:lstStyle/>
        <a:p>
          <a:endParaRPr lang="en-US"/>
        </a:p>
      </dgm:t>
    </dgm:pt>
    <dgm:pt modelId="{E4EF6683-E239-4B71-A84F-10A598D28315}">
      <dgm:prSet/>
      <dgm:spPr/>
      <dgm:t>
        <a:bodyPr/>
        <a:lstStyle/>
        <a:p>
          <a:r>
            <a:rPr lang="en-US" b="1"/>
            <a:t>Caustic Chemical - disinfectant</a:t>
          </a:r>
          <a:endParaRPr lang="en-US"/>
        </a:p>
      </dgm:t>
    </dgm:pt>
    <dgm:pt modelId="{3F7145D1-CD92-4044-B551-FB2BF14CFC46}" type="parTrans" cxnId="{0F8664AD-E45F-4AA9-B762-DE21F5512953}">
      <dgm:prSet/>
      <dgm:spPr/>
      <dgm:t>
        <a:bodyPr/>
        <a:lstStyle/>
        <a:p>
          <a:endParaRPr lang="en-US"/>
        </a:p>
      </dgm:t>
    </dgm:pt>
    <dgm:pt modelId="{479F1B75-1830-4EE9-906D-5BEF3D62983B}" type="sibTrans" cxnId="{0F8664AD-E45F-4AA9-B762-DE21F5512953}">
      <dgm:prSet/>
      <dgm:spPr/>
      <dgm:t>
        <a:bodyPr/>
        <a:lstStyle/>
        <a:p>
          <a:endParaRPr lang="en-US"/>
        </a:p>
      </dgm:t>
    </dgm:pt>
    <dgm:pt modelId="{E5E3B075-2C2D-4960-9CCE-28D32CC60442}">
      <dgm:prSet/>
      <dgm:spPr/>
      <dgm:t>
        <a:bodyPr/>
        <a:lstStyle/>
        <a:p>
          <a:r>
            <a:rPr lang="en-US" dirty="0"/>
            <a:t>Engineering Controls:</a:t>
          </a:r>
        </a:p>
      </dgm:t>
    </dgm:pt>
    <dgm:pt modelId="{AEC4358D-9AA3-4375-A229-BCD5732B3B25}" type="parTrans" cxnId="{DDE8A340-266F-4192-83AA-80A026BBF69B}">
      <dgm:prSet/>
      <dgm:spPr/>
      <dgm:t>
        <a:bodyPr/>
        <a:lstStyle/>
        <a:p>
          <a:endParaRPr lang="en-US"/>
        </a:p>
      </dgm:t>
    </dgm:pt>
    <dgm:pt modelId="{6636F483-B6B8-4F3D-8C58-981577CAD1A4}" type="sibTrans" cxnId="{DDE8A340-266F-4192-83AA-80A026BBF69B}">
      <dgm:prSet/>
      <dgm:spPr/>
      <dgm:t>
        <a:bodyPr/>
        <a:lstStyle/>
        <a:p>
          <a:endParaRPr lang="en-US"/>
        </a:p>
      </dgm:t>
    </dgm:pt>
    <dgm:pt modelId="{79B644D3-82A8-44A1-95D5-F3FEA1A139BB}">
      <dgm:prSet/>
      <dgm:spPr/>
      <dgm:t>
        <a:bodyPr/>
        <a:lstStyle/>
        <a:p>
          <a:r>
            <a:rPr lang="en-US" b="1" dirty="0"/>
            <a:t>Disposable dust pan and broom</a:t>
          </a:r>
          <a:endParaRPr lang="en-US" dirty="0"/>
        </a:p>
      </dgm:t>
    </dgm:pt>
    <dgm:pt modelId="{C3B3F2EA-6151-40FC-B3A5-07362E226513}" type="parTrans" cxnId="{D6F92825-8971-4204-BC13-E568FCDFC848}">
      <dgm:prSet/>
      <dgm:spPr/>
      <dgm:t>
        <a:bodyPr/>
        <a:lstStyle/>
        <a:p>
          <a:endParaRPr lang="en-US"/>
        </a:p>
      </dgm:t>
    </dgm:pt>
    <dgm:pt modelId="{54D3AC9A-44CF-4AF0-8144-C2F7CB6F8A66}" type="sibTrans" cxnId="{D6F92825-8971-4204-BC13-E568FCDFC848}">
      <dgm:prSet/>
      <dgm:spPr/>
      <dgm:t>
        <a:bodyPr/>
        <a:lstStyle/>
        <a:p>
          <a:endParaRPr lang="en-US"/>
        </a:p>
      </dgm:t>
    </dgm:pt>
    <dgm:pt modelId="{C88741DC-D302-4338-8287-1C9BE872845E}">
      <dgm:prSet/>
      <dgm:spPr/>
      <dgm:t>
        <a:bodyPr/>
        <a:lstStyle/>
        <a:p>
          <a:r>
            <a:rPr lang="en-US" b="1" dirty="0"/>
            <a:t>biohazard bag</a:t>
          </a:r>
          <a:endParaRPr lang="en-US" dirty="0"/>
        </a:p>
      </dgm:t>
    </dgm:pt>
    <dgm:pt modelId="{A850D087-C83C-419C-89D3-6C9D12582DD4}" type="parTrans" cxnId="{66B2D8E2-7DC9-47CA-94C2-16DDCABBCA65}">
      <dgm:prSet/>
      <dgm:spPr/>
      <dgm:t>
        <a:bodyPr/>
        <a:lstStyle/>
        <a:p>
          <a:endParaRPr lang="en-US"/>
        </a:p>
      </dgm:t>
    </dgm:pt>
    <dgm:pt modelId="{06919566-DA5E-4552-92D1-EDFFBB52F2B0}" type="sibTrans" cxnId="{66B2D8E2-7DC9-47CA-94C2-16DDCABBCA65}">
      <dgm:prSet/>
      <dgm:spPr/>
      <dgm:t>
        <a:bodyPr/>
        <a:lstStyle/>
        <a:p>
          <a:endParaRPr lang="en-US"/>
        </a:p>
      </dgm:t>
    </dgm:pt>
    <dgm:pt modelId="{03D8536D-D49E-4B67-8F46-B221D75D1008}">
      <dgm:prSet/>
      <dgm:spPr/>
      <dgm:t>
        <a:bodyPr/>
        <a:lstStyle/>
        <a:p>
          <a:r>
            <a:rPr lang="en-US" b="1"/>
            <a:t>spill kit</a:t>
          </a:r>
          <a:endParaRPr lang="en-US"/>
        </a:p>
      </dgm:t>
    </dgm:pt>
    <dgm:pt modelId="{A1E2D008-8D2A-498E-BF24-EDC90D230D14}" type="parTrans" cxnId="{FAD2BB68-87D0-43FD-9CBC-8EB70E2944C8}">
      <dgm:prSet/>
      <dgm:spPr/>
      <dgm:t>
        <a:bodyPr/>
        <a:lstStyle/>
        <a:p>
          <a:endParaRPr lang="en-US"/>
        </a:p>
      </dgm:t>
    </dgm:pt>
    <dgm:pt modelId="{F5FC7A4E-FAAF-4204-A67D-73EBAFED6776}" type="sibTrans" cxnId="{FAD2BB68-87D0-43FD-9CBC-8EB70E2944C8}">
      <dgm:prSet/>
      <dgm:spPr/>
      <dgm:t>
        <a:bodyPr/>
        <a:lstStyle/>
        <a:p>
          <a:endParaRPr lang="en-US"/>
        </a:p>
      </dgm:t>
    </dgm:pt>
    <dgm:pt modelId="{1553F66A-3498-4B3E-A04C-6F960175F4B9}">
      <dgm:prSet/>
      <dgm:spPr/>
      <dgm:t>
        <a:bodyPr/>
        <a:lstStyle/>
        <a:p>
          <a:r>
            <a:rPr lang="en-US"/>
            <a:t>Personal Protective Equipment </a:t>
          </a:r>
        </a:p>
      </dgm:t>
    </dgm:pt>
    <dgm:pt modelId="{9A61891E-09DB-41B5-AB3E-EFC0E57D191E}" type="parTrans" cxnId="{5A94253D-D0B4-478B-AF63-5F841C0BF77A}">
      <dgm:prSet/>
      <dgm:spPr/>
      <dgm:t>
        <a:bodyPr/>
        <a:lstStyle/>
        <a:p>
          <a:endParaRPr lang="en-US"/>
        </a:p>
      </dgm:t>
    </dgm:pt>
    <dgm:pt modelId="{AFBF28B4-7E2B-4060-B7D8-A9840500EC11}" type="sibTrans" cxnId="{5A94253D-D0B4-478B-AF63-5F841C0BF77A}">
      <dgm:prSet/>
      <dgm:spPr/>
      <dgm:t>
        <a:bodyPr/>
        <a:lstStyle/>
        <a:p>
          <a:endParaRPr lang="en-US"/>
        </a:p>
      </dgm:t>
    </dgm:pt>
    <dgm:pt modelId="{FFC9279F-28EF-4131-9765-81403B0283CF}">
      <dgm:prSet/>
      <dgm:spPr/>
      <dgm:t>
        <a:bodyPr/>
        <a:lstStyle/>
        <a:p>
          <a:r>
            <a:rPr lang="en-US" b="1"/>
            <a:t>splash goggles</a:t>
          </a:r>
          <a:endParaRPr lang="en-US"/>
        </a:p>
      </dgm:t>
    </dgm:pt>
    <dgm:pt modelId="{113E1BCF-67BF-4842-B9F2-8E7C6F8F88DF}" type="parTrans" cxnId="{3517C9F7-86F0-4F36-A1DD-BF86D1E0ED56}">
      <dgm:prSet/>
      <dgm:spPr/>
      <dgm:t>
        <a:bodyPr/>
        <a:lstStyle/>
        <a:p>
          <a:endParaRPr lang="en-US"/>
        </a:p>
      </dgm:t>
    </dgm:pt>
    <dgm:pt modelId="{1AADED54-A4F6-416B-BAD8-BF44006A6D7B}" type="sibTrans" cxnId="{3517C9F7-86F0-4F36-A1DD-BF86D1E0ED56}">
      <dgm:prSet/>
      <dgm:spPr/>
      <dgm:t>
        <a:bodyPr/>
        <a:lstStyle/>
        <a:p>
          <a:endParaRPr lang="en-US"/>
        </a:p>
      </dgm:t>
    </dgm:pt>
    <dgm:pt modelId="{BCCF2631-1684-43FB-A4EF-01D4A2CA6E18}">
      <dgm:prSet/>
      <dgm:spPr/>
      <dgm:t>
        <a:bodyPr/>
        <a:lstStyle/>
        <a:p>
          <a:r>
            <a:rPr lang="en-US" b="1"/>
            <a:t>lab coat</a:t>
          </a:r>
          <a:endParaRPr lang="en-US"/>
        </a:p>
      </dgm:t>
    </dgm:pt>
    <dgm:pt modelId="{E6F77301-57BC-48EC-8B8D-D9476CD68DEC}" type="parTrans" cxnId="{A6407526-201F-4115-AE3C-D405BD1C9364}">
      <dgm:prSet/>
      <dgm:spPr/>
      <dgm:t>
        <a:bodyPr/>
        <a:lstStyle/>
        <a:p>
          <a:endParaRPr lang="en-US"/>
        </a:p>
      </dgm:t>
    </dgm:pt>
    <dgm:pt modelId="{05CF7829-3365-4F60-92D3-B122D99B9FBF}" type="sibTrans" cxnId="{A6407526-201F-4115-AE3C-D405BD1C9364}">
      <dgm:prSet/>
      <dgm:spPr/>
      <dgm:t>
        <a:bodyPr/>
        <a:lstStyle/>
        <a:p>
          <a:endParaRPr lang="en-US"/>
        </a:p>
      </dgm:t>
    </dgm:pt>
    <dgm:pt modelId="{469049D5-EA5D-4C43-B931-EB197C1D3B9D}">
      <dgm:prSet/>
      <dgm:spPr/>
      <dgm:t>
        <a:bodyPr/>
        <a:lstStyle/>
        <a:p>
          <a:r>
            <a:rPr lang="en-US" b="1"/>
            <a:t>nitrile gloves</a:t>
          </a:r>
          <a:endParaRPr lang="en-US"/>
        </a:p>
      </dgm:t>
    </dgm:pt>
    <dgm:pt modelId="{BEF28B50-D982-4C7B-883F-C7C8359822B7}" type="parTrans" cxnId="{9E7B6424-9084-4F12-BF64-D62F285A08C2}">
      <dgm:prSet/>
      <dgm:spPr/>
      <dgm:t>
        <a:bodyPr/>
        <a:lstStyle/>
        <a:p>
          <a:endParaRPr lang="en-US"/>
        </a:p>
      </dgm:t>
    </dgm:pt>
    <dgm:pt modelId="{D46016BA-7D7B-4D86-92C0-D0CB028BBC7F}" type="sibTrans" cxnId="{9E7B6424-9084-4F12-BF64-D62F285A08C2}">
      <dgm:prSet/>
      <dgm:spPr/>
      <dgm:t>
        <a:bodyPr/>
        <a:lstStyle/>
        <a:p>
          <a:endParaRPr lang="en-US"/>
        </a:p>
      </dgm:t>
    </dgm:pt>
    <dgm:pt modelId="{01A5D7DF-62A3-428C-A6FF-EA247F647DB0}">
      <dgm:prSet/>
      <dgm:spPr/>
      <dgm:t>
        <a:bodyPr/>
        <a:lstStyle/>
        <a:p>
          <a:r>
            <a:rPr lang="en-US"/>
            <a:t>Work Practices that limit risk: </a:t>
          </a:r>
        </a:p>
      </dgm:t>
    </dgm:pt>
    <dgm:pt modelId="{3EE146E0-FDFC-49B2-A287-C264B63156C9}" type="parTrans" cxnId="{39F9EEB0-A7EE-4C6B-A6FC-3883DDEC7D95}">
      <dgm:prSet/>
      <dgm:spPr/>
      <dgm:t>
        <a:bodyPr/>
        <a:lstStyle/>
        <a:p>
          <a:endParaRPr lang="en-US"/>
        </a:p>
      </dgm:t>
    </dgm:pt>
    <dgm:pt modelId="{2AAAB2CC-98C0-40CB-A5C8-FBFDF742B415}" type="sibTrans" cxnId="{39F9EEB0-A7EE-4C6B-A6FC-3883DDEC7D95}">
      <dgm:prSet/>
      <dgm:spPr/>
      <dgm:t>
        <a:bodyPr/>
        <a:lstStyle/>
        <a:p>
          <a:endParaRPr lang="en-US"/>
        </a:p>
      </dgm:t>
    </dgm:pt>
    <dgm:pt modelId="{E3191583-ABEB-4F94-B72A-B1C5C6B6D5FF}">
      <dgm:prSet/>
      <dgm:spPr/>
      <dgm:t>
        <a:bodyPr/>
        <a:lstStyle/>
        <a:p>
          <a:r>
            <a:rPr lang="en-US" b="1" dirty="0"/>
            <a:t>close off the area</a:t>
          </a:r>
          <a:endParaRPr lang="en-US" dirty="0"/>
        </a:p>
      </dgm:t>
    </dgm:pt>
    <dgm:pt modelId="{4FF5D9A1-6633-453A-B116-2C49B21252E3}" type="parTrans" cxnId="{D6315779-7420-4A3D-A0C3-7F38287C50BD}">
      <dgm:prSet/>
      <dgm:spPr/>
      <dgm:t>
        <a:bodyPr/>
        <a:lstStyle/>
        <a:p>
          <a:endParaRPr lang="en-US"/>
        </a:p>
      </dgm:t>
    </dgm:pt>
    <dgm:pt modelId="{7DDC944B-4ECC-42BC-A962-568E4ADA1189}" type="sibTrans" cxnId="{D6315779-7420-4A3D-A0C3-7F38287C50BD}">
      <dgm:prSet/>
      <dgm:spPr/>
      <dgm:t>
        <a:bodyPr/>
        <a:lstStyle/>
        <a:p>
          <a:endParaRPr lang="en-US"/>
        </a:p>
      </dgm:t>
    </dgm:pt>
    <dgm:pt modelId="{955CD28A-87ED-4A2D-A0E7-EEC4FC2C863C}">
      <dgm:prSet/>
      <dgm:spPr/>
      <dgm:t>
        <a:bodyPr/>
        <a:lstStyle/>
        <a:p>
          <a:r>
            <a:rPr lang="en-US" b="1"/>
            <a:t>use of proper PPE  </a:t>
          </a:r>
          <a:endParaRPr lang="en-US"/>
        </a:p>
      </dgm:t>
    </dgm:pt>
    <dgm:pt modelId="{72BE7706-F768-43A3-9E78-A908EC3EB6F7}" type="parTrans" cxnId="{4D68D0A3-5E25-4B7B-A106-FAA5B8F190EA}">
      <dgm:prSet/>
      <dgm:spPr/>
      <dgm:t>
        <a:bodyPr/>
        <a:lstStyle/>
        <a:p>
          <a:endParaRPr lang="en-US"/>
        </a:p>
      </dgm:t>
    </dgm:pt>
    <dgm:pt modelId="{3B8DFA18-C721-43E8-8B9C-55433CE8BF09}" type="sibTrans" cxnId="{4D68D0A3-5E25-4B7B-A106-FAA5B8F190EA}">
      <dgm:prSet/>
      <dgm:spPr/>
      <dgm:t>
        <a:bodyPr/>
        <a:lstStyle/>
        <a:p>
          <a:endParaRPr lang="en-US"/>
        </a:p>
      </dgm:t>
    </dgm:pt>
    <dgm:pt modelId="{D8BCC52C-F707-4161-AA44-928948FE8E57}">
      <dgm:prSet/>
      <dgm:spPr/>
      <dgm:t>
        <a:bodyPr/>
        <a:lstStyle/>
        <a:p>
          <a:r>
            <a:rPr lang="en-US" b="1" dirty="0"/>
            <a:t>Use engineering controls to pick up the absorbed spill  </a:t>
          </a:r>
          <a:endParaRPr lang="en-US" dirty="0"/>
        </a:p>
      </dgm:t>
    </dgm:pt>
    <dgm:pt modelId="{F1B00BCA-3C1E-44BF-888F-A0871E6051A2}" type="parTrans" cxnId="{E5F9878B-53F9-4EFD-88DD-E6819D299C1E}">
      <dgm:prSet/>
      <dgm:spPr/>
      <dgm:t>
        <a:bodyPr/>
        <a:lstStyle/>
        <a:p>
          <a:endParaRPr lang="en-US"/>
        </a:p>
      </dgm:t>
    </dgm:pt>
    <dgm:pt modelId="{EE5A4680-6A88-4D99-97E1-F55B719FCF22}" type="sibTrans" cxnId="{E5F9878B-53F9-4EFD-88DD-E6819D299C1E}">
      <dgm:prSet/>
      <dgm:spPr/>
      <dgm:t>
        <a:bodyPr/>
        <a:lstStyle/>
        <a:p>
          <a:endParaRPr lang="en-US"/>
        </a:p>
      </dgm:t>
    </dgm:pt>
    <dgm:pt modelId="{8C72B5FA-D91E-4B6E-A552-BB4DEAF53DAF}">
      <dgm:prSet/>
      <dgm:spPr/>
      <dgm:t>
        <a:bodyPr/>
        <a:lstStyle/>
        <a:p>
          <a:r>
            <a:rPr lang="en-US" b="1" dirty="0"/>
            <a:t>Contact EHS, if any questions arise during the clean-up  </a:t>
          </a:r>
          <a:endParaRPr lang="en-US" dirty="0"/>
        </a:p>
      </dgm:t>
    </dgm:pt>
    <dgm:pt modelId="{DF3798EC-9106-4935-98CA-95A187672B73}" type="parTrans" cxnId="{8936A584-6AFF-4912-8CBC-DF22FD9CC18A}">
      <dgm:prSet/>
      <dgm:spPr/>
      <dgm:t>
        <a:bodyPr/>
        <a:lstStyle/>
        <a:p>
          <a:endParaRPr lang="en-US"/>
        </a:p>
      </dgm:t>
    </dgm:pt>
    <dgm:pt modelId="{421B6C3E-D6E0-4EA2-B3B7-106766FB455A}" type="sibTrans" cxnId="{8936A584-6AFF-4912-8CBC-DF22FD9CC18A}">
      <dgm:prSet/>
      <dgm:spPr/>
      <dgm:t>
        <a:bodyPr/>
        <a:lstStyle/>
        <a:p>
          <a:endParaRPr lang="en-US"/>
        </a:p>
      </dgm:t>
    </dgm:pt>
    <dgm:pt modelId="{54AFAA29-781E-4850-99AC-3E48CC8BB1B5}">
      <dgm:prSet/>
      <dgm:spPr/>
      <dgm:t>
        <a:bodyPr/>
        <a:lstStyle/>
        <a:p>
          <a:r>
            <a:rPr lang="en-US" b="1" dirty="0"/>
            <a:t>Wash hands when the clean-up is completed</a:t>
          </a:r>
          <a:endParaRPr lang="en-US" dirty="0"/>
        </a:p>
      </dgm:t>
    </dgm:pt>
    <dgm:pt modelId="{26EB4283-952E-4388-A014-73EBF7DC80C6}" type="parTrans" cxnId="{9C8F919D-17AC-4325-B662-1BE1B219B625}">
      <dgm:prSet/>
      <dgm:spPr/>
      <dgm:t>
        <a:bodyPr/>
        <a:lstStyle/>
        <a:p>
          <a:endParaRPr lang="en-US"/>
        </a:p>
      </dgm:t>
    </dgm:pt>
    <dgm:pt modelId="{FE84A4E3-B0B9-4B01-8814-DE58D2156E6D}" type="sibTrans" cxnId="{9C8F919D-17AC-4325-B662-1BE1B219B625}">
      <dgm:prSet/>
      <dgm:spPr/>
      <dgm:t>
        <a:bodyPr/>
        <a:lstStyle/>
        <a:p>
          <a:endParaRPr lang="en-US"/>
        </a:p>
      </dgm:t>
    </dgm:pt>
    <dgm:pt modelId="{D439C901-A585-42AF-BA9F-C4B04CBBD92A}" type="pres">
      <dgm:prSet presAssocID="{9DE155EC-29B1-4CB5-B330-5AB7602E96A0}" presName="Name0" presStyleCnt="0">
        <dgm:presLayoutVars>
          <dgm:dir/>
          <dgm:resizeHandles val="exact"/>
        </dgm:presLayoutVars>
      </dgm:prSet>
      <dgm:spPr/>
    </dgm:pt>
    <dgm:pt modelId="{F4FAF6B4-3773-4669-A43D-25611FB3AA1E}" type="pres">
      <dgm:prSet presAssocID="{877D47CD-BFA8-4F91-8D7B-3D28EE4EC44C}" presName="node" presStyleLbl="node1" presStyleIdx="0" presStyleCnt="4" custLinFactNeighborX="-572" custLinFactNeighborY="63803">
        <dgm:presLayoutVars>
          <dgm:bulletEnabled val="1"/>
        </dgm:presLayoutVars>
      </dgm:prSet>
      <dgm:spPr/>
    </dgm:pt>
    <dgm:pt modelId="{94A50B20-CD2D-4B68-A8A8-B0D6DEFCC45E}" type="pres">
      <dgm:prSet presAssocID="{E750BCA1-E8B7-45AE-AA20-838B5D3168D0}" presName="sibTrans" presStyleLbl="sibTrans2D1" presStyleIdx="0" presStyleCnt="3"/>
      <dgm:spPr/>
    </dgm:pt>
    <dgm:pt modelId="{76FDC05B-2541-4C8B-9722-859B028560C7}" type="pres">
      <dgm:prSet presAssocID="{E750BCA1-E8B7-45AE-AA20-838B5D3168D0}" presName="connectorText" presStyleLbl="sibTrans2D1" presStyleIdx="0" presStyleCnt="3"/>
      <dgm:spPr/>
    </dgm:pt>
    <dgm:pt modelId="{6EAF369B-5765-4336-9A54-A3F224ED09FA}" type="pres">
      <dgm:prSet presAssocID="{E5E3B075-2C2D-4960-9CCE-28D32CC60442}" presName="node" presStyleLbl="node1" presStyleIdx="1" presStyleCnt="4" custLinFactNeighborX="11962" custLinFactNeighborY="57633">
        <dgm:presLayoutVars>
          <dgm:bulletEnabled val="1"/>
        </dgm:presLayoutVars>
      </dgm:prSet>
      <dgm:spPr/>
    </dgm:pt>
    <dgm:pt modelId="{A0284CA3-F6EE-4481-A9DB-D119F89A95ED}" type="pres">
      <dgm:prSet presAssocID="{6636F483-B6B8-4F3D-8C58-981577CAD1A4}" presName="sibTrans" presStyleLbl="sibTrans2D1" presStyleIdx="1" presStyleCnt="3"/>
      <dgm:spPr/>
    </dgm:pt>
    <dgm:pt modelId="{5D5184D9-580A-4ADB-964E-168FE0CB4CA2}" type="pres">
      <dgm:prSet presAssocID="{6636F483-B6B8-4F3D-8C58-981577CAD1A4}" presName="connectorText" presStyleLbl="sibTrans2D1" presStyleIdx="1" presStyleCnt="3"/>
      <dgm:spPr/>
    </dgm:pt>
    <dgm:pt modelId="{C87258BF-A0CF-4239-AF10-FD648E503E3E}" type="pres">
      <dgm:prSet presAssocID="{1553F66A-3498-4B3E-A04C-6F960175F4B9}" presName="node" presStyleLbl="node1" presStyleIdx="2" presStyleCnt="4" custLinFactNeighborX="23450" custLinFactNeighborY="61611">
        <dgm:presLayoutVars>
          <dgm:bulletEnabled val="1"/>
        </dgm:presLayoutVars>
      </dgm:prSet>
      <dgm:spPr/>
    </dgm:pt>
    <dgm:pt modelId="{6A7381BD-627D-42DB-A12C-FC7B85DCAE87}" type="pres">
      <dgm:prSet presAssocID="{AFBF28B4-7E2B-4060-B7D8-A9840500EC11}" presName="sibTrans" presStyleLbl="sibTrans2D1" presStyleIdx="2" presStyleCnt="3"/>
      <dgm:spPr/>
    </dgm:pt>
    <dgm:pt modelId="{59B6F1F0-2E29-4B05-A584-8E8DC2966A74}" type="pres">
      <dgm:prSet presAssocID="{AFBF28B4-7E2B-4060-B7D8-A9840500EC11}" presName="connectorText" presStyleLbl="sibTrans2D1" presStyleIdx="2" presStyleCnt="3"/>
      <dgm:spPr/>
    </dgm:pt>
    <dgm:pt modelId="{070D7659-02BD-410B-87C4-D181D5828B76}" type="pres">
      <dgm:prSet presAssocID="{01A5D7DF-62A3-428C-A6FF-EA247F647DB0}" presName="node" presStyleLbl="node1" presStyleIdx="3" presStyleCnt="4" custLinFactNeighborX="572" custLinFactNeighborY="63060">
        <dgm:presLayoutVars>
          <dgm:bulletEnabled val="1"/>
        </dgm:presLayoutVars>
      </dgm:prSet>
      <dgm:spPr/>
    </dgm:pt>
  </dgm:ptLst>
  <dgm:cxnLst>
    <dgm:cxn modelId="{61D2D100-5C66-4375-AAE1-757DD9AE261A}" type="presOf" srcId="{DF5CFC20-1D32-4C6D-A21B-D08D1098A656}" destId="{F4FAF6B4-3773-4669-A43D-25611FB3AA1E}" srcOrd="0" destOrd="1" presId="urn:microsoft.com/office/officeart/2005/8/layout/process1"/>
    <dgm:cxn modelId="{51249212-8AB6-4FA8-87B1-691D2D0C853A}" type="presOf" srcId="{54AFAA29-781E-4850-99AC-3E48CC8BB1B5}" destId="{070D7659-02BD-410B-87C4-D181D5828B76}" srcOrd="0" destOrd="5" presId="urn:microsoft.com/office/officeart/2005/8/layout/process1"/>
    <dgm:cxn modelId="{9AE8151B-E98D-4E5A-8D82-D22FF0113AC2}" type="presOf" srcId="{E4EF6683-E239-4B71-A84F-10A598D28315}" destId="{F4FAF6B4-3773-4669-A43D-25611FB3AA1E}" srcOrd="0" destOrd="2" presId="urn:microsoft.com/office/officeart/2005/8/layout/process1"/>
    <dgm:cxn modelId="{FD29B323-F012-4CEA-BFE4-E1F71D0D57DB}" type="presOf" srcId="{1553F66A-3498-4B3E-A04C-6F960175F4B9}" destId="{C87258BF-A0CF-4239-AF10-FD648E503E3E}" srcOrd="0" destOrd="0" presId="urn:microsoft.com/office/officeart/2005/8/layout/process1"/>
    <dgm:cxn modelId="{9E7B6424-9084-4F12-BF64-D62F285A08C2}" srcId="{1553F66A-3498-4B3E-A04C-6F960175F4B9}" destId="{469049D5-EA5D-4C43-B931-EB197C1D3B9D}" srcOrd="2" destOrd="0" parTransId="{BEF28B50-D982-4C7B-883F-C7C8359822B7}" sibTransId="{D46016BA-7D7B-4D86-92C0-D0CB028BBC7F}"/>
    <dgm:cxn modelId="{75F5CE24-946A-4D02-B0D3-8CA9720C9ABB}" type="presOf" srcId="{AFBF28B4-7E2B-4060-B7D8-A9840500EC11}" destId="{6A7381BD-627D-42DB-A12C-FC7B85DCAE87}" srcOrd="0" destOrd="0" presId="urn:microsoft.com/office/officeart/2005/8/layout/process1"/>
    <dgm:cxn modelId="{D6F92825-8971-4204-BC13-E568FCDFC848}" srcId="{E5E3B075-2C2D-4960-9CCE-28D32CC60442}" destId="{79B644D3-82A8-44A1-95D5-F3FEA1A139BB}" srcOrd="0" destOrd="0" parTransId="{C3B3F2EA-6151-40FC-B3A5-07362E226513}" sibTransId="{54D3AC9A-44CF-4AF0-8144-C2F7CB6F8A66}"/>
    <dgm:cxn modelId="{A6407526-201F-4115-AE3C-D405BD1C9364}" srcId="{1553F66A-3498-4B3E-A04C-6F960175F4B9}" destId="{BCCF2631-1684-43FB-A4EF-01D4A2CA6E18}" srcOrd="1" destOrd="0" parTransId="{E6F77301-57BC-48EC-8B8D-D9476CD68DEC}" sibTransId="{05CF7829-3365-4F60-92D3-B122D99B9FBF}"/>
    <dgm:cxn modelId="{A37BE336-F5FE-4ACF-BE84-00E209B4C929}" type="presOf" srcId="{C88741DC-D302-4338-8287-1C9BE872845E}" destId="{6EAF369B-5765-4336-9A54-A3F224ED09FA}" srcOrd="0" destOrd="2" presId="urn:microsoft.com/office/officeart/2005/8/layout/process1"/>
    <dgm:cxn modelId="{C30D033A-10EF-44C7-B002-26F50010180F}" type="presOf" srcId="{8C72B5FA-D91E-4B6E-A552-BB4DEAF53DAF}" destId="{070D7659-02BD-410B-87C4-D181D5828B76}" srcOrd="0" destOrd="4" presId="urn:microsoft.com/office/officeart/2005/8/layout/process1"/>
    <dgm:cxn modelId="{18DE793B-9BE7-45F8-A45B-C87B4097B490}" type="presOf" srcId="{6636F483-B6B8-4F3D-8C58-981577CAD1A4}" destId="{A0284CA3-F6EE-4481-A9DB-D119F89A95ED}" srcOrd="0" destOrd="0" presId="urn:microsoft.com/office/officeart/2005/8/layout/process1"/>
    <dgm:cxn modelId="{5A94253D-D0B4-478B-AF63-5F841C0BF77A}" srcId="{9DE155EC-29B1-4CB5-B330-5AB7602E96A0}" destId="{1553F66A-3498-4B3E-A04C-6F960175F4B9}" srcOrd="2" destOrd="0" parTransId="{9A61891E-09DB-41B5-AB3E-EFC0E57D191E}" sibTransId="{AFBF28B4-7E2B-4060-B7D8-A9840500EC11}"/>
    <dgm:cxn modelId="{DDE8A340-266F-4192-83AA-80A026BBF69B}" srcId="{9DE155EC-29B1-4CB5-B330-5AB7602E96A0}" destId="{E5E3B075-2C2D-4960-9CCE-28D32CC60442}" srcOrd="1" destOrd="0" parTransId="{AEC4358D-9AA3-4375-A229-BCD5732B3B25}" sibTransId="{6636F483-B6B8-4F3D-8C58-981577CAD1A4}"/>
    <dgm:cxn modelId="{8D6CE444-6569-471B-BF85-FFEF337BD24C}" type="presOf" srcId="{6636F483-B6B8-4F3D-8C58-981577CAD1A4}" destId="{5D5184D9-580A-4ADB-964E-168FE0CB4CA2}" srcOrd="1" destOrd="0" presId="urn:microsoft.com/office/officeart/2005/8/layout/process1"/>
    <dgm:cxn modelId="{800F1045-FE50-4608-9D97-6AD9D51D84FD}" type="presOf" srcId="{FFC9279F-28EF-4131-9765-81403B0283CF}" destId="{C87258BF-A0CF-4239-AF10-FD648E503E3E}" srcOrd="0" destOrd="1" presId="urn:microsoft.com/office/officeart/2005/8/layout/process1"/>
    <dgm:cxn modelId="{FAD2BB68-87D0-43FD-9CBC-8EB70E2944C8}" srcId="{E5E3B075-2C2D-4960-9CCE-28D32CC60442}" destId="{03D8536D-D49E-4B67-8F46-B221D75D1008}" srcOrd="2" destOrd="0" parTransId="{A1E2D008-8D2A-498E-BF24-EDC90D230D14}" sibTransId="{F5FC7A4E-FAAF-4204-A67D-73EBAFED6776}"/>
    <dgm:cxn modelId="{0ADCE050-B556-4D62-BADD-BAF8D541FE0A}" type="presOf" srcId="{955CD28A-87ED-4A2D-A0E7-EEC4FC2C863C}" destId="{070D7659-02BD-410B-87C4-D181D5828B76}" srcOrd="0" destOrd="2" presId="urn:microsoft.com/office/officeart/2005/8/layout/process1"/>
    <dgm:cxn modelId="{D6315779-7420-4A3D-A0C3-7F38287C50BD}" srcId="{01A5D7DF-62A3-428C-A6FF-EA247F647DB0}" destId="{E3191583-ABEB-4F94-B72A-B1C5C6B6D5FF}" srcOrd="0" destOrd="0" parTransId="{4FF5D9A1-6633-453A-B116-2C49B21252E3}" sibTransId="{7DDC944B-4ECC-42BC-A962-568E4ADA1189}"/>
    <dgm:cxn modelId="{DAC7837D-A5F9-4FF4-A9F8-4531BB9B6610}" type="presOf" srcId="{9DE155EC-29B1-4CB5-B330-5AB7602E96A0}" destId="{D439C901-A585-42AF-BA9F-C4B04CBBD92A}" srcOrd="0" destOrd="0" presId="urn:microsoft.com/office/officeart/2005/8/layout/process1"/>
    <dgm:cxn modelId="{ED2FEE7E-74DA-47A4-9329-57B2BDF87FF7}" srcId="{877D47CD-BFA8-4F91-8D7B-3D28EE4EC44C}" destId="{DF5CFC20-1D32-4C6D-A21B-D08D1098A656}" srcOrd="0" destOrd="0" parTransId="{164AC712-15B7-40EA-82E2-9582B4FC9668}" sibTransId="{7F64A375-9CC7-40B3-8C40-F4C373F80307}"/>
    <dgm:cxn modelId="{7EA3BD7F-82E2-47CA-BA00-84C1CEB03F92}" type="presOf" srcId="{877D47CD-BFA8-4F91-8D7B-3D28EE4EC44C}" destId="{F4FAF6B4-3773-4669-A43D-25611FB3AA1E}" srcOrd="0" destOrd="0" presId="urn:microsoft.com/office/officeart/2005/8/layout/process1"/>
    <dgm:cxn modelId="{8936A584-6AFF-4912-8CBC-DF22FD9CC18A}" srcId="{01A5D7DF-62A3-428C-A6FF-EA247F647DB0}" destId="{8C72B5FA-D91E-4B6E-A552-BB4DEAF53DAF}" srcOrd="3" destOrd="0" parTransId="{DF3798EC-9106-4935-98CA-95A187672B73}" sibTransId="{421B6C3E-D6E0-4EA2-B3B7-106766FB455A}"/>
    <dgm:cxn modelId="{92959288-6F56-4FE2-8939-288F9B7386E0}" srcId="{9DE155EC-29B1-4CB5-B330-5AB7602E96A0}" destId="{877D47CD-BFA8-4F91-8D7B-3D28EE4EC44C}" srcOrd="0" destOrd="0" parTransId="{233461EC-01E2-453C-B23C-58BCF7D12386}" sibTransId="{E750BCA1-E8B7-45AE-AA20-838B5D3168D0}"/>
    <dgm:cxn modelId="{E5F9878B-53F9-4EFD-88DD-E6819D299C1E}" srcId="{01A5D7DF-62A3-428C-A6FF-EA247F647DB0}" destId="{D8BCC52C-F707-4161-AA44-928948FE8E57}" srcOrd="2" destOrd="0" parTransId="{F1B00BCA-3C1E-44BF-888F-A0871E6051A2}" sibTransId="{EE5A4680-6A88-4D99-97E1-F55B719FCF22}"/>
    <dgm:cxn modelId="{C71F7093-4AA8-481F-A87E-A7C6118FAD7B}" type="presOf" srcId="{79B644D3-82A8-44A1-95D5-F3FEA1A139BB}" destId="{6EAF369B-5765-4336-9A54-A3F224ED09FA}" srcOrd="0" destOrd="1" presId="urn:microsoft.com/office/officeart/2005/8/layout/process1"/>
    <dgm:cxn modelId="{96FB6397-2E92-40B9-B984-7907AD59A2E2}" type="presOf" srcId="{03D8536D-D49E-4B67-8F46-B221D75D1008}" destId="{6EAF369B-5765-4336-9A54-A3F224ED09FA}" srcOrd="0" destOrd="3" presId="urn:microsoft.com/office/officeart/2005/8/layout/process1"/>
    <dgm:cxn modelId="{149FAD9C-15EC-4B55-B015-6EB52296E000}" type="presOf" srcId="{E750BCA1-E8B7-45AE-AA20-838B5D3168D0}" destId="{76FDC05B-2541-4C8B-9722-859B028560C7}" srcOrd="1" destOrd="0" presId="urn:microsoft.com/office/officeart/2005/8/layout/process1"/>
    <dgm:cxn modelId="{9C8F919D-17AC-4325-B662-1BE1B219B625}" srcId="{01A5D7DF-62A3-428C-A6FF-EA247F647DB0}" destId="{54AFAA29-781E-4850-99AC-3E48CC8BB1B5}" srcOrd="4" destOrd="0" parTransId="{26EB4283-952E-4388-A014-73EBF7DC80C6}" sibTransId="{FE84A4E3-B0B9-4B01-8814-DE58D2156E6D}"/>
    <dgm:cxn modelId="{4D68D0A3-5E25-4B7B-A106-FAA5B8F190EA}" srcId="{01A5D7DF-62A3-428C-A6FF-EA247F647DB0}" destId="{955CD28A-87ED-4A2D-A0E7-EEC4FC2C863C}" srcOrd="1" destOrd="0" parTransId="{72BE7706-F768-43A3-9E78-A908EC3EB6F7}" sibTransId="{3B8DFA18-C721-43E8-8B9C-55433CE8BF09}"/>
    <dgm:cxn modelId="{0F8664AD-E45F-4AA9-B762-DE21F5512953}" srcId="{877D47CD-BFA8-4F91-8D7B-3D28EE4EC44C}" destId="{E4EF6683-E239-4B71-A84F-10A598D28315}" srcOrd="1" destOrd="0" parTransId="{3F7145D1-CD92-4044-B551-FB2BF14CFC46}" sibTransId="{479F1B75-1830-4EE9-906D-5BEF3D62983B}"/>
    <dgm:cxn modelId="{39F9EEB0-A7EE-4C6B-A6FC-3883DDEC7D95}" srcId="{9DE155EC-29B1-4CB5-B330-5AB7602E96A0}" destId="{01A5D7DF-62A3-428C-A6FF-EA247F647DB0}" srcOrd="3" destOrd="0" parTransId="{3EE146E0-FDFC-49B2-A287-C264B63156C9}" sibTransId="{2AAAB2CC-98C0-40CB-A5C8-FBFDF742B415}"/>
    <dgm:cxn modelId="{DBBA17B1-75A7-4313-89B6-0493DF2C3843}" type="presOf" srcId="{E5E3B075-2C2D-4960-9CCE-28D32CC60442}" destId="{6EAF369B-5765-4336-9A54-A3F224ED09FA}" srcOrd="0" destOrd="0" presId="urn:microsoft.com/office/officeart/2005/8/layout/process1"/>
    <dgm:cxn modelId="{E8E16AB9-F5AC-44B9-8BC3-7C79228D7776}" type="presOf" srcId="{AFBF28B4-7E2B-4060-B7D8-A9840500EC11}" destId="{59B6F1F0-2E29-4B05-A584-8E8DC2966A74}" srcOrd="1" destOrd="0" presId="urn:microsoft.com/office/officeart/2005/8/layout/process1"/>
    <dgm:cxn modelId="{7AFE8AC0-5545-44F0-A3DA-9F2384B96123}" type="presOf" srcId="{E750BCA1-E8B7-45AE-AA20-838B5D3168D0}" destId="{94A50B20-CD2D-4B68-A8A8-B0D6DEFCC45E}" srcOrd="0" destOrd="0" presId="urn:microsoft.com/office/officeart/2005/8/layout/process1"/>
    <dgm:cxn modelId="{B432D5D5-E511-4B36-9205-11E5099435E4}" type="presOf" srcId="{01A5D7DF-62A3-428C-A6FF-EA247F647DB0}" destId="{070D7659-02BD-410B-87C4-D181D5828B76}" srcOrd="0" destOrd="0" presId="urn:microsoft.com/office/officeart/2005/8/layout/process1"/>
    <dgm:cxn modelId="{5CC58DD8-6C83-4804-85C1-2B2C959C768C}" type="presOf" srcId="{BCCF2631-1684-43FB-A4EF-01D4A2CA6E18}" destId="{C87258BF-A0CF-4239-AF10-FD648E503E3E}" srcOrd="0" destOrd="2" presId="urn:microsoft.com/office/officeart/2005/8/layout/process1"/>
    <dgm:cxn modelId="{E810EADC-0506-4BC4-A441-DEA702F14750}" type="presOf" srcId="{D8BCC52C-F707-4161-AA44-928948FE8E57}" destId="{070D7659-02BD-410B-87C4-D181D5828B76}" srcOrd="0" destOrd="3" presId="urn:microsoft.com/office/officeart/2005/8/layout/process1"/>
    <dgm:cxn modelId="{585551E1-0B57-4315-A69A-4FD8965BCA8E}" type="presOf" srcId="{E3191583-ABEB-4F94-B72A-B1C5C6B6D5FF}" destId="{070D7659-02BD-410B-87C4-D181D5828B76}" srcOrd="0" destOrd="1" presId="urn:microsoft.com/office/officeart/2005/8/layout/process1"/>
    <dgm:cxn modelId="{66B2D8E2-7DC9-47CA-94C2-16DDCABBCA65}" srcId="{E5E3B075-2C2D-4960-9CCE-28D32CC60442}" destId="{C88741DC-D302-4338-8287-1C9BE872845E}" srcOrd="1" destOrd="0" parTransId="{A850D087-C83C-419C-89D3-6C9D12582DD4}" sibTransId="{06919566-DA5E-4552-92D1-EDFFBB52F2B0}"/>
    <dgm:cxn modelId="{CBC39CE7-F585-4C2D-87C4-18666C553DB3}" type="presOf" srcId="{469049D5-EA5D-4C43-B931-EB197C1D3B9D}" destId="{C87258BF-A0CF-4239-AF10-FD648E503E3E}" srcOrd="0" destOrd="3" presId="urn:microsoft.com/office/officeart/2005/8/layout/process1"/>
    <dgm:cxn modelId="{3517C9F7-86F0-4F36-A1DD-BF86D1E0ED56}" srcId="{1553F66A-3498-4B3E-A04C-6F960175F4B9}" destId="{FFC9279F-28EF-4131-9765-81403B0283CF}" srcOrd="0" destOrd="0" parTransId="{113E1BCF-67BF-4842-B9F2-8E7C6F8F88DF}" sibTransId="{1AADED54-A4F6-416B-BAD8-BF44006A6D7B}"/>
    <dgm:cxn modelId="{48982F6E-6755-449F-863D-5ADD34EE6E58}" type="presParOf" srcId="{D439C901-A585-42AF-BA9F-C4B04CBBD92A}" destId="{F4FAF6B4-3773-4669-A43D-25611FB3AA1E}" srcOrd="0" destOrd="0" presId="urn:microsoft.com/office/officeart/2005/8/layout/process1"/>
    <dgm:cxn modelId="{1E44F246-626B-457B-80A8-BF6465EE4D1C}" type="presParOf" srcId="{D439C901-A585-42AF-BA9F-C4B04CBBD92A}" destId="{94A50B20-CD2D-4B68-A8A8-B0D6DEFCC45E}" srcOrd="1" destOrd="0" presId="urn:microsoft.com/office/officeart/2005/8/layout/process1"/>
    <dgm:cxn modelId="{044B9191-4041-483F-AE37-024785988A72}" type="presParOf" srcId="{94A50B20-CD2D-4B68-A8A8-B0D6DEFCC45E}" destId="{76FDC05B-2541-4C8B-9722-859B028560C7}" srcOrd="0" destOrd="0" presId="urn:microsoft.com/office/officeart/2005/8/layout/process1"/>
    <dgm:cxn modelId="{4C3921E0-F997-40C9-A2BC-C54389C77785}" type="presParOf" srcId="{D439C901-A585-42AF-BA9F-C4B04CBBD92A}" destId="{6EAF369B-5765-4336-9A54-A3F224ED09FA}" srcOrd="2" destOrd="0" presId="urn:microsoft.com/office/officeart/2005/8/layout/process1"/>
    <dgm:cxn modelId="{8786378F-D282-4BA8-89BB-54C99041DF54}" type="presParOf" srcId="{D439C901-A585-42AF-BA9F-C4B04CBBD92A}" destId="{A0284CA3-F6EE-4481-A9DB-D119F89A95ED}" srcOrd="3" destOrd="0" presId="urn:microsoft.com/office/officeart/2005/8/layout/process1"/>
    <dgm:cxn modelId="{DC64D605-979D-41DA-BA50-824C759C067C}" type="presParOf" srcId="{A0284CA3-F6EE-4481-A9DB-D119F89A95ED}" destId="{5D5184D9-580A-4ADB-964E-168FE0CB4CA2}" srcOrd="0" destOrd="0" presId="urn:microsoft.com/office/officeart/2005/8/layout/process1"/>
    <dgm:cxn modelId="{B2C2EC7D-EB38-49BF-9603-6052AD8DF40D}" type="presParOf" srcId="{D439C901-A585-42AF-BA9F-C4B04CBBD92A}" destId="{C87258BF-A0CF-4239-AF10-FD648E503E3E}" srcOrd="4" destOrd="0" presId="urn:microsoft.com/office/officeart/2005/8/layout/process1"/>
    <dgm:cxn modelId="{9BAC12FA-70D6-4DA4-9739-EAF063D2E3DC}" type="presParOf" srcId="{D439C901-A585-42AF-BA9F-C4B04CBBD92A}" destId="{6A7381BD-627D-42DB-A12C-FC7B85DCAE87}" srcOrd="5" destOrd="0" presId="urn:microsoft.com/office/officeart/2005/8/layout/process1"/>
    <dgm:cxn modelId="{51017F70-1158-41C6-B98C-550A8BE144C9}" type="presParOf" srcId="{6A7381BD-627D-42DB-A12C-FC7B85DCAE87}" destId="{59B6F1F0-2E29-4B05-A584-8E8DC2966A74}" srcOrd="0" destOrd="0" presId="urn:microsoft.com/office/officeart/2005/8/layout/process1"/>
    <dgm:cxn modelId="{5D87FA37-42CC-4A91-B68A-80DAAB0EB6F0}" type="presParOf" srcId="{D439C901-A585-42AF-BA9F-C4B04CBBD92A}" destId="{070D7659-02BD-410B-87C4-D181D5828B7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367E47-BC91-4D66-8CC8-2584F2D28CC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FAF6EF-AFC1-4652-97F3-E2C075F19C1C}">
      <dgm:prSet/>
      <dgm:spPr/>
      <dgm:t>
        <a:bodyPr/>
        <a:lstStyle/>
        <a:p>
          <a:r>
            <a:rPr lang="en-US" b="1" u="sng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Blood or Body Fluid Spill (one mL or less of fluid):</a:t>
          </a:r>
          <a:endParaRPr lang="en-US" dirty="0"/>
        </a:p>
      </dgm:t>
    </dgm:pt>
    <dgm:pt modelId="{2B6CB5E0-926C-44B5-B9C7-15CC2D2DE4D7}" type="parTrans" cxnId="{AA39F8D2-4C43-4C53-BC79-7BE3892D9383}">
      <dgm:prSet/>
      <dgm:spPr/>
      <dgm:t>
        <a:bodyPr/>
        <a:lstStyle/>
        <a:p>
          <a:endParaRPr lang="en-US"/>
        </a:p>
      </dgm:t>
    </dgm:pt>
    <dgm:pt modelId="{3E2A1A59-DDE3-4996-B35B-CF9229E1AC87}" type="sibTrans" cxnId="{AA39F8D2-4C43-4C53-BC79-7BE3892D9383}">
      <dgm:prSet/>
      <dgm:spPr/>
      <dgm:t>
        <a:bodyPr/>
        <a:lstStyle/>
        <a:p>
          <a:endParaRPr lang="en-US"/>
        </a:p>
      </dgm:t>
    </dgm:pt>
    <dgm:pt modelId="{4D7DC30E-79D4-4236-9EE6-C7CB41296E34}">
      <dgm:prSet phldrT="[Text]"/>
      <dgm:spPr/>
      <dgm:t>
        <a:bodyPr/>
        <a:lstStyle/>
        <a:p>
          <a:pPr>
            <a:buNone/>
          </a:pPr>
          <a:r>
            <a:rPr lang="en-US" b="1" u="sng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Blood or Body Fluid Spill Greater than 1 mL and/or Broken Tubes of Blood:</a:t>
          </a:r>
          <a:endParaRPr lang="en-US" dirty="0"/>
        </a:p>
      </dgm:t>
    </dgm:pt>
    <dgm:pt modelId="{A65A611E-5B07-4CB2-82C1-251AABE09E77}" type="parTrans" cxnId="{B5A47375-87AE-41DE-A83B-ECE5ADF2C7B6}">
      <dgm:prSet/>
      <dgm:spPr/>
      <dgm:t>
        <a:bodyPr/>
        <a:lstStyle/>
        <a:p>
          <a:endParaRPr lang="en-US"/>
        </a:p>
      </dgm:t>
    </dgm:pt>
    <dgm:pt modelId="{50D8214A-4C48-4B2C-8706-C1A9EA89F0D5}" type="sibTrans" cxnId="{B5A47375-87AE-41DE-A83B-ECE5ADF2C7B6}">
      <dgm:prSet/>
      <dgm:spPr/>
      <dgm:t>
        <a:bodyPr/>
        <a:lstStyle/>
        <a:p>
          <a:endParaRPr lang="en-US"/>
        </a:p>
      </dgm:t>
    </dgm:pt>
    <dgm:pt modelId="{D8C2F19D-4B8E-4CBC-82FA-AC2EC0AD3B7C}">
      <dgm:prSet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Wipe up spill with paper towel, gauze, or similar absorbent material if spill is on hard surface.  If spill is on plastic-backed absorbent paper (counter-savers), fold up paper with blood to the inside and discard.</a:t>
          </a:r>
          <a:endParaRPr lang="en-US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AEE5E-1609-43CE-B914-59B011EEAA70}" type="parTrans" cxnId="{D9E9FC97-4A69-4F7A-B3D2-20DF707F247D}">
      <dgm:prSet/>
      <dgm:spPr/>
      <dgm:t>
        <a:bodyPr/>
        <a:lstStyle/>
        <a:p>
          <a:endParaRPr lang="en-US"/>
        </a:p>
      </dgm:t>
    </dgm:pt>
    <dgm:pt modelId="{6B42B17F-9879-48A1-B2D3-E43414316077}" type="sibTrans" cxnId="{D9E9FC97-4A69-4F7A-B3D2-20DF707F247D}">
      <dgm:prSet/>
      <dgm:spPr/>
      <dgm:t>
        <a:bodyPr/>
        <a:lstStyle/>
        <a:p>
          <a:endParaRPr lang="en-US"/>
        </a:p>
      </dgm:t>
    </dgm:pt>
    <dgm:pt modelId="{A13DD5E1-F962-4F73-B5E5-892735040B57}">
      <dgm:prSet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Apply approved disinfectant (SaniZide) to the area and allow to sit for 10 minutes.  Wipe up with paper towel.</a:t>
          </a:r>
          <a:endParaRPr lang="en-US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8F923B-669D-4885-82A7-B57AA7BFAFA7}" type="parTrans" cxnId="{C5D93A6E-19CB-4C59-A67E-0B995B0EAEFD}">
      <dgm:prSet/>
      <dgm:spPr/>
      <dgm:t>
        <a:bodyPr/>
        <a:lstStyle/>
        <a:p>
          <a:endParaRPr lang="en-US"/>
        </a:p>
      </dgm:t>
    </dgm:pt>
    <dgm:pt modelId="{EC2CC88E-2F83-4B66-93A7-97D2117777C9}" type="sibTrans" cxnId="{C5D93A6E-19CB-4C59-A67E-0B995B0EAEFD}">
      <dgm:prSet/>
      <dgm:spPr/>
      <dgm:t>
        <a:bodyPr/>
        <a:lstStyle/>
        <a:p>
          <a:endParaRPr lang="en-US"/>
        </a:p>
      </dgm:t>
    </dgm:pt>
    <dgm:pt modelId="{BE584A84-40DA-470E-9142-8CA687AC2CC3}">
      <dgm:prSet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Replace plastic-backed paper if applicable. </a:t>
          </a:r>
          <a:endParaRPr lang="en-US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8F178-E46E-4F02-B521-419E1B8FD789}" type="parTrans" cxnId="{108D0F08-5CB2-45F5-A849-E84866A57048}">
      <dgm:prSet/>
      <dgm:spPr/>
      <dgm:t>
        <a:bodyPr/>
        <a:lstStyle/>
        <a:p>
          <a:endParaRPr lang="en-US"/>
        </a:p>
      </dgm:t>
    </dgm:pt>
    <dgm:pt modelId="{E7FB1744-96C8-4920-A425-3FC4E4FDD1C0}" type="sibTrans" cxnId="{108D0F08-5CB2-45F5-A849-E84866A57048}">
      <dgm:prSet/>
      <dgm:spPr/>
      <dgm:t>
        <a:bodyPr/>
        <a:lstStyle/>
        <a:p>
          <a:endParaRPr lang="en-US"/>
        </a:p>
      </dgm:t>
    </dgm:pt>
    <dgm:pt modelId="{DBDE9072-D56F-4760-A9B4-3FBFCE47CE06}">
      <dgm:prSet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Sprinkle Zorbitol Plus powder over the spill to absorb and contain the liquid.</a:t>
          </a:r>
          <a:endParaRPr lang="en-US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29782F-0843-4D3A-A580-7FCD2795B617}" type="parTrans" cxnId="{19B673ED-2BC5-4637-9486-01802D3E1721}">
      <dgm:prSet/>
      <dgm:spPr/>
      <dgm:t>
        <a:bodyPr/>
        <a:lstStyle/>
        <a:p>
          <a:endParaRPr lang="en-US"/>
        </a:p>
      </dgm:t>
    </dgm:pt>
    <dgm:pt modelId="{A581BDC6-1704-42AA-97E8-BD8E2546923F}" type="sibTrans" cxnId="{19B673ED-2BC5-4637-9486-01802D3E1721}">
      <dgm:prSet/>
      <dgm:spPr/>
      <dgm:t>
        <a:bodyPr/>
        <a:lstStyle/>
        <a:p>
          <a:endParaRPr lang="en-US"/>
        </a:p>
      </dgm:t>
    </dgm:pt>
    <dgm:pt modelId="{C8020C98-79FB-4986-997F-F38AC07E92F7}">
      <dgm:prSet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Clean up the resulting gel and any broken glass with the plastic scoop and detachable scraper            from the spill kit.</a:t>
          </a:r>
          <a:endParaRPr lang="en-US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A6A55F-9D00-48E2-A054-1E05B74D0601}" type="parTrans" cxnId="{E69AA681-32DA-4153-89B3-DBEC424B7B58}">
      <dgm:prSet/>
      <dgm:spPr/>
      <dgm:t>
        <a:bodyPr/>
        <a:lstStyle/>
        <a:p>
          <a:endParaRPr lang="en-US"/>
        </a:p>
      </dgm:t>
    </dgm:pt>
    <dgm:pt modelId="{69EF8725-5257-4F8C-831F-72B96B22A08B}" type="sibTrans" cxnId="{E69AA681-32DA-4153-89B3-DBEC424B7B58}">
      <dgm:prSet/>
      <dgm:spPr/>
      <dgm:t>
        <a:bodyPr/>
        <a:lstStyle/>
        <a:p>
          <a:endParaRPr lang="en-US"/>
        </a:p>
      </dgm:t>
    </dgm:pt>
    <dgm:pt modelId="{D47E472E-3510-41EF-99E5-2123B715798E}">
      <dgm:prSet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Place the scoop with the waste into the Zorbilope (envelope.)  Dispose in biohazard bag.</a:t>
          </a:r>
          <a:endParaRPr lang="en-US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B0F501-BBEF-4B43-993D-1316176D69AB}" type="parTrans" cxnId="{B541A41B-F1CC-466E-81AA-7FD219273879}">
      <dgm:prSet/>
      <dgm:spPr/>
      <dgm:t>
        <a:bodyPr/>
        <a:lstStyle/>
        <a:p>
          <a:endParaRPr lang="en-US"/>
        </a:p>
      </dgm:t>
    </dgm:pt>
    <dgm:pt modelId="{4D69E0FE-919A-451B-9CB9-35A6BBBFD366}" type="sibTrans" cxnId="{B541A41B-F1CC-466E-81AA-7FD219273879}">
      <dgm:prSet/>
      <dgm:spPr/>
      <dgm:t>
        <a:bodyPr/>
        <a:lstStyle/>
        <a:p>
          <a:endParaRPr lang="en-US"/>
        </a:p>
      </dgm:t>
    </dgm:pt>
    <dgm:pt modelId="{3A87551A-A407-457E-92D8-67E8B3A62256}">
      <dgm:prSet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Spray the contaminated area with SaniZide, let sit for 10 minutes, and wipe clean.</a:t>
          </a:r>
          <a:endParaRPr lang="en-US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2B8B04-04E4-4AA3-9D5E-E26D55DD8412}" type="parTrans" cxnId="{51DE7895-4899-49C9-BDE5-5813841EC6E6}">
      <dgm:prSet/>
      <dgm:spPr/>
      <dgm:t>
        <a:bodyPr/>
        <a:lstStyle/>
        <a:p>
          <a:endParaRPr lang="en-US"/>
        </a:p>
      </dgm:t>
    </dgm:pt>
    <dgm:pt modelId="{E36D25DF-19BB-4C7A-9DC8-9B3266B1694D}" type="sibTrans" cxnId="{51DE7895-4899-49C9-BDE5-5813841EC6E6}">
      <dgm:prSet/>
      <dgm:spPr/>
      <dgm:t>
        <a:bodyPr/>
        <a:lstStyle/>
        <a:p>
          <a:endParaRPr lang="en-US"/>
        </a:p>
      </dgm:t>
    </dgm:pt>
    <dgm:pt modelId="{80E151AF-2E6E-4CA0-9F68-71A5FBF61EBE}">
      <dgm:prSet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Complete a Problem Monitor to report the spill and give to Lab Manager.</a:t>
          </a:r>
          <a:endParaRPr lang="en-US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B361A9-0E08-4BBC-9DD2-3B0770250289}" type="parTrans" cxnId="{E9E812A2-7EE8-45F2-BC1E-4FC0B4B1E90F}">
      <dgm:prSet/>
      <dgm:spPr/>
      <dgm:t>
        <a:bodyPr/>
        <a:lstStyle/>
        <a:p>
          <a:endParaRPr lang="en-US"/>
        </a:p>
      </dgm:t>
    </dgm:pt>
    <dgm:pt modelId="{DBE1203D-378B-4848-A5BD-7759CD92B338}" type="sibTrans" cxnId="{E9E812A2-7EE8-45F2-BC1E-4FC0B4B1E90F}">
      <dgm:prSet/>
      <dgm:spPr/>
      <dgm:t>
        <a:bodyPr/>
        <a:lstStyle/>
        <a:p>
          <a:endParaRPr lang="en-US"/>
        </a:p>
      </dgm:t>
    </dgm:pt>
    <dgm:pt modelId="{C6777918-216D-444E-A06B-58B9D5D5C641}">
      <dgm:prSet/>
      <dgm:spPr/>
      <dgm:t>
        <a:bodyPr/>
        <a:lstStyle/>
        <a:p>
          <a:r>
            <a:rPr lang="en-US" b="1">
              <a:solidFill>
                <a:srgbClr val="1D212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Close off area to traffic.  Student phlebotomist will immediately notify Medical Technologist of spill.  Medical Technologist will use splash goggles, lab coat, nitrile gloves, and follow the Laboratory procedure</a:t>
          </a:r>
          <a:endParaRPr lang="en-US" dirty="0"/>
        </a:p>
      </dgm:t>
    </dgm:pt>
    <dgm:pt modelId="{60B1C58B-77B8-4F5B-A6C1-73D7D622DD91}" type="parTrans" cxnId="{B0D84BAD-2532-435A-B41F-F002D4995583}">
      <dgm:prSet/>
      <dgm:spPr/>
      <dgm:t>
        <a:bodyPr/>
        <a:lstStyle/>
        <a:p>
          <a:endParaRPr lang="en-US"/>
        </a:p>
      </dgm:t>
    </dgm:pt>
    <dgm:pt modelId="{BEB8E073-0E2A-4C32-9C05-92E87DB5E5DB}" type="sibTrans" cxnId="{B0D84BAD-2532-435A-B41F-F002D4995583}">
      <dgm:prSet/>
      <dgm:spPr/>
      <dgm:t>
        <a:bodyPr/>
        <a:lstStyle/>
        <a:p>
          <a:endParaRPr lang="en-US"/>
        </a:p>
      </dgm:t>
    </dgm:pt>
    <dgm:pt modelId="{DA934178-0F8D-4563-A30F-92056765F66B}" type="pres">
      <dgm:prSet presAssocID="{02367E47-BC91-4D66-8CC8-2584F2D28CC1}" presName="Name0" presStyleCnt="0">
        <dgm:presLayoutVars>
          <dgm:dir/>
          <dgm:animLvl val="lvl"/>
          <dgm:resizeHandles val="exact"/>
        </dgm:presLayoutVars>
      </dgm:prSet>
      <dgm:spPr/>
    </dgm:pt>
    <dgm:pt modelId="{F3116803-DAE3-4B6B-A47F-161908BBE368}" type="pres">
      <dgm:prSet presAssocID="{4D7DC30E-79D4-4236-9EE6-C7CB41296E34}" presName="boxAndChildren" presStyleCnt="0"/>
      <dgm:spPr/>
    </dgm:pt>
    <dgm:pt modelId="{C41BE6E3-4C41-4927-B222-66FFDE8EB4BE}" type="pres">
      <dgm:prSet presAssocID="{4D7DC30E-79D4-4236-9EE6-C7CB41296E34}" presName="parentTextBox" presStyleLbl="node1" presStyleIdx="0" presStyleCnt="3"/>
      <dgm:spPr/>
    </dgm:pt>
    <dgm:pt modelId="{EBF985C1-1D1F-4F2B-BF60-4575FAA5EE81}" type="pres">
      <dgm:prSet presAssocID="{4D7DC30E-79D4-4236-9EE6-C7CB41296E34}" presName="entireBox" presStyleLbl="node1" presStyleIdx="0" presStyleCnt="3"/>
      <dgm:spPr/>
    </dgm:pt>
    <dgm:pt modelId="{F6DC3F70-7B03-4D01-A07F-7DDCFD36F5DD}" type="pres">
      <dgm:prSet presAssocID="{4D7DC30E-79D4-4236-9EE6-C7CB41296E34}" presName="descendantBox" presStyleCnt="0"/>
      <dgm:spPr/>
    </dgm:pt>
    <dgm:pt modelId="{1D7A67A9-EB1D-4604-8EF5-8961C081CF81}" type="pres">
      <dgm:prSet presAssocID="{DBDE9072-D56F-4760-A9B4-3FBFCE47CE06}" presName="childTextBox" presStyleLbl="fgAccFollowNode1" presStyleIdx="0" presStyleCnt="8">
        <dgm:presLayoutVars>
          <dgm:bulletEnabled val="1"/>
        </dgm:presLayoutVars>
      </dgm:prSet>
      <dgm:spPr/>
    </dgm:pt>
    <dgm:pt modelId="{C420DEDD-DBAA-47B6-B1ED-ED2E41DA5110}" type="pres">
      <dgm:prSet presAssocID="{C8020C98-79FB-4986-997F-F38AC07E92F7}" presName="childTextBox" presStyleLbl="fgAccFollowNode1" presStyleIdx="1" presStyleCnt="8">
        <dgm:presLayoutVars>
          <dgm:bulletEnabled val="1"/>
        </dgm:presLayoutVars>
      </dgm:prSet>
      <dgm:spPr/>
    </dgm:pt>
    <dgm:pt modelId="{5926A235-BCDB-4F80-9BB2-D4E32607C14A}" type="pres">
      <dgm:prSet presAssocID="{D47E472E-3510-41EF-99E5-2123B715798E}" presName="childTextBox" presStyleLbl="fgAccFollowNode1" presStyleIdx="2" presStyleCnt="8">
        <dgm:presLayoutVars>
          <dgm:bulletEnabled val="1"/>
        </dgm:presLayoutVars>
      </dgm:prSet>
      <dgm:spPr/>
    </dgm:pt>
    <dgm:pt modelId="{AEA22F88-21F4-4033-B704-00027ED63B95}" type="pres">
      <dgm:prSet presAssocID="{3A87551A-A407-457E-92D8-67E8B3A62256}" presName="childTextBox" presStyleLbl="fgAccFollowNode1" presStyleIdx="3" presStyleCnt="8">
        <dgm:presLayoutVars>
          <dgm:bulletEnabled val="1"/>
        </dgm:presLayoutVars>
      </dgm:prSet>
      <dgm:spPr/>
    </dgm:pt>
    <dgm:pt modelId="{BBC2A156-1C7C-415B-8AE2-D81CD4ABE9B5}" type="pres">
      <dgm:prSet presAssocID="{80E151AF-2E6E-4CA0-9F68-71A5FBF61EBE}" presName="childTextBox" presStyleLbl="fgAccFollowNode1" presStyleIdx="4" presStyleCnt="8">
        <dgm:presLayoutVars>
          <dgm:bulletEnabled val="1"/>
        </dgm:presLayoutVars>
      </dgm:prSet>
      <dgm:spPr/>
    </dgm:pt>
    <dgm:pt modelId="{5CB897BA-2DD9-4844-B8DA-F62E69A0D2FD}" type="pres">
      <dgm:prSet presAssocID="{3E2A1A59-DDE3-4996-B35B-CF9229E1AC87}" presName="sp" presStyleCnt="0"/>
      <dgm:spPr/>
    </dgm:pt>
    <dgm:pt modelId="{C9193B33-C2E2-48CA-8321-D96B40AC8522}" type="pres">
      <dgm:prSet presAssocID="{43FAF6EF-AFC1-4652-97F3-E2C075F19C1C}" presName="arrowAndChildren" presStyleCnt="0"/>
      <dgm:spPr/>
    </dgm:pt>
    <dgm:pt modelId="{E0988375-84BE-4C44-8079-EDE2B88A4F7C}" type="pres">
      <dgm:prSet presAssocID="{43FAF6EF-AFC1-4652-97F3-E2C075F19C1C}" presName="parentTextArrow" presStyleLbl="node1" presStyleIdx="0" presStyleCnt="3"/>
      <dgm:spPr/>
    </dgm:pt>
    <dgm:pt modelId="{5148EA8A-35F9-4EE7-BD8E-CDD73452B033}" type="pres">
      <dgm:prSet presAssocID="{43FAF6EF-AFC1-4652-97F3-E2C075F19C1C}" presName="arrow" presStyleLbl="node1" presStyleIdx="1" presStyleCnt="3"/>
      <dgm:spPr/>
    </dgm:pt>
    <dgm:pt modelId="{B56C8E6C-BEFE-4675-9D86-EB79AFAAB0AA}" type="pres">
      <dgm:prSet presAssocID="{43FAF6EF-AFC1-4652-97F3-E2C075F19C1C}" presName="descendantArrow" presStyleCnt="0"/>
      <dgm:spPr/>
    </dgm:pt>
    <dgm:pt modelId="{BC8C6C8C-BC69-48CB-A1A5-DC705F00B117}" type="pres">
      <dgm:prSet presAssocID="{D8C2F19D-4B8E-4CBC-82FA-AC2EC0AD3B7C}" presName="childTextArrow" presStyleLbl="fgAccFollowNode1" presStyleIdx="5" presStyleCnt="8">
        <dgm:presLayoutVars>
          <dgm:bulletEnabled val="1"/>
        </dgm:presLayoutVars>
      </dgm:prSet>
      <dgm:spPr/>
    </dgm:pt>
    <dgm:pt modelId="{F1BDD2BA-B730-4342-80B2-CEEDFEAAE9E4}" type="pres">
      <dgm:prSet presAssocID="{A13DD5E1-F962-4F73-B5E5-892735040B57}" presName="childTextArrow" presStyleLbl="fgAccFollowNode1" presStyleIdx="6" presStyleCnt="8">
        <dgm:presLayoutVars>
          <dgm:bulletEnabled val="1"/>
        </dgm:presLayoutVars>
      </dgm:prSet>
      <dgm:spPr/>
    </dgm:pt>
    <dgm:pt modelId="{4203B271-4A53-4BEF-85FC-25D7B1393DD1}" type="pres">
      <dgm:prSet presAssocID="{BE584A84-40DA-470E-9142-8CA687AC2CC3}" presName="childTextArrow" presStyleLbl="fgAccFollowNode1" presStyleIdx="7" presStyleCnt="8">
        <dgm:presLayoutVars>
          <dgm:bulletEnabled val="1"/>
        </dgm:presLayoutVars>
      </dgm:prSet>
      <dgm:spPr/>
    </dgm:pt>
    <dgm:pt modelId="{9284D457-3DDB-423D-A145-F1627D305D47}" type="pres">
      <dgm:prSet presAssocID="{BEB8E073-0E2A-4C32-9C05-92E87DB5E5DB}" presName="sp" presStyleCnt="0"/>
      <dgm:spPr/>
    </dgm:pt>
    <dgm:pt modelId="{9E6668E7-1929-4D02-BDC0-FFC0D38D1C01}" type="pres">
      <dgm:prSet presAssocID="{C6777918-216D-444E-A06B-58B9D5D5C641}" presName="arrowAndChildren" presStyleCnt="0"/>
      <dgm:spPr/>
    </dgm:pt>
    <dgm:pt modelId="{07981AFB-5DE2-48FE-9393-1600BB1FF013}" type="pres">
      <dgm:prSet presAssocID="{C6777918-216D-444E-A06B-58B9D5D5C641}" presName="parentTextArrow" presStyleLbl="node1" presStyleIdx="2" presStyleCnt="3" custLinFactNeighborY="7680"/>
      <dgm:spPr/>
    </dgm:pt>
  </dgm:ptLst>
  <dgm:cxnLst>
    <dgm:cxn modelId="{108D0F08-5CB2-45F5-A849-E84866A57048}" srcId="{43FAF6EF-AFC1-4652-97F3-E2C075F19C1C}" destId="{BE584A84-40DA-470E-9142-8CA687AC2CC3}" srcOrd="2" destOrd="0" parTransId="{5EF8F178-E46E-4F02-B521-419E1B8FD789}" sibTransId="{E7FB1744-96C8-4920-A425-3FC4E4FDD1C0}"/>
    <dgm:cxn modelId="{1C87F408-E657-49E9-A14E-51D1D3EE7675}" type="presOf" srcId="{C6777918-216D-444E-A06B-58B9D5D5C641}" destId="{07981AFB-5DE2-48FE-9393-1600BB1FF013}" srcOrd="0" destOrd="0" presId="urn:microsoft.com/office/officeart/2005/8/layout/process4"/>
    <dgm:cxn modelId="{B541A41B-F1CC-466E-81AA-7FD219273879}" srcId="{4D7DC30E-79D4-4236-9EE6-C7CB41296E34}" destId="{D47E472E-3510-41EF-99E5-2123B715798E}" srcOrd="2" destOrd="0" parTransId="{66B0F501-BBEF-4B43-993D-1316176D69AB}" sibTransId="{4D69E0FE-919A-451B-9CB9-35A6BBBFD366}"/>
    <dgm:cxn modelId="{863AA727-DC4F-4415-9F16-9FE8AC62C888}" type="presOf" srcId="{02367E47-BC91-4D66-8CC8-2584F2D28CC1}" destId="{DA934178-0F8D-4563-A30F-92056765F66B}" srcOrd="0" destOrd="0" presId="urn:microsoft.com/office/officeart/2005/8/layout/process4"/>
    <dgm:cxn modelId="{8FDF5033-62D4-4629-9C81-E0F2F980F872}" type="presOf" srcId="{3A87551A-A407-457E-92D8-67E8B3A62256}" destId="{AEA22F88-21F4-4033-B704-00027ED63B95}" srcOrd="0" destOrd="0" presId="urn:microsoft.com/office/officeart/2005/8/layout/process4"/>
    <dgm:cxn modelId="{69B80F36-479E-47F0-BA3F-24E3C68BD48E}" type="presOf" srcId="{43FAF6EF-AFC1-4652-97F3-E2C075F19C1C}" destId="{5148EA8A-35F9-4EE7-BD8E-CDD73452B033}" srcOrd="1" destOrd="0" presId="urn:microsoft.com/office/officeart/2005/8/layout/process4"/>
    <dgm:cxn modelId="{5D58A336-761E-4FC3-91E2-D8FCDD8C63AB}" type="presOf" srcId="{80E151AF-2E6E-4CA0-9F68-71A5FBF61EBE}" destId="{BBC2A156-1C7C-415B-8AE2-D81CD4ABE9B5}" srcOrd="0" destOrd="0" presId="urn:microsoft.com/office/officeart/2005/8/layout/process4"/>
    <dgm:cxn modelId="{FABC4364-3FD0-40F3-9247-7E1C8355DC77}" type="presOf" srcId="{43FAF6EF-AFC1-4652-97F3-E2C075F19C1C}" destId="{E0988375-84BE-4C44-8079-EDE2B88A4F7C}" srcOrd="0" destOrd="0" presId="urn:microsoft.com/office/officeart/2005/8/layout/process4"/>
    <dgm:cxn modelId="{74BF8E45-7EA7-4B80-A9B3-16D220F767DA}" type="presOf" srcId="{4D7DC30E-79D4-4236-9EE6-C7CB41296E34}" destId="{C41BE6E3-4C41-4927-B222-66FFDE8EB4BE}" srcOrd="0" destOrd="0" presId="urn:microsoft.com/office/officeart/2005/8/layout/process4"/>
    <dgm:cxn modelId="{C5D93A6E-19CB-4C59-A67E-0B995B0EAEFD}" srcId="{43FAF6EF-AFC1-4652-97F3-E2C075F19C1C}" destId="{A13DD5E1-F962-4F73-B5E5-892735040B57}" srcOrd="1" destOrd="0" parTransId="{DD8F923B-669D-4885-82A7-B57AA7BFAFA7}" sibTransId="{EC2CC88E-2F83-4B66-93A7-97D2117777C9}"/>
    <dgm:cxn modelId="{B5A47375-87AE-41DE-A83B-ECE5ADF2C7B6}" srcId="{02367E47-BC91-4D66-8CC8-2584F2D28CC1}" destId="{4D7DC30E-79D4-4236-9EE6-C7CB41296E34}" srcOrd="2" destOrd="0" parTransId="{A65A611E-5B07-4CB2-82C1-251AABE09E77}" sibTransId="{50D8214A-4C48-4B2C-8706-C1A9EA89F0D5}"/>
    <dgm:cxn modelId="{78919958-781E-4902-AFBE-60C159276C86}" type="presOf" srcId="{D47E472E-3510-41EF-99E5-2123B715798E}" destId="{5926A235-BCDB-4F80-9BB2-D4E32607C14A}" srcOrd="0" destOrd="0" presId="urn:microsoft.com/office/officeart/2005/8/layout/process4"/>
    <dgm:cxn modelId="{E69AA681-32DA-4153-89B3-DBEC424B7B58}" srcId="{4D7DC30E-79D4-4236-9EE6-C7CB41296E34}" destId="{C8020C98-79FB-4986-997F-F38AC07E92F7}" srcOrd="1" destOrd="0" parTransId="{56A6A55F-9D00-48E2-A054-1E05B74D0601}" sibTransId="{69EF8725-5257-4F8C-831F-72B96B22A08B}"/>
    <dgm:cxn modelId="{C95AB489-7F0E-4F43-BC25-B6675CCEA8FB}" type="presOf" srcId="{D8C2F19D-4B8E-4CBC-82FA-AC2EC0AD3B7C}" destId="{BC8C6C8C-BC69-48CB-A1A5-DC705F00B117}" srcOrd="0" destOrd="0" presId="urn:microsoft.com/office/officeart/2005/8/layout/process4"/>
    <dgm:cxn modelId="{51DE7895-4899-49C9-BDE5-5813841EC6E6}" srcId="{4D7DC30E-79D4-4236-9EE6-C7CB41296E34}" destId="{3A87551A-A407-457E-92D8-67E8B3A62256}" srcOrd="3" destOrd="0" parTransId="{462B8B04-04E4-4AA3-9D5E-E26D55DD8412}" sibTransId="{E36D25DF-19BB-4C7A-9DC8-9B3266B1694D}"/>
    <dgm:cxn modelId="{D9E9FC97-4A69-4F7A-B3D2-20DF707F247D}" srcId="{43FAF6EF-AFC1-4652-97F3-E2C075F19C1C}" destId="{D8C2F19D-4B8E-4CBC-82FA-AC2EC0AD3B7C}" srcOrd="0" destOrd="0" parTransId="{01AAEE5E-1609-43CE-B914-59B011EEAA70}" sibTransId="{6B42B17F-9879-48A1-B2D3-E43414316077}"/>
    <dgm:cxn modelId="{E9E812A2-7EE8-45F2-BC1E-4FC0B4B1E90F}" srcId="{4D7DC30E-79D4-4236-9EE6-C7CB41296E34}" destId="{80E151AF-2E6E-4CA0-9F68-71A5FBF61EBE}" srcOrd="4" destOrd="0" parTransId="{F7B361A9-0E08-4BBC-9DD2-3B0770250289}" sibTransId="{DBE1203D-378B-4848-A5BD-7759CD92B338}"/>
    <dgm:cxn modelId="{B0D84BAD-2532-435A-B41F-F002D4995583}" srcId="{02367E47-BC91-4D66-8CC8-2584F2D28CC1}" destId="{C6777918-216D-444E-A06B-58B9D5D5C641}" srcOrd="0" destOrd="0" parTransId="{60B1C58B-77B8-4F5B-A6C1-73D7D622DD91}" sibTransId="{BEB8E073-0E2A-4C32-9C05-92E87DB5E5DB}"/>
    <dgm:cxn modelId="{CF826FAD-15A4-47E3-ADDA-704A57B15178}" type="presOf" srcId="{C8020C98-79FB-4986-997F-F38AC07E92F7}" destId="{C420DEDD-DBAA-47B6-B1ED-ED2E41DA5110}" srcOrd="0" destOrd="0" presId="urn:microsoft.com/office/officeart/2005/8/layout/process4"/>
    <dgm:cxn modelId="{03D891B0-4ABC-4C64-8801-B60BE3E406C6}" type="presOf" srcId="{DBDE9072-D56F-4760-A9B4-3FBFCE47CE06}" destId="{1D7A67A9-EB1D-4604-8EF5-8961C081CF81}" srcOrd="0" destOrd="0" presId="urn:microsoft.com/office/officeart/2005/8/layout/process4"/>
    <dgm:cxn modelId="{AA39F8D2-4C43-4C53-BC79-7BE3892D9383}" srcId="{02367E47-BC91-4D66-8CC8-2584F2D28CC1}" destId="{43FAF6EF-AFC1-4652-97F3-E2C075F19C1C}" srcOrd="1" destOrd="0" parTransId="{2B6CB5E0-926C-44B5-B9C7-15CC2D2DE4D7}" sibTransId="{3E2A1A59-DDE3-4996-B35B-CF9229E1AC87}"/>
    <dgm:cxn modelId="{5E05DAD4-04F8-44EB-8A31-5A6BAEC62513}" type="presOf" srcId="{A13DD5E1-F962-4F73-B5E5-892735040B57}" destId="{F1BDD2BA-B730-4342-80B2-CEEDFEAAE9E4}" srcOrd="0" destOrd="0" presId="urn:microsoft.com/office/officeart/2005/8/layout/process4"/>
    <dgm:cxn modelId="{E99B30DB-C562-40A1-9038-4B16C872430F}" type="presOf" srcId="{4D7DC30E-79D4-4236-9EE6-C7CB41296E34}" destId="{EBF985C1-1D1F-4F2B-BF60-4575FAA5EE81}" srcOrd="1" destOrd="0" presId="urn:microsoft.com/office/officeart/2005/8/layout/process4"/>
    <dgm:cxn modelId="{19B673ED-2BC5-4637-9486-01802D3E1721}" srcId="{4D7DC30E-79D4-4236-9EE6-C7CB41296E34}" destId="{DBDE9072-D56F-4760-A9B4-3FBFCE47CE06}" srcOrd="0" destOrd="0" parTransId="{EE29782F-0843-4D3A-A580-7FCD2795B617}" sibTransId="{A581BDC6-1704-42AA-97E8-BD8E2546923F}"/>
    <dgm:cxn modelId="{CB042BF4-EF93-4D3D-8232-C49C829A7A66}" type="presOf" srcId="{BE584A84-40DA-470E-9142-8CA687AC2CC3}" destId="{4203B271-4A53-4BEF-85FC-25D7B1393DD1}" srcOrd="0" destOrd="0" presId="urn:microsoft.com/office/officeart/2005/8/layout/process4"/>
    <dgm:cxn modelId="{09A3C20F-D87C-4249-955C-0C53DE39705A}" type="presParOf" srcId="{DA934178-0F8D-4563-A30F-92056765F66B}" destId="{F3116803-DAE3-4B6B-A47F-161908BBE368}" srcOrd="0" destOrd="0" presId="urn:microsoft.com/office/officeart/2005/8/layout/process4"/>
    <dgm:cxn modelId="{4E415E01-251A-4EAC-8B8A-1C4C61A6E40A}" type="presParOf" srcId="{F3116803-DAE3-4B6B-A47F-161908BBE368}" destId="{C41BE6E3-4C41-4927-B222-66FFDE8EB4BE}" srcOrd="0" destOrd="0" presId="urn:microsoft.com/office/officeart/2005/8/layout/process4"/>
    <dgm:cxn modelId="{28B64135-A3BB-41E0-80D7-6736DB0B52E1}" type="presParOf" srcId="{F3116803-DAE3-4B6B-A47F-161908BBE368}" destId="{EBF985C1-1D1F-4F2B-BF60-4575FAA5EE81}" srcOrd="1" destOrd="0" presId="urn:microsoft.com/office/officeart/2005/8/layout/process4"/>
    <dgm:cxn modelId="{979E87CE-390B-45C0-ABE4-5CC4C6BC192C}" type="presParOf" srcId="{F3116803-DAE3-4B6B-A47F-161908BBE368}" destId="{F6DC3F70-7B03-4D01-A07F-7DDCFD36F5DD}" srcOrd="2" destOrd="0" presId="urn:microsoft.com/office/officeart/2005/8/layout/process4"/>
    <dgm:cxn modelId="{7F558D13-9090-4C1A-B169-9B79D335D060}" type="presParOf" srcId="{F6DC3F70-7B03-4D01-A07F-7DDCFD36F5DD}" destId="{1D7A67A9-EB1D-4604-8EF5-8961C081CF81}" srcOrd="0" destOrd="0" presId="urn:microsoft.com/office/officeart/2005/8/layout/process4"/>
    <dgm:cxn modelId="{C78B1E86-297D-4107-98BD-C473E71361AF}" type="presParOf" srcId="{F6DC3F70-7B03-4D01-A07F-7DDCFD36F5DD}" destId="{C420DEDD-DBAA-47B6-B1ED-ED2E41DA5110}" srcOrd="1" destOrd="0" presId="urn:microsoft.com/office/officeart/2005/8/layout/process4"/>
    <dgm:cxn modelId="{3298F557-DC38-4858-BEBE-E5EC5749936B}" type="presParOf" srcId="{F6DC3F70-7B03-4D01-A07F-7DDCFD36F5DD}" destId="{5926A235-BCDB-4F80-9BB2-D4E32607C14A}" srcOrd="2" destOrd="0" presId="urn:microsoft.com/office/officeart/2005/8/layout/process4"/>
    <dgm:cxn modelId="{5973A148-3F35-43FB-97A5-1C7E3DB1D232}" type="presParOf" srcId="{F6DC3F70-7B03-4D01-A07F-7DDCFD36F5DD}" destId="{AEA22F88-21F4-4033-B704-00027ED63B95}" srcOrd="3" destOrd="0" presId="urn:microsoft.com/office/officeart/2005/8/layout/process4"/>
    <dgm:cxn modelId="{E86B9DD7-6F3D-4367-9884-678A30F57DA0}" type="presParOf" srcId="{F6DC3F70-7B03-4D01-A07F-7DDCFD36F5DD}" destId="{BBC2A156-1C7C-415B-8AE2-D81CD4ABE9B5}" srcOrd="4" destOrd="0" presId="urn:microsoft.com/office/officeart/2005/8/layout/process4"/>
    <dgm:cxn modelId="{E33BE85D-C43A-4BE5-BF20-9AE394852059}" type="presParOf" srcId="{DA934178-0F8D-4563-A30F-92056765F66B}" destId="{5CB897BA-2DD9-4844-B8DA-F62E69A0D2FD}" srcOrd="1" destOrd="0" presId="urn:microsoft.com/office/officeart/2005/8/layout/process4"/>
    <dgm:cxn modelId="{4FE4547C-145B-4DC4-9489-D3815C456682}" type="presParOf" srcId="{DA934178-0F8D-4563-A30F-92056765F66B}" destId="{C9193B33-C2E2-48CA-8321-D96B40AC8522}" srcOrd="2" destOrd="0" presId="urn:microsoft.com/office/officeart/2005/8/layout/process4"/>
    <dgm:cxn modelId="{4AAFE37A-B420-4606-993E-C1FFA495131A}" type="presParOf" srcId="{C9193B33-C2E2-48CA-8321-D96B40AC8522}" destId="{E0988375-84BE-4C44-8079-EDE2B88A4F7C}" srcOrd="0" destOrd="0" presId="urn:microsoft.com/office/officeart/2005/8/layout/process4"/>
    <dgm:cxn modelId="{DA6C8C4F-2C3E-446D-A76C-3D20496E57A4}" type="presParOf" srcId="{C9193B33-C2E2-48CA-8321-D96B40AC8522}" destId="{5148EA8A-35F9-4EE7-BD8E-CDD73452B033}" srcOrd="1" destOrd="0" presId="urn:microsoft.com/office/officeart/2005/8/layout/process4"/>
    <dgm:cxn modelId="{0076AAAC-0CDC-4527-84F0-5B5B07D8BE7F}" type="presParOf" srcId="{C9193B33-C2E2-48CA-8321-D96B40AC8522}" destId="{B56C8E6C-BEFE-4675-9D86-EB79AFAAB0AA}" srcOrd="2" destOrd="0" presId="urn:microsoft.com/office/officeart/2005/8/layout/process4"/>
    <dgm:cxn modelId="{C0792E01-D721-4CAE-A897-C7BE0EC7DF70}" type="presParOf" srcId="{B56C8E6C-BEFE-4675-9D86-EB79AFAAB0AA}" destId="{BC8C6C8C-BC69-48CB-A1A5-DC705F00B117}" srcOrd="0" destOrd="0" presId="urn:microsoft.com/office/officeart/2005/8/layout/process4"/>
    <dgm:cxn modelId="{D35BC74B-7743-4519-A640-451F32D27FB8}" type="presParOf" srcId="{B56C8E6C-BEFE-4675-9D86-EB79AFAAB0AA}" destId="{F1BDD2BA-B730-4342-80B2-CEEDFEAAE9E4}" srcOrd="1" destOrd="0" presId="urn:microsoft.com/office/officeart/2005/8/layout/process4"/>
    <dgm:cxn modelId="{86523C4A-CC05-4964-A092-DD9BCBD5C771}" type="presParOf" srcId="{B56C8E6C-BEFE-4675-9D86-EB79AFAAB0AA}" destId="{4203B271-4A53-4BEF-85FC-25D7B1393DD1}" srcOrd="2" destOrd="0" presId="urn:microsoft.com/office/officeart/2005/8/layout/process4"/>
    <dgm:cxn modelId="{602D9BEA-DBB2-4520-A37D-30BD19234312}" type="presParOf" srcId="{DA934178-0F8D-4563-A30F-92056765F66B}" destId="{9284D457-3DDB-423D-A145-F1627D305D47}" srcOrd="3" destOrd="0" presId="urn:microsoft.com/office/officeart/2005/8/layout/process4"/>
    <dgm:cxn modelId="{5763BD06-F2E7-499B-8D0D-07AEC8CC1E4E}" type="presParOf" srcId="{DA934178-0F8D-4563-A30F-92056765F66B}" destId="{9E6668E7-1929-4D02-BDC0-FFC0D38D1C01}" srcOrd="4" destOrd="0" presId="urn:microsoft.com/office/officeart/2005/8/layout/process4"/>
    <dgm:cxn modelId="{D32A1195-028D-409F-99DE-3B7AD36EB6E4}" type="presParOf" srcId="{9E6668E7-1929-4D02-BDC0-FFC0D38D1C01}" destId="{07981AFB-5DE2-48FE-9393-1600BB1FF01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0215C-39C5-4A8D-820B-F44C7110292A}">
      <dsp:nvSpPr>
        <dsp:cNvPr id="0" name=""/>
        <dsp:cNvSpPr/>
      </dsp:nvSpPr>
      <dsp:spPr>
        <a:xfrm>
          <a:off x="465911" y="11835"/>
          <a:ext cx="4327666" cy="43276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Understanding the hazards in the specific tasks and work practices used to limit your risk are important things to know.</a:t>
          </a:r>
        </a:p>
      </dsp:txBody>
      <dsp:txXfrm>
        <a:off x="1070225" y="522160"/>
        <a:ext cx="2495231" cy="3307016"/>
      </dsp:txXfrm>
    </dsp:sp>
    <dsp:sp modelId="{0B03286F-4301-475D-A5D0-283AEBF0A12C}">
      <dsp:nvSpPr>
        <dsp:cNvPr id="0" name=""/>
        <dsp:cNvSpPr/>
      </dsp:nvSpPr>
      <dsp:spPr>
        <a:xfrm>
          <a:off x="3584950" y="11835"/>
          <a:ext cx="4327666" cy="43276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Some tasks that may involve risks are: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Phlebotomy procedures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Specimen handling and transport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Specimen aliquot and removal of stopper from specimens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Blood spill clean up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Laboratory surface cleaning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Centrifuge cleaning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Biosafety cabinet cleaning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Disposal of specimens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Waste management</a:t>
          </a:r>
        </a:p>
      </dsp:txBody>
      <dsp:txXfrm>
        <a:off x="4813072" y="522160"/>
        <a:ext cx="2495231" cy="33070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EB885-042D-446C-BEC6-D5C6E571C0D1}">
      <dsp:nvSpPr>
        <dsp:cNvPr id="0" name=""/>
        <dsp:cNvSpPr/>
      </dsp:nvSpPr>
      <dsp:spPr>
        <a:xfrm>
          <a:off x="0" y="2051"/>
          <a:ext cx="7210716" cy="1039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AD39D-D2BC-4FAD-A761-F42A874CA5D0}">
      <dsp:nvSpPr>
        <dsp:cNvPr id="0" name=""/>
        <dsp:cNvSpPr/>
      </dsp:nvSpPr>
      <dsp:spPr>
        <a:xfrm>
          <a:off x="314553" y="236017"/>
          <a:ext cx="571916" cy="5719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BE1400-6533-4B13-8CBF-270BF842AEE2}">
      <dsp:nvSpPr>
        <dsp:cNvPr id="0" name=""/>
        <dsp:cNvSpPr/>
      </dsp:nvSpPr>
      <dsp:spPr>
        <a:xfrm>
          <a:off x="1201023" y="2051"/>
          <a:ext cx="3244822" cy="1039847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</a:t>
          </a:r>
        </a:p>
      </dsp:txBody>
      <dsp:txXfrm>
        <a:off x="1201023" y="2051"/>
        <a:ext cx="3244822" cy="1039847"/>
      </dsp:txXfrm>
    </dsp:sp>
    <dsp:sp modelId="{F79B5672-C85A-4470-ABD6-52386A0283EA}">
      <dsp:nvSpPr>
        <dsp:cNvPr id="0" name=""/>
        <dsp:cNvSpPr/>
      </dsp:nvSpPr>
      <dsp:spPr>
        <a:xfrm>
          <a:off x="4445846" y="2051"/>
          <a:ext cx="2764869" cy="103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Blood borne pathogens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Caustic Chemical</a:t>
          </a:r>
        </a:p>
      </dsp:txBody>
      <dsp:txXfrm>
        <a:off x="4445846" y="2051"/>
        <a:ext cx="2764869" cy="1039847"/>
      </dsp:txXfrm>
    </dsp:sp>
    <dsp:sp modelId="{95921D8F-D312-4691-82FC-507F01E1BB2D}">
      <dsp:nvSpPr>
        <dsp:cNvPr id="0" name=""/>
        <dsp:cNvSpPr/>
      </dsp:nvSpPr>
      <dsp:spPr>
        <a:xfrm>
          <a:off x="0" y="1301861"/>
          <a:ext cx="7210716" cy="1039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ED0EB-6291-4F42-9E59-C93DE2E347BB}">
      <dsp:nvSpPr>
        <dsp:cNvPr id="0" name=""/>
        <dsp:cNvSpPr/>
      </dsp:nvSpPr>
      <dsp:spPr>
        <a:xfrm>
          <a:off x="314553" y="1535826"/>
          <a:ext cx="571916" cy="5719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22B4B-CE61-4D1C-9457-ACB9ABB64C6C}">
      <dsp:nvSpPr>
        <dsp:cNvPr id="0" name=""/>
        <dsp:cNvSpPr/>
      </dsp:nvSpPr>
      <dsp:spPr>
        <a:xfrm>
          <a:off x="1201023" y="1301861"/>
          <a:ext cx="3244822" cy="1039847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</a:t>
          </a:r>
        </a:p>
      </dsp:txBody>
      <dsp:txXfrm>
        <a:off x="1201023" y="1301861"/>
        <a:ext cx="3244822" cy="1039847"/>
      </dsp:txXfrm>
    </dsp:sp>
    <dsp:sp modelId="{D0101C4E-52AE-4EF9-8539-32E0EF3D4935}">
      <dsp:nvSpPr>
        <dsp:cNvPr id="0" name=""/>
        <dsp:cNvSpPr/>
      </dsp:nvSpPr>
      <dsp:spPr>
        <a:xfrm>
          <a:off x="4445846" y="1301861"/>
          <a:ext cx="2764869" cy="103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SaniZide</a:t>
          </a:r>
          <a:r>
            <a:rPr lang="en-US" sz="1400" kern="1200" dirty="0"/>
            <a:t> plus prepared disinfectant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Sani-cloth Plus germicidal disposable cloth</a:t>
          </a:r>
        </a:p>
      </dsp:txBody>
      <dsp:txXfrm>
        <a:off x="4445846" y="1301861"/>
        <a:ext cx="2764869" cy="1039847"/>
      </dsp:txXfrm>
    </dsp:sp>
    <dsp:sp modelId="{03ADFC20-61F8-49F6-8496-AC826A0B2F52}">
      <dsp:nvSpPr>
        <dsp:cNvPr id="0" name=""/>
        <dsp:cNvSpPr/>
      </dsp:nvSpPr>
      <dsp:spPr>
        <a:xfrm>
          <a:off x="0" y="2601670"/>
          <a:ext cx="7210716" cy="1039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5999E-2D4D-4D9A-B547-AFB5CA123B5D}">
      <dsp:nvSpPr>
        <dsp:cNvPr id="0" name=""/>
        <dsp:cNvSpPr/>
      </dsp:nvSpPr>
      <dsp:spPr>
        <a:xfrm>
          <a:off x="314553" y="2835636"/>
          <a:ext cx="571916" cy="5719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40D98-CE0C-4E4F-8B54-ED5234570D9E}">
      <dsp:nvSpPr>
        <dsp:cNvPr id="0" name=""/>
        <dsp:cNvSpPr/>
      </dsp:nvSpPr>
      <dsp:spPr>
        <a:xfrm>
          <a:off x="1201023" y="2601670"/>
          <a:ext cx="3244822" cy="1039847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Personal protective equipment</a:t>
          </a:r>
        </a:p>
      </dsp:txBody>
      <dsp:txXfrm>
        <a:off x="1201023" y="2601670"/>
        <a:ext cx="3244822" cy="1039847"/>
      </dsp:txXfrm>
    </dsp:sp>
    <dsp:sp modelId="{DEF24C47-92B0-4D3E-A158-2254B6659C29}">
      <dsp:nvSpPr>
        <dsp:cNvPr id="0" name=""/>
        <dsp:cNvSpPr/>
      </dsp:nvSpPr>
      <dsp:spPr>
        <a:xfrm>
          <a:off x="4445846" y="2601670"/>
          <a:ext cx="2764869" cy="103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Lab coat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Gloves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Goggles</a:t>
          </a:r>
        </a:p>
      </dsp:txBody>
      <dsp:txXfrm>
        <a:off x="4445846" y="2601670"/>
        <a:ext cx="2764869" cy="1039847"/>
      </dsp:txXfrm>
    </dsp:sp>
    <dsp:sp modelId="{90807735-9FB0-4528-ACE3-A4994B341230}">
      <dsp:nvSpPr>
        <dsp:cNvPr id="0" name=""/>
        <dsp:cNvSpPr/>
      </dsp:nvSpPr>
      <dsp:spPr>
        <a:xfrm>
          <a:off x="0" y="3901479"/>
          <a:ext cx="7210716" cy="1039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5AEA3-3D05-48C3-8A28-D0C6BFB50C3E}">
      <dsp:nvSpPr>
        <dsp:cNvPr id="0" name=""/>
        <dsp:cNvSpPr/>
      </dsp:nvSpPr>
      <dsp:spPr>
        <a:xfrm>
          <a:off x="314553" y="4135445"/>
          <a:ext cx="571916" cy="5719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914AC-E7A5-4603-B0A8-2EA929584CA4}">
      <dsp:nvSpPr>
        <dsp:cNvPr id="0" name=""/>
        <dsp:cNvSpPr/>
      </dsp:nvSpPr>
      <dsp:spPr>
        <a:xfrm>
          <a:off x="1201023" y="3901479"/>
          <a:ext cx="3244822" cy="103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Work Practices that limit risk</a:t>
          </a:r>
        </a:p>
      </dsp:txBody>
      <dsp:txXfrm>
        <a:off x="1201023" y="3901479"/>
        <a:ext cx="3244822" cy="1039847"/>
      </dsp:txXfrm>
    </dsp:sp>
    <dsp:sp modelId="{D7969240-B825-433D-BA7D-1B7F35360EF9}">
      <dsp:nvSpPr>
        <dsp:cNvPr id="0" name=""/>
        <dsp:cNvSpPr/>
      </dsp:nvSpPr>
      <dsp:spPr>
        <a:xfrm>
          <a:off x="4445846" y="3901479"/>
          <a:ext cx="2764869" cy="103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of proper PPE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Wash hands when clean-up is completed</a:t>
          </a:r>
        </a:p>
      </dsp:txBody>
      <dsp:txXfrm>
        <a:off x="4445846" y="3901479"/>
        <a:ext cx="2764869" cy="10398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B6260-8FD3-49E5-8D5E-727821EA3B5E}">
      <dsp:nvSpPr>
        <dsp:cNvPr id="0" name=""/>
        <dsp:cNvSpPr/>
      </dsp:nvSpPr>
      <dsp:spPr>
        <a:xfrm>
          <a:off x="3126583" y="786182"/>
          <a:ext cx="6057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573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13541" y="828721"/>
        <a:ext cx="31816" cy="6363"/>
      </dsp:txXfrm>
    </dsp:sp>
    <dsp:sp modelId="{9C7FA070-D8DF-4EBF-898D-29677DC6AC58}">
      <dsp:nvSpPr>
        <dsp:cNvPr id="0" name=""/>
        <dsp:cNvSpPr/>
      </dsp:nvSpPr>
      <dsp:spPr>
        <a:xfrm>
          <a:off x="361719" y="1903"/>
          <a:ext cx="2766664" cy="1659998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569" tIns="142303" rIns="135569" bIns="1423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Blood borne pathogens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Caustic chemical</a:t>
          </a:r>
        </a:p>
      </dsp:txBody>
      <dsp:txXfrm>
        <a:off x="361719" y="1903"/>
        <a:ext cx="2766664" cy="1659998"/>
      </dsp:txXfrm>
    </dsp:sp>
    <dsp:sp modelId="{65E76539-4FCE-4958-BF7E-74CB102A3B5A}">
      <dsp:nvSpPr>
        <dsp:cNvPr id="0" name=""/>
        <dsp:cNvSpPr/>
      </dsp:nvSpPr>
      <dsp:spPr>
        <a:xfrm>
          <a:off x="1745051" y="1660102"/>
          <a:ext cx="3402996" cy="605732"/>
        </a:xfrm>
        <a:custGeom>
          <a:avLst/>
          <a:gdLst/>
          <a:ahLst/>
          <a:cxnLst/>
          <a:rect l="0" t="0" r="0" b="0"/>
          <a:pathLst>
            <a:path>
              <a:moveTo>
                <a:pt x="3402996" y="0"/>
              </a:moveTo>
              <a:lnTo>
                <a:pt x="3402996" y="319966"/>
              </a:lnTo>
              <a:lnTo>
                <a:pt x="0" y="319966"/>
              </a:lnTo>
              <a:lnTo>
                <a:pt x="0" y="60573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60000" y="1959786"/>
        <a:ext cx="173099" cy="6363"/>
      </dsp:txXfrm>
    </dsp:sp>
    <dsp:sp modelId="{F039FB49-C7DF-46A6-A676-E7788AEA9F9F}">
      <dsp:nvSpPr>
        <dsp:cNvPr id="0" name=""/>
        <dsp:cNvSpPr/>
      </dsp:nvSpPr>
      <dsp:spPr>
        <a:xfrm>
          <a:off x="3764716" y="1903"/>
          <a:ext cx="2766664" cy="1659998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569" tIns="142303" rIns="135569" bIns="1423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SaniZide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prepared disinfectant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Centrifuges that lock while in use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Plastic vacutainer tubes</a:t>
          </a:r>
        </a:p>
      </dsp:txBody>
      <dsp:txXfrm>
        <a:off x="3764716" y="1903"/>
        <a:ext cx="2766664" cy="1659998"/>
      </dsp:txXfrm>
    </dsp:sp>
    <dsp:sp modelId="{A1E10175-C324-41C6-826A-27C9A3D8A25C}">
      <dsp:nvSpPr>
        <dsp:cNvPr id="0" name=""/>
        <dsp:cNvSpPr/>
      </dsp:nvSpPr>
      <dsp:spPr>
        <a:xfrm>
          <a:off x="3126583" y="3082514"/>
          <a:ext cx="6057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573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13541" y="3125052"/>
        <a:ext cx="31816" cy="6363"/>
      </dsp:txXfrm>
    </dsp:sp>
    <dsp:sp modelId="{73424119-39A0-4D8B-BA98-588992D50FCE}">
      <dsp:nvSpPr>
        <dsp:cNvPr id="0" name=""/>
        <dsp:cNvSpPr/>
      </dsp:nvSpPr>
      <dsp:spPr>
        <a:xfrm>
          <a:off x="361719" y="2298234"/>
          <a:ext cx="2766664" cy="1659998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569" tIns="142303" rIns="135569" bIns="1423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Personal Protective equipment: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Lab coat, gloves, mask, goggles</a:t>
          </a:r>
        </a:p>
      </dsp:txBody>
      <dsp:txXfrm>
        <a:off x="361719" y="2298234"/>
        <a:ext cx="2766664" cy="1659998"/>
      </dsp:txXfrm>
    </dsp:sp>
    <dsp:sp modelId="{C690DD90-0F67-4274-9A8C-D15C06C2527D}">
      <dsp:nvSpPr>
        <dsp:cNvPr id="0" name=""/>
        <dsp:cNvSpPr/>
      </dsp:nvSpPr>
      <dsp:spPr>
        <a:xfrm>
          <a:off x="3764716" y="2298234"/>
          <a:ext cx="2766664" cy="1659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569" tIns="142303" rIns="135569" bIns="1423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Work Practices that limit risk: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 of proper PPE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Wash Hands when the clean-up is completed</a:t>
          </a:r>
        </a:p>
      </dsp:txBody>
      <dsp:txXfrm>
        <a:off x="3764716" y="2298234"/>
        <a:ext cx="2766664" cy="16599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EB885-042D-446C-BEC6-D5C6E571C0D1}">
      <dsp:nvSpPr>
        <dsp:cNvPr id="0" name=""/>
        <dsp:cNvSpPr/>
      </dsp:nvSpPr>
      <dsp:spPr>
        <a:xfrm>
          <a:off x="0" y="3196"/>
          <a:ext cx="9149673" cy="7439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AD39D-D2BC-4FAD-A761-F42A874CA5D0}">
      <dsp:nvSpPr>
        <dsp:cNvPr id="0" name=""/>
        <dsp:cNvSpPr/>
      </dsp:nvSpPr>
      <dsp:spPr>
        <a:xfrm>
          <a:off x="225044" y="170585"/>
          <a:ext cx="409172" cy="4091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BE1400-6533-4B13-8CBF-270BF842AEE2}">
      <dsp:nvSpPr>
        <dsp:cNvPr id="0" name=""/>
        <dsp:cNvSpPr/>
      </dsp:nvSpPr>
      <dsp:spPr>
        <a:xfrm>
          <a:off x="859261" y="3196"/>
          <a:ext cx="4117352" cy="743949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5" tIns="78735" rIns="78735" bIns="787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</a:t>
          </a:r>
        </a:p>
      </dsp:txBody>
      <dsp:txXfrm>
        <a:off x="859261" y="3196"/>
        <a:ext cx="4117352" cy="743949"/>
      </dsp:txXfrm>
    </dsp:sp>
    <dsp:sp modelId="{F79B5672-C85A-4470-ABD6-52386A0283EA}">
      <dsp:nvSpPr>
        <dsp:cNvPr id="0" name=""/>
        <dsp:cNvSpPr/>
      </dsp:nvSpPr>
      <dsp:spPr>
        <a:xfrm>
          <a:off x="4976614" y="3196"/>
          <a:ext cx="4172218" cy="743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5" tIns="78735" rIns="78735" bIns="78735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Blood borne pathogens</a:t>
          </a:r>
        </a:p>
      </dsp:txBody>
      <dsp:txXfrm>
        <a:off x="4976614" y="3196"/>
        <a:ext cx="4172218" cy="743949"/>
      </dsp:txXfrm>
    </dsp:sp>
    <dsp:sp modelId="{95921D8F-D312-4691-82FC-507F01E1BB2D}">
      <dsp:nvSpPr>
        <dsp:cNvPr id="0" name=""/>
        <dsp:cNvSpPr/>
      </dsp:nvSpPr>
      <dsp:spPr>
        <a:xfrm>
          <a:off x="0" y="932508"/>
          <a:ext cx="9149673" cy="7439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ED0EB-6291-4F42-9E59-C93DE2E347BB}">
      <dsp:nvSpPr>
        <dsp:cNvPr id="0" name=""/>
        <dsp:cNvSpPr/>
      </dsp:nvSpPr>
      <dsp:spPr>
        <a:xfrm>
          <a:off x="225044" y="1100521"/>
          <a:ext cx="409172" cy="4091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22B4B-CE61-4D1C-9457-ACB9ABB64C6C}">
      <dsp:nvSpPr>
        <dsp:cNvPr id="0" name=""/>
        <dsp:cNvSpPr/>
      </dsp:nvSpPr>
      <dsp:spPr>
        <a:xfrm>
          <a:off x="859261" y="933133"/>
          <a:ext cx="4117352" cy="74394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5" tIns="78735" rIns="78735" bIns="787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</a:t>
          </a:r>
        </a:p>
      </dsp:txBody>
      <dsp:txXfrm>
        <a:off x="859261" y="933133"/>
        <a:ext cx="4117352" cy="743949"/>
      </dsp:txXfrm>
    </dsp:sp>
    <dsp:sp modelId="{D0101C4E-52AE-4EF9-8539-32E0EF3D4935}">
      <dsp:nvSpPr>
        <dsp:cNvPr id="0" name=""/>
        <dsp:cNvSpPr/>
      </dsp:nvSpPr>
      <dsp:spPr>
        <a:xfrm>
          <a:off x="4976614" y="933133"/>
          <a:ext cx="4172218" cy="743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5" tIns="78735" rIns="78735" bIns="78735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Biohazard bags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Biohazard containers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Biohazard Waste drums</a:t>
          </a:r>
        </a:p>
      </dsp:txBody>
      <dsp:txXfrm>
        <a:off x="4976614" y="933133"/>
        <a:ext cx="4172218" cy="743949"/>
      </dsp:txXfrm>
    </dsp:sp>
    <dsp:sp modelId="{03ADFC20-61F8-49F6-8496-AC826A0B2F52}">
      <dsp:nvSpPr>
        <dsp:cNvPr id="0" name=""/>
        <dsp:cNvSpPr/>
      </dsp:nvSpPr>
      <dsp:spPr>
        <a:xfrm>
          <a:off x="0" y="1859476"/>
          <a:ext cx="9149673" cy="7439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5999E-2D4D-4D9A-B547-AFB5CA123B5D}">
      <dsp:nvSpPr>
        <dsp:cNvPr id="0" name=""/>
        <dsp:cNvSpPr/>
      </dsp:nvSpPr>
      <dsp:spPr>
        <a:xfrm>
          <a:off x="225044" y="2030458"/>
          <a:ext cx="409172" cy="4091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40D98-CE0C-4E4F-8B54-ED5234570D9E}">
      <dsp:nvSpPr>
        <dsp:cNvPr id="0" name=""/>
        <dsp:cNvSpPr/>
      </dsp:nvSpPr>
      <dsp:spPr>
        <a:xfrm>
          <a:off x="859261" y="1863070"/>
          <a:ext cx="4117352" cy="743949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5" tIns="78735" rIns="78735" bIns="787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Personal protective equipment</a:t>
          </a:r>
        </a:p>
      </dsp:txBody>
      <dsp:txXfrm>
        <a:off x="859261" y="1863070"/>
        <a:ext cx="4117352" cy="743949"/>
      </dsp:txXfrm>
    </dsp:sp>
    <dsp:sp modelId="{DEF24C47-92B0-4D3E-A158-2254B6659C29}">
      <dsp:nvSpPr>
        <dsp:cNvPr id="0" name=""/>
        <dsp:cNvSpPr/>
      </dsp:nvSpPr>
      <dsp:spPr>
        <a:xfrm>
          <a:off x="4976614" y="1863070"/>
          <a:ext cx="4172218" cy="743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5" tIns="78735" rIns="78735" bIns="78735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Lab coat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Gloves</a:t>
          </a:r>
        </a:p>
      </dsp:txBody>
      <dsp:txXfrm>
        <a:off x="4976614" y="1863070"/>
        <a:ext cx="4172218" cy="743949"/>
      </dsp:txXfrm>
    </dsp:sp>
    <dsp:sp modelId="{90807735-9FB0-4528-ACE3-A4994B341230}">
      <dsp:nvSpPr>
        <dsp:cNvPr id="0" name=""/>
        <dsp:cNvSpPr/>
      </dsp:nvSpPr>
      <dsp:spPr>
        <a:xfrm>
          <a:off x="0" y="2793007"/>
          <a:ext cx="9149673" cy="7439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5AEA3-3D05-48C3-8A28-D0C6BFB50C3E}">
      <dsp:nvSpPr>
        <dsp:cNvPr id="0" name=""/>
        <dsp:cNvSpPr/>
      </dsp:nvSpPr>
      <dsp:spPr>
        <a:xfrm>
          <a:off x="225044" y="2960395"/>
          <a:ext cx="409172" cy="4091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914AC-E7A5-4603-B0A8-2EA929584CA4}">
      <dsp:nvSpPr>
        <dsp:cNvPr id="0" name=""/>
        <dsp:cNvSpPr/>
      </dsp:nvSpPr>
      <dsp:spPr>
        <a:xfrm>
          <a:off x="859261" y="2793007"/>
          <a:ext cx="4117352" cy="743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5" tIns="78735" rIns="78735" bIns="787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Work Practices that limit risk</a:t>
          </a:r>
        </a:p>
      </dsp:txBody>
      <dsp:txXfrm>
        <a:off x="859261" y="2793007"/>
        <a:ext cx="4117352" cy="743949"/>
      </dsp:txXfrm>
    </dsp:sp>
    <dsp:sp modelId="{D7969240-B825-433D-BA7D-1B7F35360EF9}">
      <dsp:nvSpPr>
        <dsp:cNvPr id="0" name=""/>
        <dsp:cNvSpPr/>
      </dsp:nvSpPr>
      <dsp:spPr>
        <a:xfrm>
          <a:off x="4976614" y="2793007"/>
          <a:ext cx="4172218" cy="743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35" tIns="78735" rIns="78735" bIns="78735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Use of proper PPE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Wash hands when clean-up is completed</a:t>
          </a:r>
        </a:p>
      </dsp:txBody>
      <dsp:txXfrm>
        <a:off x="4976614" y="2793007"/>
        <a:ext cx="4172218" cy="743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35C8E-AD5A-4B5F-ACEC-22E9BA508D2F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B91B5-3AE3-4511-8BD5-4AF4801AE651}">
      <dsp:nvSpPr>
        <dsp:cNvPr id="0" name=""/>
        <dsp:cNvSpPr/>
      </dsp:nvSpPr>
      <dsp:spPr>
        <a:xfrm>
          <a:off x="315468" y="261080"/>
          <a:ext cx="3088957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087D0-1CA9-4CDB-8696-2DCB0D06BC19}">
      <dsp:nvSpPr>
        <dsp:cNvPr id="0" name=""/>
        <dsp:cNvSpPr/>
      </dsp:nvSpPr>
      <dsp:spPr>
        <a:xfrm rot="10800000">
          <a:off x="315468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Nitrile gloves of all sizes can be found in the storage room. If you need additional sizes or want to try a different brand, let your supervisor know.</a:t>
          </a:r>
        </a:p>
      </dsp:txBody>
      <dsp:txXfrm rot="10800000">
        <a:off x="389068" y="1958102"/>
        <a:ext cx="2941757" cy="2319635"/>
      </dsp:txXfrm>
    </dsp:sp>
    <dsp:sp modelId="{2C0E7C89-9F12-43ED-9455-61561C75E773}">
      <dsp:nvSpPr>
        <dsp:cNvPr id="0" name=""/>
        <dsp:cNvSpPr/>
      </dsp:nvSpPr>
      <dsp:spPr>
        <a:xfrm>
          <a:off x="3713321" y="261080"/>
          <a:ext cx="3088957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53BE9-178D-48DA-B0AF-B3806FB8E800}">
      <dsp:nvSpPr>
        <dsp:cNvPr id="0" name=""/>
        <dsp:cNvSpPr/>
      </dsp:nvSpPr>
      <dsp:spPr>
        <a:xfrm rot="10800000">
          <a:off x="3713321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Wearing face masks in medical facilities is an OSHA requirement.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Be sure to have a surgical mask that covers your mouth and nose when patient contact is expected.</a:t>
          </a:r>
        </a:p>
      </dsp:txBody>
      <dsp:txXfrm rot="10800000">
        <a:off x="3786921" y="1958102"/>
        <a:ext cx="2941757" cy="2319635"/>
      </dsp:txXfrm>
    </dsp:sp>
    <dsp:sp modelId="{17B2C8C8-D2A9-46FB-B86D-DB1E3C13BD28}">
      <dsp:nvSpPr>
        <dsp:cNvPr id="0" name=""/>
        <dsp:cNvSpPr/>
      </dsp:nvSpPr>
      <dsp:spPr>
        <a:xfrm>
          <a:off x="7529048" y="159681"/>
          <a:ext cx="2253209" cy="16387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CC873-718F-4299-ACE8-07E6D19439B4}">
      <dsp:nvSpPr>
        <dsp:cNvPr id="0" name=""/>
        <dsp:cNvSpPr/>
      </dsp:nvSpPr>
      <dsp:spPr>
        <a:xfrm rot="10800000">
          <a:off x="7111174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Face shields or goggles are optional when interacting with patients.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They should be used/worn when a potential for a splash to your mucus membranes and eyes are possible. </a:t>
          </a:r>
        </a:p>
      </dsp:txBody>
      <dsp:txXfrm rot="10800000">
        <a:off x="7184774" y="1958102"/>
        <a:ext cx="2941757" cy="23196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35C8E-AD5A-4B5F-ACEC-22E9BA508D2F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B91B5-3AE3-4511-8BD5-4AF4801AE651}">
      <dsp:nvSpPr>
        <dsp:cNvPr id="0" name=""/>
        <dsp:cNvSpPr/>
      </dsp:nvSpPr>
      <dsp:spPr>
        <a:xfrm>
          <a:off x="374189" y="353353"/>
          <a:ext cx="3088957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087D0-1CA9-4CDB-8696-2DCB0D06BC19}">
      <dsp:nvSpPr>
        <dsp:cNvPr id="0" name=""/>
        <dsp:cNvSpPr/>
      </dsp:nvSpPr>
      <dsp:spPr>
        <a:xfrm rot="10800000">
          <a:off x="315468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Biohazard bags. All specimens should be transported in biohazard bags or be placed in a biohazard labeled container for transport to and from the laboratory. </a:t>
          </a:r>
        </a:p>
      </dsp:txBody>
      <dsp:txXfrm rot="10800000">
        <a:off x="389068" y="1958102"/>
        <a:ext cx="2941757" cy="2319635"/>
      </dsp:txXfrm>
    </dsp:sp>
    <dsp:sp modelId="{2C0E7C89-9F12-43ED-9455-61561C75E773}">
      <dsp:nvSpPr>
        <dsp:cNvPr id="0" name=""/>
        <dsp:cNvSpPr/>
      </dsp:nvSpPr>
      <dsp:spPr>
        <a:xfrm>
          <a:off x="3713321" y="261080"/>
          <a:ext cx="3088957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53BE9-178D-48DA-B0AF-B3806FB8E800}">
      <dsp:nvSpPr>
        <dsp:cNvPr id="0" name=""/>
        <dsp:cNvSpPr/>
      </dsp:nvSpPr>
      <dsp:spPr>
        <a:xfrm rot="10800000">
          <a:off x="3713321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Safety needles with shield.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 of the needles that we use for venipuncture should be fitted with a mechanism to cover the exposed sharp prior to disposal</a:t>
          </a:r>
        </a:p>
      </dsp:txBody>
      <dsp:txXfrm rot="10800000">
        <a:off x="3786921" y="1958102"/>
        <a:ext cx="2941757" cy="2319635"/>
      </dsp:txXfrm>
    </dsp:sp>
    <dsp:sp modelId="{17B2C8C8-D2A9-46FB-B86D-DB1E3C13BD28}">
      <dsp:nvSpPr>
        <dsp:cNvPr id="0" name=""/>
        <dsp:cNvSpPr/>
      </dsp:nvSpPr>
      <dsp:spPr>
        <a:xfrm>
          <a:off x="7529048" y="159681"/>
          <a:ext cx="2253209" cy="16387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CC873-718F-4299-ACE8-07E6D19439B4}">
      <dsp:nvSpPr>
        <dsp:cNvPr id="0" name=""/>
        <dsp:cNvSpPr/>
      </dsp:nvSpPr>
      <dsp:spPr>
        <a:xfrm rot="10800000">
          <a:off x="7111174" y="1958102"/>
          <a:ext cx="3088957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Plastic vacutainer tubes.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Most of the tubes that we use for phlebotomy and laboratory testing are made of plastic. This will limit any possible exposure from a broken blood sample tube.</a:t>
          </a:r>
        </a:p>
      </dsp:txBody>
      <dsp:txXfrm rot="10800000">
        <a:off x="7184774" y="1958102"/>
        <a:ext cx="2941757" cy="23196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35C8E-AD5A-4B5F-ACEC-22E9BA508D2F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B91B5-3AE3-4511-8BD5-4AF4801AE651}">
      <dsp:nvSpPr>
        <dsp:cNvPr id="0" name=""/>
        <dsp:cNvSpPr/>
      </dsp:nvSpPr>
      <dsp:spPr>
        <a:xfrm>
          <a:off x="362037" y="353353"/>
          <a:ext cx="229741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087D0-1CA9-4CDB-8696-2DCB0D06BC19}">
      <dsp:nvSpPr>
        <dsp:cNvPr id="0" name=""/>
        <dsp:cNvSpPr/>
      </dsp:nvSpPr>
      <dsp:spPr>
        <a:xfrm rot="10800000">
          <a:off x="318363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Hand washing. Washing hands with soap and water when visibly contaminated with blood or other potentially infectious material is a valuable tool to prevent infection.</a:t>
          </a:r>
        </a:p>
      </dsp:txBody>
      <dsp:txXfrm rot="10800000">
        <a:off x="389016" y="1958102"/>
        <a:ext cx="2156106" cy="2322582"/>
      </dsp:txXfrm>
    </dsp:sp>
    <dsp:sp modelId="{B7EE9E10-015C-4D38-8DDE-9D793AD9483E}">
      <dsp:nvSpPr>
        <dsp:cNvPr id="0" name=""/>
        <dsp:cNvSpPr/>
      </dsp:nvSpPr>
      <dsp:spPr>
        <a:xfrm>
          <a:off x="2845517" y="261080"/>
          <a:ext cx="229741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39000" b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3CE7E-3F4D-4C35-875A-323199597F66}">
      <dsp:nvSpPr>
        <dsp:cNvPr id="0" name=""/>
        <dsp:cNvSpPr/>
      </dsp:nvSpPr>
      <dsp:spPr>
        <a:xfrm rot="10800000">
          <a:off x="2845517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Safety shields/splash guards.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When opening tubes and aliquoting specimens, using a barrier such as a plexiglass safety shield prevents a splash exposure to the individual that is performing this task.</a:t>
          </a:r>
        </a:p>
      </dsp:txBody>
      <dsp:txXfrm rot="10800000">
        <a:off x="2916170" y="1958102"/>
        <a:ext cx="2156106" cy="2322582"/>
      </dsp:txXfrm>
    </dsp:sp>
    <dsp:sp modelId="{2C0E7C89-9F12-43ED-9455-61561C75E773}">
      <dsp:nvSpPr>
        <dsp:cNvPr id="0" name=""/>
        <dsp:cNvSpPr/>
      </dsp:nvSpPr>
      <dsp:spPr>
        <a:xfrm>
          <a:off x="5372670" y="226797"/>
          <a:ext cx="2297412" cy="15045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7000" b="-8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53BE9-178D-48DA-B0AF-B3806FB8E800}">
      <dsp:nvSpPr>
        <dsp:cNvPr id="0" name=""/>
        <dsp:cNvSpPr/>
      </dsp:nvSpPr>
      <dsp:spPr>
        <a:xfrm rot="10800000">
          <a:off x="5372670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Eye wash.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Having an eyewash available to be used in the event of a splash exposure to the mucus membranes or eyes is a valuable tool for laboratory testing</a:t>
          </a:r>
        </a:p>
      </dsp:txBody>
      <dsp:txXfrm rot="10800000">
        <a:off x="5443323" y="1958102"/>
        <a:ext cx="2156106" cy="2322582"/>
      </dsp:txXfrm>
    </dsp:sp>
    <dsp:sp modelId="{17B2C8C8-D2A9-46FB-B86D-DB1E3C13BD28}">
      <dsp:nvSpPr>
        <dsp:cNvPr id="0" name=""/>
        <dsp:cNvSpPr/>
      </dsp:nvSpPr>
      <dsp:spPr>
        <a:xfrm>
          <a:off x="8210617" y="159681"/>
          <a:ext cx="1675824" cy="16387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CC873-718F-4299-ACE8-07E6D19439B4}">
      <dsp:nvSpPr>
        <dsp:cNvPr id="0" name=""/>
        <dsp:cNvSpPr/>
      </dsp:nvSpPr>
      <dsp:spPr>
        <a:xfrm rot="10800000">
          <a:off x="7899823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Sharps container.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It is important to dispose of all sharps and needles in a sharps container.  This can help prevent exposure to puncture wounds or cuts from glass or needles used in the laboratory.</a:t>
          </a:r>
        </a:p>
      </dsp:txBody>
      <dsp:txXfrm rot="10800000">
        <a:off x="7970476" y="1958102"/>
        <a:ext cx="2156106" cy="23225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3D888-CB66-49DB-A6C7-CE03B9D6B49E}">
      <dsp:nvSpPr>
        <dsp:cNvPr id="0" name=""/>
        <dsp:cNvSpPr/>
      </dsp:nvSpPr>
      <dsp:spPr>
        <a:xfrm>
          <a:off x="880" y="240346"/>
          <a:ext cx="3432835" cy="2059701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Blood borne pathogens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Infectious disease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sharps exposure</a:t>
          </a:r>
        </a:p>
      </dsp:txBody>
      <dsp:txXfrm>
        <a:off x="880" y="240346"/>
        <a:ext cx="3432835" cy="2059701"/>
      </dsp:txXfrm>
    </dsp:sp>
    <dsp:sp modelId="{D16736F0-85D8-45E5-A998-5BBFEF5D090C}">
      <dsp:nvSpPr>
        <dsp:cNvPr id="0" name=""/>
        <dsp:cNvSpPr/>
      </dsp:nvSpPr>
      <dsp:spPr>
        <a:xfrm>
          <a:off x="3776999" y="240346"/>
          <a:ext cx="3432835" cy="205970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Safety </a:t>
          </a:r>
          <a:r>
            <a:rPr lang="en-US" sz="15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lok</a:t>
          </a: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blood collection set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Multi-sample needles with safety shield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Blood transfer devices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Plastic Vacutainer tubes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biohazard sharps containers</a:t>
          </a:r>
        </a:p>
      </dsp:txBody>
      <dsp:txXfrm>
        <a:off x="3776999" y="240346"/>
        <a:ext cx="3432835" cy="2059701"/>
      </dsp:txXfrm>
    </dsp:sp>
    <dsp:sp modelId="{117172CE-B698-4886-861D-42EBB2ED8C86}">
      <dsp:nvSpPr>
        <dsp:cNvPr id="0" name=""/>
        <dsp:cNvSpPr/>
      </dsp:nvSpPr>
      <dsp:spPr>
        <a:xfrm>
          <a:off x="880" y="2643331"/>
          <a:ext cx="3432835" cy="205970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Personal Protective Equipment: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Lab coat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Gloves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Mask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goggles/face shield</a:t>
          </a:r>
        </a:p>
      </dsp:txBody>
      <dsp:txXfrm>
        <a:off x="880" y="2643331"/>
        <a:ext cx="3432835" cy="2059701"/>
      </dsp:txXfrm>
    </dsp:sp>
    <dsp:sp modelId="{6D854A53-89E7-4377-AE4A-BAF969E2EAE8}">
      <dsp:nvSpPr>
        <dsp:cNvPr id="0" name=""/>
        <dsp:cNvSpPr/>
      </dsp:nvSpPr>
      <dsp:spPr>
        <a:xfrm>
          <a:off x="3776999" y="2643331"/>
          <a:ext cx="3432835" cy="205970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Work Practices that limit risk: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of proper PPE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Washing hands when the clean-up is completed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Annual review of safer sharps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Evaluation of new safer sharp products prior to implementation.</a:t>
          </a:r>
        </a:p>
      </dsp:txBody>
      <dsp:txXfrm>
        <a:off x="3776999" y="2643331"/>
        <a:ext cx="3432835" cy="20597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3D888-CB66-49DB-A6C7-CE03B9D6B49E}">
      <dsp:nvSpPr>
        <dsp:cNvPr id="0" name=""/>
        <dsp:cNvSpPr/>
      </dsp:nvSpPr>
      <dsp:spPr>
        <a:xfrm>
          <a:off x="880" y="240346"/>
          <a:ext cx="3432835" cy="2059701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Blood borne pathogens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Infectious disease</a:t>
          </a:r>
        </a:p>
      </dsp:txBody>
      <dsp:txXfrm>
        <a:off x="880" y="240346"/>
        <a:ext cx="3432835" cy="2059701"/>
      </dsp:txXfrm>
    </dsp:sp>
    <dsp:sp modelId="{D16736F0-85D8-45E5-A998-5BBFEF5D090C}">
      <dsp:nvSpPr>
        <dsp:cNvPr id="0" name=""/>
        <dsp:cNvSpPr/>
      </dsp:nvSpPr>
      <dsp:spPr>
        <a:xfrm>
          <a:off x="3776999" y="240346"/>
          <a:ext cx="3432835" cy="205970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Ziploc Bags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Reference laboratory specimen bags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Reference laboratory transport bags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Biohazard transport coolers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Biohazard labeled basket</a:t>
          </a:r>
        </a:p>
      </dsp:txBody>
      <dsp:txXfrm>
        <a:off x="3776999" y="240346"/>
        <a:ext cx="3432835" cy="2059701"/>
      </dsp:txXfrm>
    </dsp:sp>
    <dsp:sp modelId="{117172CE-B698-4886-861D-42EBB2ED8C86}">
      <dsp:nvSpPr>
        <dsp:cNvPr id="0" name=""/>
        <dsp:cNvSpPr/>
      </dsp:nvSpPr>
      <dsp:spPr>
        <a:xfrm>
          <a:off x="880" y="2643331"/>
          <a:ext cx="3432835" cy="205970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Personal Protective Equipment: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Lab coat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Gloves</a:t>
          </a:r>
        </a:p>
      </dsp:txBody>
      <dsp:txXfrm>
        <a:off x="880" y="2643331"/>
        <a:ext cx="3432835" cy="2059701"/>
      </dsp:txXfrm>
    </dsp:sp>
    <dsp:sp modelId="{6D854A53-89E7-4377-AE4A-BAF969E2EAE8}">
      <dsp:nvSpPr>
        <dsp:cNvPr id="0" name=""/>
        <dsp:cNvSpPr/>
      </dsp:nvSpPr>
      <dsp:spPr>
        <a:xfrm>
          <a:off x="3776999" y="2643331"/>
          <a:ext cx="3432835" cy="205970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Work Practices that limit risk: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of proper PPE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Washing hands when gloves are removed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sp:txBody>
      <dsp:txXfrm>
        <a:off x="3776999" y="2643331"/>
        <a:ext cx="3432835" cy="20597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26067-31C0-452B-9DBB-386299BF15B3}">
      <dsp:nvSpPr>
        <dsp:cNvPr id="0" name=""/>
        <dsp:cNvSpPr/>
      </dsp:nvSpPr>
      <dsp:spPr>
        <a:xfrm>
          <a:off x="0" y="2051"/>
          <a:ext cx="7210716" cy="1039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E1437-19F5-4965-8844-56BB7DF13320}">
      <dsp:nvSpPr>
        <dsp:cNvPr id="0" name=""/>
        <dsp:cNvSpPr/>
      </dsp:nvSpPr>
      <dsp:spPr>
        <a:xfrm>
          <a:off x="314553" y="236017"/>
          <a:ext cx="571916" cy="5719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0000D-6AAD-40ED-ACEB-A7C885669949}">
      <dsp:nvSpPr>
        <dsp:cNvPr id="0" name=""/>
        <dsp:cNvSpPr/>
      </dsp:nvSpPr>
      <dsp:spPr>
        <a:xfrm>
          <a:off x="1201023" y="2051"/>
          <a:ext cx="6009692" cy="1039847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Hazards: Blood borne pathogens</a:t>
          </a:r>
        </a:p>
      </dsp:txBody>
      <dsp:txXfrm>
        <a:off x="1201023" y="2051"/>
        <a:ext cx="6009692" cy="1039847"/>
      </dsp:txXfrm>
    </dsp:sp>
    <dsp:sp modelId="{DC92F151-C825-4986-ACB3-AF185928F56C}">
      <dsp:nvSpPr>
        <dsp:cNvPr id="0" name=""/>
        <dsp:cNvSpPr/>
      </dsp:nvSpPr>
      <dsp:spPr>
        <a:xfrm>
          <a:off x="0" y="1301861"/>
          <a:ext cx="7210716" cy="1039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107F60-F894-433B-A4E7-0829DA5131B9}">
      <dsp:nvSpPr>
        <dsp:cNvPr id="0" name=""/>
        <dsp:cNvSpPr/>
      </dsp:nvSpPr>
      <dsp:spPr>
        <a:xfrm>
          <a:off x="314553" y="1535826"/>
          <a:ext cx="571916" cy="5719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9E138-D6D9-477B-B910-683E7C454C1A}">
      <dsp:nvSpPr>
        <dsp:cNvPr id="0" name=""/>
        <dsp:cNvSpPr/>
      </dsp:nvSpPr>
      <dsp:spPr>
        <a:xfrm>
          <a:off x="1201023" y="1301861"/>
          <a:ext cx="6009692" cy="1039847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Engineering controls: Splash shield and transfer pipettes</a:t>
          </a:r>
        </a:p>
      </dsp:txBody>
      <dsp:txXfrm>
        <a:off x="1201023" y="1301861"/>
        <a:ext cx="6009692" cy="1039847"/>
      </dsp:txXfrm>
    </dsp:sp>
    <dsp:sp modelId="{D52DDBBF-B949-423B-8F9A-8ED81F73A4F6}">
      <dsp:nvSpPr>
        <dsp:cNvPr id="0" name=""/>
        <dsp:cNvSpPr/>
      </dsp:nvSpPr>
      <dsp:spPr>
        <a:xfrm>
          <a:off x="0" y="2601670"/>
          <a:ext cx="7210716" cy="1039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6A3A5-5231-4470-BC93-D0A1CD38D4E6}">
      <dsp:nvSpPr>
        <dsp:cNvPr id="0" name=""/>
        <dsp:cNvSpPr/>
      </dsp:nvSpPr>
      <dsp:spPr>
        <a:xfrm>
          <a:off x="314553" y="2835636"/>
          <a:ext cx="571916" cy="5719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A26CE-B547-4329-A7FA-8874084C1F2D}">
      <dsp:nvSpPr>
        <dsp:cNvPr id="0" name=""/>
        <dsp:cNvSpPr/>
      </dsp:nvSpPr>
      <dsp:spPr>
        <a:xfrm>
          <a:off x="1201023" y="2601670"/>
          <a:ext cx="6009692" cy="1039847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PPE: Gloves, lab coat, safety shield</a:t>
          </a:r>
        </a:p>
      </dsp:txBody>
      <dsp:txXfrm>
        <a:off x="1201023" y="2601670"/>
        <a:ext cx="6009692" cy="1039847"/>
      </dsp:txXfrm>
    </dsp:sp>
    <dsp:sp modelId="{B2C0A467-1128-43BB-9787-0600D2FD6D51}">
      <dsp:nvSpPr>
        <dsp:cNvPr id="0" name=""/>
        <dsp:cNvSpPr/>
      </dsp:nvSpPr>
      <dsp:spPr>
        <a:xfrm>
          <a:off x="0" y="3901479"/>
          <a:ext cx="7210716" cy="1039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D77E0-9A92-4885-AE0E-405D6EB092F3}">
      <dsp:nvSpPr>
        <dsp:cNvPr id="0" name=""/>
        <dsp:cNvSpPr/>
      </dsp:nvSpPr>
      <dsp:spPr>
        <a:xfrm>
          <a:off x="314553" y="4135445"/>
          <a:ext cx="571916" cy="5719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52373-8D75-41ED-9F58-DC62308DAC7F}">
      <dsp:nvSpPr>
        <dsp:cNvPr id="0" name=""/>
        <dsp:cNvSpPr/>
      </dsp:nvSpPr>
      <dsp:spPr>
        <a:xfrm>
          <a:off x="1201023" y="3901479"/>
          <a:ext cx="6009692" cy="1039847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051" tIns="110051" rIns="110051" bIns="1100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Work Practices to limit risk: wearing proper PPE, wash hands or use hand sanitizer when gloves are removed.</a:t>
          </a:r>
        </a:p>
      </dsp:txBody>
      <dsp:txXfrm>
        <a:off x="1201023" y="3901479"/>
        <a:ext cx="6009692" cy="10398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AF6B4-3773-4669-A43D-25611FB3AA1E}">
      <dsp:nvSpPr>
        <dsp:cNvPr id="0" name=""/>
        <dsp:cNvSpPr/>
      </dsp:nvSpPr>
      <dsp:spPr>
        <a:xfrm>
          <a:off x="0" y="2903399"/>
          <a:ext cx="1609839" cy="2314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Hazard: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/>
            <a:t>Blood borne Pathogens- blood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/>
            <a:t>Caustic Chemical - disinfectant</a:t>
          </a:r>
          <a:endParaRPr lang="en-US" sz="1100" kern="1200"/>
        </a:p>
      </dsp:txBody>
      <dsp:txXfrm>
        <a:off x="47151" y="2950550"/>
        <a:ext cx="1515537" cy="2220441"/>
      </dsp:txXfrm>
    </dsp:sp>
    <dsp:sp modelId="{94A50B20-CD2D-4B68-A8A8-B0D6DEFCC45E}">
      <dsp:nvSpPr>
        <dsp:cNvPr id="0" name=""/>
        <dsp:cNvSpPr/>
      </dsp:nvSpPr>
      <dsp:spPr>
        <a:xfrm rot="21426905">
          <a:off x="1790757" y="3801781"/>
          <a:ext cx="384549" cy="3992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90830" y="3884532"/>
        <a:ext cx="269184" cy="239544"/>
      </dsp:txXfrm>
    </dsp:sp>
    <dsp:sp modelId="{6EAF369B-5765-4336-9A54-A3F224ED09FA}">
      <dsp:nvSpPr>
        <dsp:cNvPr id="0" name=""/>
        <dsp:cNvSpPr/>
      </dsp:nvSpPr>
      <dsp:spPr>
        <a:xfrm>
          <a:off x="2334484" y="2785755"/>
          <a:ext cx="1609839" cy="2314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Engineering Controls: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Disposable dust pan and broom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biohazard bag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/>
            <a:t>spill kit</a:t>
          </a:r>
          <a:endParaRPr lang="en-US" sz="1100" kern="1200"/>
        </a:p>
      </dsp:txBody>
      <dsp:txXfrm>
        <a:off x="2381635" y="2832906"/>
        <a:ext cx="1515537" cy="2220441"/>
      </dsp:txXfrm>
    </dsp:sp>
    <dsp:sp modelId="{A0284CA3-F6EE-4481-A9DB-D119F89A95ED}">
      <dsp:nvSpPr>
        <dsp:cNvPr id="0" name=""/>
        <dsp:cNvSpPr/>
      </dsp:nvSpPr>
      <dsp:spPr>
        <a:xfrm rot="135919">
          <a:off x="4123653" y="3789973"/>
          <a:ext cx="380790" cy="3992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123698" y="3867563"/>
        <a:ext cx="266553" cy="239544"/>
      </dsp:txXfrm>
    </dsp:sp>
    <dsp:sp modelId="{C87258BF-A0CF-4239-AF10-FD648E503E3E}">
      <dsp:nvSpPr>
        <dsp:cNvPr id="0" name=""/>
        <dsp:cNvSpPr/>
      </dsp:nvSpPr>
      <dsp:spPr>
        <a:xfrm>
          <a:off x="4662235" y="2877836"/>
          <a:ext cx="1609839" cy="2314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Personal Protective Equipment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/>
            <a:t>splash goggles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/>
            <a:t>lab coat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/>
            <a:t>nitrile gloves</a:t>
          </a:r>
          <a:endParaRPr lang="en-US" sz="1100" kern="1200"/>
        </a:p>
      </dsp:txBody>
      <dsp:txXfrm>
        <a:off x="4709386" y="2924987"/>
        <a:ext cx="1515537" cy="2220441"/>
      </dsp:txXfrm>
    </dsp:sp>
    <dsp:sp modelId="{6A7381BD-627D-42DB-A12C-FC7B85DCAE87}">
      <dsp:nvSpPr>
        <dsp:cNvPr id="0" name=""/>
        <dsp:cNvSpPr/>
      </dsp:nvSpPr>
      <dsp:spPr>
        <a:xfrm rot="41717">
          <a:off x="6396218" y="3848459"/>
          <a:ext cx="263225" cy="3992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396221" y="3927828"/>
        <a:ext cx="184258" cy="239544"/>
      </dsp:txXfrm>
    </dsp:sp>
    <dsp:sp modelId="{070D7659-02BD-410B-87C4-D181D5828B76}">
      <dsp:nvSpPr>
        <dsp:cNvPr id="0" name=""/>
        <dsp:cNvSpPr/>
      </dsp:nvSpPr>
      <dsp:spPr>
        <a:xfrm>
          <a:off x="6768689" y="2903399"/>
          <a:ext cx="1609839" cy="2314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Work Practices that limit risk: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close off the area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/>
            <a:t>use of proper PPE  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Use engineering controls to pick up the absorbed spill 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Contact EHS, if any questions arise during the clean-up 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/>
            <a:t>Wash hands when the clean-up is completed</a:t>
          </a:r>
          <a:endParaRPr lang="en-US" sz="1100" kern="1200" dirty="0"/>
        </a:p>
      </dsp:txBody>
      <dsp:txXfrm>
        <a:off x="6815840" y="2950550"/>
        <a:ext cx="1515537" cy="22204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985C1-1D1F-4F2B-BF60-4575FAA5EE81}">
      <dsp:nvSpPr>
        <dsp:cNvPr id="0" name=""/>
        <dsp:cNvSpPr/>
      </dsp:nvSpPr>
      <dsp:spPr>
        <a:xfrm>
          <a:off x="0" y="2083897"/>
          <a:ext cx="8760823" cy="683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Blood or Body Fluid Spill Greater than 1 mL and/or Broken Tubes of Blood:</a:t>
          </a:r>
          <a:endParaRPr lang="en-US" sz="1300" kern="1200" dirty="0"/>
        </a:p>
      </dsp:txBody>
      <dsp:txXfrm>
        <a:off x="0" y="2083897"/>
        <a:ext cx="8760823" cy="369350"/>
      </dsp:txXfrm>
    </dsp:sp>
    <dsp:sp modelId="{1D7A67A9-EB1D-4604-8EF5-8961C081CF81}">
      <dsp:nvSpPr>
        <dsp:cNvPr id="0" name=""/>
        <dsp:cNvSpPr/>
      </dsp:nvSpPr>
      <dsp:spPr>
        <a:xfrm>
          <a:off x="1069" y="2439567"/>
          <a:ext cx="1751736" cy="314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7620" rIns="42672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Sprinkle Zorbitol Plus powder over the spill to absorb and contain the liquid.</a:t>
          </a:r>
          <a:endParaRPr lang="en-US" sz="6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9" y="2439567"/>
        <a:ext cx="1751736" cy="314631"/>
      </dsp:txXfrm>
    </dsp:sp>
    <dsp:sp modelId="{C420DEDD-DBAA-47B6-B1ED-ED2E41DA5110}">
      <dsp:nvSpPr>
        <dsp:cNvPr id="0" name=""/>
        <dsp:cNvSpPr/>
      </dsp:nvSpPr>
      <dsp:spPr>
        <a:xfrm>
          <a:off x="1752806" y="2439567"/>
          <a:ext cx="1751736" cy="314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7620" rIns="42672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Clean up the resulting gel and any broken glass with the plastic scoop and detachable scraper            from the spill kit.</a:t>
          </a:r>
          <a:endParaRPr lang="en-US" sz="6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2806" y="2439567"/>
        <a:ext cx="1751736" cy="314631"/>
      </dsp:txXfrm>
    </dsp:sp>
    <dsp:sp modelId="{5926A235-BCDB-4F80-9BB2-D4E32607C14A}">
      <dsp:nvSpPr>
        <dsp:cNvPr id="0" name=""/>
        <dsp:cNvSpPr/>
      </dsp:nvSpPr>
      <dsp:spPr>
        <a:xfrm>
          <a:off x="3504543" y="2439567"/>
          <a:ext cx="1751736" cy="314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7620" rIns="42672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Place the scoop with the waste into the Zorbilope (envelope.)  Dispose in biohazard bag.</a:t>
          </a:r>
          <a:endParaRPr lang="en-US" sz="6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4543" y="2439567"/>
        <a:ext cx="1751736" cy="314631"/>
      </dsp:txXfrm>
    </dsp:sp>
    <dsp:sp modelId="{AEA22F88-21F4-4033-B704-00027ED63B95}">
      <dsp:nvSpPr>
        <dsp:cNvPr id="0" name=""/>
        <dsp:cNvSpPr/>
      </dsp:nvSpPr>
      <dsp:spPr>
        <a:xfrm>
          <a:off x="5256279" y="2439567"/>
          <a:ext cx="1751736" cy="314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7620" rIns="42672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Spray the contaminated area with SaniZide, let sit for 10 minutes, and wipe clean.</a:t>
          </a:r>
          <a:endParaRPr lang="en-US" sz="6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56279" y="2439567"/>
        <a:ext cx="1751736" cy="314631"/>
      </dsp:txXfrm>
    </dsp:sp>
    <dsp:sp modelId="{BBC2A156-1C7C-415B-8AE2-D81CD4ABE9B5}">
      <dsp:nvSpPr>
        <dsp:cNvPr id="0" name=""/>
        <dsp:cNvSpPr/>
      </dsp:nvSpPr>
      <dsp:spPr>
        <a:xfrm>
          <a:off x="7008016" y="2439567"/>
          <a:ext cx="1751736" cy="314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7620" rIns="42672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Complete a Problem Monitor to report the spill and give to Lab Manager.</a:t>
          </a:r>
          <a:endParaRPr lang="en-US" sz="6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8016" y="2439567"/>
        <a:ext cx="1751736" cy="314631"/>
      </dsp:txXfrm>
    </dsp:sp>
    <dsp:sp modelId="{5148EA8A-35F9-4EE7-BD8E-CDD73452B033}">
      <dsp:nvSpPr>
        <dsp:cNvPr id="0" name=""/>
        <dsp:cNvSpPr/>
      </dsp:nvSpPr>
      <dsp:spPr>
        <a:xfrm rot="10800000">
          <a:off x="0" y="1042193"/>
          <a:ext cx="8760823" cy="105196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Blood or Body Fluid Spill (one mL or less of fluid):</a:t>
          </a:r>
          <a:endParaRPr lang="en-US" sz="1300" kern="1200" dirty="0"/>
        </a:p>
      </dsp:txBody>
      <dsp:txXfrm rot="-10800000">
        <a:off x="0" y="1042193"/>
        <a:ext cx="8760823" cy="369239"/>
      </dsp:txXfrm>
    </dsp:sp>
    <dsp:sp modelId="{BC8C6C8C-BC69-48CB-A1A5-DC705F00B117}">
      <dsp:nvSpPr>
        <dsp:cNvPr id="0" name=""/>
        <dsp:cNvSpPr/>
      </dsp:nvSpPr>
      <dsp:spPr>
        <a:xfrm>
          <a:off x="4277" y="1411432"/>
          <a:ext cx="2917422" cy="3145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7620" rIns="42672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Wipe up spill with paper towel, gauze, or similar absorbent material if spill is on hard surface.  If spill is on plastic-backed absorbent paper (counter-savers), fold up paper with blood to the inside and discard.</a:t>
          </a:r>
          <a:endParaRPr lang="en-US" sz="6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77" y="1411432"/>
        <a:ext cx="2917422" cy="314537"/>
      </dsp:txXfrm>
    </dsp:sp>
    <dsp:sp modelId="{F1BDD2BA-B730-4342-80B2-CEEDFEAAE9E4}">
      <dsp:nvSpPr>
        <dsp:cNvPr id="0" name=""/>
        <dsp:cNvSpPr/>
      </dsp:nvSpPr>
      <dsp:spPr>
        <a:xfrm>
          <a:off x="2921700" y="1411432"/>
          <a:ext cx="2917422" cy="3145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7620" rIns="42672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Apply approved disinfectant (SaniZide) to the area and allow to sit for 10 minutes.  Wipe up with paper towel.</a:t>
          </a:r>
          <a:endParaRPr lang="en-US" sz="6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1700" y="1411432"/>
        <a:ext cx="2917422" cy="314537"/>
      </dsp:txXfrm>
    </dsp:sp>
    <dsp:sp modelId="{4203B271-4A53-4BEF-85FC-25D7B1393DD1}">
      <dsp:nvSpPr>
        <dsp:cNvPr id="0" name=""/>
        <dsp:cNvSpPr/>
      </dsp:nvSpPr>
      <dsp:spPr>
        <a:xfrm>
          <a:off x="5839122" y="1411432"/>
          <a:ext cx="2917422" cy="3145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7620" rIns="42672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Replace plastic-backed paper if applicable. </a:t>
          </a:r>
          <a:endParaRPr lang="en-US" sz="6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39122" y="1411432"/>
        <a:ext cx="2917422" cy="314537"/>
      </dsp:txXfrm>
    </dsp:sp>
    <dsp:sp modelId="{07981AFB-5DE2-48FE-9393-1600BB1FF013}">
      <dsp:nvSpPr>
        <dsp:cNvPr id="0" name=""/>
        <dsp:cNvSpPr/>
      </dsp:nvSpPr>
      <dsp:spPr>
        <a:xfrm rot="10800000">
          <a:off x="0" y="81280"/>
          <a:ext cx="8760823" cy="105196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1D212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Close off area to traffic.  Student phlebotomist will immediately notify Medical Technologist of spill.  Medical Technologist will use splash goggles, lab coat, nitrile gloves, and follow the Laboratory procedure</a:t>
          </a:r>
          <a:endParaRPr lang="en-US" sz="1300" kern="1200" dirty="0"/>
        </a:p>
      </dsp:txBody>
      <dsp:txXfrm rot="10800000">
        <a:off x="0" y="81280"/>
        <a:ext cx="8760823" cy="683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2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51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3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4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microsoft.com/office/2007/relationships/diagramDrawing" Target="../diagrams/drawing9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5.png"/><Relationship Id="rId12" Type="http://schemas.openxmlformats.org/officeDocument/2006/relationships/diagramColors" Target="../diagrams/colors9.xml"/><Relationship Id="rId17" Type="http://schemas.openxmlformats.org/officeDocument/2006/relationships/image" Target="../media/image61.svg"/><Relationship Id="rId2" Type="http://schemas.openxmlformats.org/officeDocument/2006/relationships/diagramData" Target="../diagrams/data8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diagramQuickStyle" Target="../diagrams/quickStyle9.xml"/><Relationship Id="rId5" Type="http://schemas.openxmlformats.org/officeDocument/2006/relationships/diagramColors" Target="../diagrams/colors8.xml"/><Relationship Id="rId15" Type="http://schemas.openxmlformats.org/officeDocument/2006/relationships/image" Target="../media/image59.svg"/><Relationship Id="rId10" Type="http://schemas.openxmlformats.org/officeDocument/2006/relationships/diagramLayout" Target="../diagrams/layout9.xml"/><Relationship Id="rId4" Type="http://schemas.openxmlformats.org/officeDocument/2006/relationships/diagramQuickStyle" Target="../diagrams/quickStyle8.xml"/><Relationship Id="rId9" Type="http://schemas.openxmlformats.org/officeDocument/2006/relationships/diagramData" Target="../diagrams/data9.xml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3.sv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71.svg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70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openxmlformats.org/officeDocument/2006/relationships/image" Target="../media/image24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4.jp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hyperlink" Target="https://www.nstda.or.th/home/news_post/3d-face-shield-fablab/" TargetMode="External"/><Relationship Id="rId17" Type="http://schemas.openxmlformats.org/officeDocument/2006/relationships/hyperlink" Target="https://foottalk.blogspot.com/2011/09/bowling-alley-shoes-object-of-theft.html" TargetMode="External"/><Relationship Id="rId2" Type="http://schemas.openxmlformats.org/officeDocument/2006/relationships/image" Target="../media/image25.pn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jpg"/><Relationship Id="rId5" Type="http://schemas.openxmlformats.org/officeDocument/2006/relationships/image" Target="../media/image28.svg"/><Relationship Id="rId15" Type="http://schemas.openxmlformats.org/officeDocument/2006/relationships/image" Target="../media/image35.png"/><Relationship Id="rId10" Type="http://schemas.openxmlformats.org/officeDocument/2006/relationships/hyperlink" Target="https://www.pngall.com/lab-coat-png/download/24965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hyperlink" Target="https://awakeningwithplanetearth.com/2020/06/21/face-masks-cause-covid-like-symptoms-by-alice-b-clagett/comment-page-1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47.sv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6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49.sv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48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Bloodborne pathogen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site specific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188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 Procedures for SHS laboratory at OLIN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A123BD8-A09C-49C0-98E8-54B55610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B00449-E308-4DF3-9CFD-9A7D30B67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A56DF0C-1331-406E-AEE6-06E0E59F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8D22565-F42F-439B-A6A4-CF161165E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46E3E84-D1E6-4422-AA93-3EE98A821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9130E3C-1E93-4315-AE76-13C55147D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FEC1660-205F-490E-800A-0D57D250B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pic>
        <p:nvPicPr>
          <p:cNvPr id="17" name="Graphic 16" descr="Bio-hazard with solid fill">
            <a:extLst>
              <a:ext uri="{FF2B5EF4-FFF2-40B4-BE49-F238E27FC236}">
                <a16:creationId xmlns:a16="http://schemas.microsoft.com/office/drawing/2014/main" id="{2A6AF296-1F3A-45CF-A869-8FCA4B4A6A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808764">
            <a:off x="4930580" y="5566733"/>
            <a:ext cx="914400" cy="914400"/>
          </a:xfrm>
          <a:prstGeom prst="rect">
            <a:avLst/>
          </a:prstGeom>
        </p:spPr>
      </p:pic>
      <p:pic>
        <p:nvPicPr>
          <p:cNvPr id="20" name="Graphic 19" descr="Spilt/Cracked Glass Of Milk outline">
            <a:extLst>
              <a:ext uri="{FF2B5EF4-FFF2-40B4-BE49-F238E27FC236}">
                <a16:creationId xmlns:a16="http://schemas.microsoft.com/office/drawing/2014/main" id="{AEDC7E63-352B-41A4-A74A-F7AD82ECE2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10101" y="3388947"/>
            <a:ext cx="3982340" cy="3264796"/>
          </a:xfrm>
          <a:prstGeom prst="rect">
            <a:avLst/>
          </a:prstGeom>
        </p:spPr>
      </p:pic>
      <p:pic>
        <p:nvPicPr>
          <p:cNvPr id="23" name="Graphic 22" descr="Needle outline">
            <a:extLst>
              <a:ext uri="{FF2B5EF4-FFF2-40B4-BE49-F238E27FC236}">
                <a16:creationId xmlns:a16="http://schemas.microsoft.com/office/drawing/2014/main" id="{CB279513-129C-472B-8CAB-1D608F507D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17074" y="1124690"/>
            <a:ext cx="1659926" cy="16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027257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In the Event of a Blood spill…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A6B2306-3F94-4EEF-B12E-D3EE19F26B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952207"/>
              </p:ext>
            </p:extLst>
          </p:nvPr>
        </p:nvGraphicFramePr>
        <p:xfrm>
          <a:off x="521284" y="1392381"/>
          <a:ext cx="8378529" cy="5218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9C15E21A-C111-4D39-BB47-E83988E5A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93475" cy="6954260"/>
            <a:chOff x="9055676" y="0"/>
            <a:chExt cx="3193475" cy="69542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" name="Graphic 11" descr="Test tubes">
              <a:extLst>
                <a:ext uri="{FF2B5EF4-FFF2-40B4-BE49-F238E27FC236}">
                  <a16:creationId xmlns:a16="http://schemas.microsoft.com/office/drawing/2014/main" id="{57BD2CFA-105C-4606-859E-A8413C62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0534" y="4155643"/>
              <a:ext cx="2798617" cy="2798617"/>
            </a:xfrm>
            <a:prstGeom prst="rect">
              <a:avLst/>
            </a:prstGeom>
          </p:spPr>
        </p:pic>
      </p:grp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315D349-C128-4F8B-9DCB-AE488F252F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313792"/>
              </p:ext>
            </p:extLst>
          </p:nvPr>
        </p:nvGraphicFramePr>
        <p:xfrm>
          <a:off x="201336" y="1208015"/>
          <a:ext cx="8760823" cy="2768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Graphic 16" descr="Spilt/Cracked Glass Of Milk outline">
            <a:extLst>
              <a:ext uri="{FF2B5EF4-FFF2-40B4-BE49-F238E27FC236}">
                <a16:creationId xmlns:a16="http://schemas.microsoft.com/office/drawing/2014/main" id="{E8986018-16E3-465C-BF93-11C8A67757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19615" y="662687"/>
            <a:ext cx="1889670" cy="1889670"/>
          </a:xfrm>
          <a:prstGeom prst="rect">
            <a:avLst/>
          </a:prstGeom>
        </p:spPr>
      </p:pic>
      <p:pic>
        <p:nvPicPr>
          <p:cNvPr id="19" name="Graphic 18" descr="Spilt/Cracked Glass Of Milk with solid fill">
            <a:extLst>
              <a:ext uri="{FF2B5EF4-FFF2-40B4-BE49-F238E27FC236}">
                <a16:creationId xmlns:a16="http://schemas.microsoft.com/office/drawing/2014/main" id="{90CC94E5-26A1-427E-AAFD-53D64EA6E9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9615" y="812687"/>
            <a:ext cx="1889670" cy="18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027257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Rockwell" panose="02060603020205020403" pitchFamily="18" charset="0"/>
              </a:rPr>
              <a:t>Laboratory surfac</a:t>
            </a:r>
            <a:r>
              <a:rPr lang="en-US" u="sng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Rockwell" panose="02060603020205020403" pitchFamily="18" charset="0"/>
              </a:rPr>
              <a:t>e cleaning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03DCB6-CE2E-4DB2-998C-5E89A0D57B5A}"/>
              </a:ext>
            </a:extLst>
          </p:cNvPr>
          <p:cNvSpPr txBox="1">
            <a:spLocks/>
          </p:cNvSpPr>
          <p:nvPr/>
        </p:nvSpPr>
        <p:spPr>
          <a:xfrm>
            <a:off x="521282" y="1220932"/>
            <a:ext cx="5829293" cy="342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approved disinfectant to clean all laboratory surfaces that have the potential for contact with blood or body fluids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46FDE3E-5F98-465E-A4A1-17F8E562F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770105"/>
              </p:ext>
            </p:extLst>
          </p:nvPr>
        </p:nvGraphicFramePr>
        <p:xfrm>
          <a:off x="521283" y="1608089"/>
          <a:ext cx="7210716" cy="494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BBB712D-326E-462C-A8F9-C3C739825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Flask">
              <a:extLst>
                <a:ext uri="{FF2B5EF4-FFF2-40B4-BE49-F238E27FC236}">
                  <a16:creationId xmlns:a16="http://schemas.microsoft.com/office/drawing/2014/main" id="{C1AB70EC-6FF8-4DB3-A7E7-E489257F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60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027257"/>
          </a:xfrm>
        </p:spPr>
        <p:txBody>
          <a:bodyPr/>
          <a:lstStyle/>
          <a:p>
            <a:r>
              <a:rPr lang="en-US" u="sng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Centrifuge cleaning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03DCB6-CE2E-4DB2-998C-5E89A0D57B5A}"/>
              </a:ext>
            </a:extLst>
          </p:cNvPr>
          <p:cNvSpPr txBox="1">
            <a:spLocks/>
          </p:cNvSpPr>
          <p:nvPr/>
        </p:nvSpPr>
        <p:spPr>
          <a:xfrm>
            <a:off x="521282" y="1220931"/>
            <a:ext cx="5829294" cy="1731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Wipe interior of centrifuge with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SaniZide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weekly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 tube breaks in the centrifuge or there is any visible fluid in the centrifuge, use the spill kit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Never open a centrifuge until it has come to a complete stop.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46FDE3E-5F98-465E-A4A1-17F8E562F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850294"/>
              </p:ext>
            </p:extLst>
          </p:nvPr>
        </p:nvGraphicFramePr>
        <p:xfrm>
          <a:off x="838899" y="2591331"/>
          <a:ext cx="6893100" cy="3960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BBB712D-326E-462C-A8F9-C3C739825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Flask">
              <a:extLst>
                <a:ext uri="{FF2B5EF4-FFF2-40B4-BE49-F238E27FC236}">
                  <a16:creationId xmlns:a16="http://schemas.microsoft.com/office/drawing/2014/main" id="{C1AB70EC-6FF8-4DB3-A7E7-E489257F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7294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0272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Rockwell" panose="02060603020205020403" pitchFamily="18" charset="0"/>
              </a:rPr>
              <a:t>Disposal of Specimens and waste management</a:t>
            </a:r>
            <a:endParaRPr lang="en-US" u="sng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Rockwell" panose="02060603020205020403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03DCB6-CE2E-4DB2-998C-5E89A0D57B5A}"/>
              </a:ext>
            </a:extLst>
          </p:cNvPr>
          <p:cNvSpPr txBox="1">
            <a:spLocks/>
          </p:cNvSpPr>
          <p:nvPr/>
        </p:nvSpPr>
        <p:spPr>
          <a:xfrm>
            <a:off x="176169" y="1451295"/>
            <a:ext cx="8723644" cy="12249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Blood specimens are kept refrigerated in sample racks for one week.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Specimens are then disposed of by placing in bagged biohazard container.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full the biohazard waste bag is tied closed and placed into large drums for incineration.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Waste drums are picked up according to MSU policy for biohazard waste pick-up*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46FDE3E-5F98-465E-A4A1-17F8E562F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023380"/>
              </p:ext>
            </p:extLst>
          </p:nvPr>
        </p:nvGraphicFramePr>
        <p:xfrm>
          <a:off x="-21259" y="2701255"/>
          <a:ext cx="9149673" cy="3540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BBB712D-326E-462C-A8F9-C3C739825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67257" y="0"/>
            <a:ext cx="4266669" cy="6858000"/>
            <a:chOff x="8759536" y="0"/>
            <a:chExt cx="4266669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Flask">
              <a:extLst>
                <a:ext uri="{FF2B5EF4-FFF2-40B4-BE49-F238E27FC236}">
                  <a16:creationId xmlns:a16="http://schemas.microsoft.com/office/drawing/2014/main" id="{C1AB70EC-6FF8-4DB3-A7E7-E489257F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01948D-5924-48E7-A994-E4C1130565CC}"/>
              </a:ext>
            </a:extLst>
          </p:cNvPr>
          <p:cNvSpPr txBox="1"/>
          <p:nvPr/>
        </p:nvSpPr>
        <p:spPr>
          <a:xfrm>
            <a:off x="654340" y="6409189"/>
            <a:ext cx="674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*All waste is to be disposed of within 90 days from start of collection</a:t>
            </a:r>
          </a:p>
        </p:txBody>
      </p:sp>
      <p:pic>
        <p:nvPicPr>
          <p:cNvPr id="16" name="Graphic 15" descr="Garbage outline">
            <a:extLst>
              <a:ext uri="{FF2B5EF4-FFF2-40B4-BE49-F238E27FC236}">
                <a16:creationId xmlns:a16="http://schemas.microsoft.com/office/drawing/2014/main" id="{1A242F5B-A16C-4EA8-BED3-C0BC89427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09402" y="5260132"/>
            <a:ext cx="1149057" cy="1149057"/>
          </a:xfrm>
          <a:prstGeom prst="rect">
            <a:avLst/>
          </a:prstGeom>
        </p:spPr>
      </p:pic>
      <p:pic>
        <p:nvPicPr>
          <p:cNvPr id="18" name="Graphic 17" descr="Bio-hazard outline">
            <a:extLst>
              <a:ext uri="{FF2B5EF4-FFF2-40B4-BE49-F238E27FC236}">
                <a16:creationId xmlns:a16="http://schemas.microsoft.com/office/drawing/2014/main" id="{A361380D-6523-43D6-87AB-AAAC9340AF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14451" y="225202"/>
            <a:ext cx="2172469" cy="208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0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02725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event of an exposure know what to do:</a:t>
            </a:r>
            <a:br>
              <a:rPr lang="en-US" sz="4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1392382"/>
            <a:ext cx="8378529" cy="4351338"/>
          </a:xfrm>
        </p:spPr>
        <p:txBody>
          <a:bodyPr/>
          <a:lstStyle/>
          <a:p>
            <a:pPr lvl="1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Needlestick:</a:t>
            </a:r>
          </a:p>
          <a:p>
            <a:pPr lvl="2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Wash affected area thoroughly for at least 15 minutes, allow to bleed</a:t>
            </a:r>
          </a:p>
          <a:p>
            <a:pPr lvl="2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Notify supervisor as soon as possible</a:t>
            </a:r>
          </a:p>
          <a:p>
            <a:pPr lvl="2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Obtain authorization to bill forms and be checked at Lansing Urgent Care</a:t>
            </a:r>
          </a:p>
          <a:p>
            <a:pPr lvl="2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Patient/source info if available and get permission to test their samples</a:t>
            </a:r>
          </a:p>
          <a:p>
            <a:pPr lvl="1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Splash in eye/mucous membrane:</a:t>
            </a:r>
          </a:p>
          <a:p>
            <a:pPr lvl="2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Eyewash and rinse area for at least 15 minutes</a:t>
            </a:r>
          </a:p>
          <a:p>
            <a:pPr lvl="2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Notify supervisor as soon as possible</a:t>
            </a:r>
          </a:p>
          <a:p>
            <a:pPr lvl="1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BBP EXPOSURE forms</a:t>
            </a:r>
          </a:p>
          <a:p>
            <a:pPr lvl="2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they?</a:t>
            </a:r>
          </a:p>
          <a:p>
            <a:pPr lvl="2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are they?</a:t>
            </a:r>
          </a:p>
          <a:p>
            <a:pPr lvl="2"/>
            <a:endParaRPr lang="en-US" sz="1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B226A9-D9EE-4576-B6BE-BA2E94C16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36181" y="0"/>
            <a:ext cx="3890553" cy="6904758"/>
            <a:chOff x="8936181" y="0"/>
            <a:chExt cx="3890553" cy="69047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Microscope">
              <a:extLst>
                <a:ext uri="{FF2B5EF4-FFF2-40B4-BE49-F238E27FC236}">
                  <a16:creationId xmlns:a16="http://schemas.microsoft.com/office/drawing/2014/main" id="{A9B090FE-5998-4BAC-AB8D-6F40D44C8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8936181" y="3014205"/>
              <a:ext cx="3890553" cy="3890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033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1882"/>
            <a:ext cx="9144000" cy="1655762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A123BD8-A09C-49C0-98E8-54B55610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B00449-E308-4DF3-9CFD-9A7D30B67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A56DF0C-1331-406E-AEE6-06E0E59F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8D22565-F42F-439B-A6A4-CF161165E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46E3E84-D1E6-4422-AA93-3EE98A821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9130E3C-1E93-4315-AE76-13C55147D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FEC1660-205F-490E-800A-0D57D250B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Many tasks that we perform in our laboratory can expose us to Bloodborne pathogens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56407985-67B0-43F1-8B4E-2C9B672657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569510"/>
              </p:ext>
            </p:extLst>
          </p:nvPr>
        </p:nvGraphicFramePr>
        <p:xfrm>
          <a:off x="521284" y="1825625"/>
          <a:ext cx="837852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98EA88B-C439-4F17-9585-820972CE0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09185" y="-83127"/>
            <a:ext cx="3668917" cy="6941127"/>
            <a:chOff x="9009186" y="0"/>
            <a:chExt cx="3668917" cy="69411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Clipboard">
              <a:extLst>
                <a:ext uri="{FF2B5EF4-FFF2-40B4-BE49-F238E27FC236}">
                  <a16:creationId xmlns:a16="http://schemas.microsoft.com/office/drawing/2014/main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pic>
        <p:nvPicPr>
          <p:cNvPr id="13" name="Graphic 12" descr="Warning with solid fill">
            <a:extLst>
              <a:ext uri="{FF2B5EF4-FFF2-40B4-BE49-F238E27FC236}">
                <a16:creationId xmlns:a16="http://schemas.microsoft.com/office/drawing/2014/main" id="{94FD8B7E-C8F9-4D6C-9E8E-F9A39ADE8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30920" y="233265"/>
            <a:ext cx="2225448" cy="2323323"/>
          </a:xfrm>
          <a:prstGeom prst="rect">
            <a:avLst/>
          </a:prstGeom>
        </p:spPr>
      </p:pic>
      <p:pic>
        <p:nvPicPr>
          <p:cNvPr id="15" name="Graphic 14" descr="Bio-hazard outline">
            <a:extLst>
              <a:ext uri="{FF2B5EF4-FFF2-40B4-BE49-F238E27FC236}">
                <a16:creationId xmlns:a16="http://schemas.microsoft.com/office/drawing/2014/main" id="{867307CD-56DA-479C-8DC2-E2EBBDD83E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46434" y="4234157"/>
            <a:ext cx="1812080" cy="18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3" y="96966"/>
            <a:ext cx="8378529" cy="10272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Proper PPE available for Lab tasks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83E472-316B-42B5-9901-2C007C5B7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282" y="1837302"/>
            <a:ext cx="2268675" cy="183257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0DCA9-3B7A-4837-9C64-F0CE0D5E2B3A}"/>
              </a:ext>
            </a:extLst>
          </p:cNvPr>
          <p:cNvSpPr txBox="1"/>
          <p:nvPr/>
        </p:nvSpPr>
        <p:spPr>
          <a:xfrm>
            <a:off x="698782" y="3784291"/>
            <a:ext cx="1984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 latex gloves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463B806-86C1-44AC-8470-6E6761DC7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282" y="4307031"/>
            <a:ext cx="2268675" cy="20158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D4552E-64C5-40E0-AE15-5B00BB70508E}"/>
              </a:ext>
            </a:extLst>
          </p:cNvPr>
          <p:cNvSpPr txBox="1"/>
          <p:nvPr/>
        </p:nvSpPr>
        <p:spPr>
          <a:xfrm>
            <a:off x="698782" y="6376554"/>
            <a:ext cx="1984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 mask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E42B7D-A1DC-4708-8147-D9D746BA7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2300" y="1768455"/>
            <a:ext cx="2268675" cy="201583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B674D5-C064-4DDD-8FE9-D8801F4C0A04}"/>
              </a:ext>
            </a:extLst>
          </p:cNvPr>
          <p:cNvSpPr txBox="1"/>
          <p:nvPr/>
        </p:nvSpPr>
        <p:spPr>
          <a:xfrm>
            <a:off x="3614305" y="3784291"/>
            <a:ext cx="1984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 coat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DD40F6-2362-4667-BF5E-80F684666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2298" y="4307031"/>
            <a:ext cx="2268675" cy="20158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0FFF75-43A7-4E33-BD4E-2A24EA207112}"/>
              </a:ext>
            </a:extLst>
          </p:cNvPr>
          <p:cNvSpPr txBox="1"/>
          <p:nvPr/>
        </p:nvSpPr>
        <p:spPr>
          <a:xfrm>
            <a:off x="3614305" y="6376554"/>
            <a:ext cx="1984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Safety/splash Shield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051D9B-1137-438D-A466-460D44ED3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26359" y="1768455"/>
            <a:ext cx="2268675" cy="201583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A0715F-CA2B-4594-91FD-D8C6E5E10965}"/>
              </a:ext>
            </a:extLst>
          </p:cNvPr>
          <p:cNvSpPr txBox="1"/>
          <p:nvPr/>
        </p:nvSpPr>
        <p:spPr>
          <a:xfrm>
            <a:off x="6552007" y="3792356"/>
            <a:ext cx="1984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 shield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E47BD82-D8BD-4FB4-9086-D3AD4D44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11867" y="4307031"/>
            <a:ext cx="2268675" cy="20158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6E47C2-C29C-4EC4-A9A9-B75D7A68E935}"/>
              </a:ext>
            </a:extLst>
          </p:cNvPr>
          <p:cNvSpPr txBox="1"/>
          <p:nvPr/>
        </p:nvSpPr>
        <p:spPr>
          <a:xfrm>
            <a:off x="6556664" y="6376554"/>
            <a:ext cx="1984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Closed toe shoes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E49640-1F41-49EF-9DE6-5B8BD818E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7050231"/>
            <a:chOff x="9055676" y="0"/>
            <a:chExt cx="3136324" cy="7050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" name="Graphic 11" descr="Shirt">
              <a:extLst>
                <a:ext uri="{FF2B5EF4-FFF2-40B4-BE49-F238E27FC236}">
                  <a16:creationId xmlns:a16="http://schemas.microsoft.com/office/drawing/2014/main" id="{D0B86988-B817-439D-A6A5-18064726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0887424">
              <a:off x="9541289" y="4083626"/>
              <a:ext cx="1951759" cy="1951759"/>
            </a:xfrm>
            <a:prstGeom prst="rect">
              <a:avLst/>
            </a:prstGeom>
          </p:spPr>
        </p:pic>
        <p:pic>
          <p:nvPicPr>
            <p:cNvPr id="14" name="Graphic 13" descr="Glasses">
              <a:extLst>
                <a:ext uri="{FF2B5EF4-FFF2-40B4-BE49-F238E27FC236}">
                  <a16:creationId xmlns:a16="http://schemas.microsoft.com/office/drawing/2014/main" id="{92AEA3DE-CFDD-499C-B6AD-99345EA1C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795024">
              <a:off x="11018693" y="3451676"/>
              <a:ext cx="1034563" cy="1034563"/>
            </a:xfrm>
            <a:prstGeom prst="rect">
              <a:avLst/>
            </a:prstGeom>
          </p:spPr>
        </p:pic>
        <p:pic>
          <p:nvPicPr>
            <p:cNvPr id="16" name="Graphic 15" descr="Boot">
              <a:extLst>
                <a:ext uri="{FF2B5EF4-FFF2-40B4-BE49-F238E27FC236}">
                  <a16:creationId xmlns:a16="http://schemas.microsoft.com/office/drawing/2014/main" id="{BDFF0140-1CC8-4F76-B83E-EFC26BF5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97835" y="5595504"/>
              <a:ext cx="1454727" cy="1454727"/>
            </a:xfrm>
            <a:prstGeom prst="rect">
              <a:avLst/>
            </a:prstGeom>
          </p:spPr>
        </p:pic>
      </p:grpSp>
      <p:pic>
        <p:nvPicPr>
          <p:cNvPr id="27" name="Picture 26" descr="Person wearing surgical gloves">
            <a:extLst>
              <a:ext uri="{FF2B5EF4-FFF2-40B4-BE49-F238E27FC236}">
                <a16:creationId xmlns:a16="http://schemas.microsoft.com/office/drawing/2014/main" id="{5E128E59-D550-45AC-AF67-BF15872EC0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782" y="2138483"/>
            <a:ext cx="1913670" cy="1275780"/>
          </a:xfrm>
          <a:prstGeom prst="rect">
            <a:avLst/>
          </a:prstGeom>
        </p:spPr>
      </p:pic>
      <p:pic>
        <p:nvPicPr>
          <p:cNvPr id="32" name="Picture 31" descr="A picture containing clothing, person, person, standing&#10;&#10;Description automatically generated">
            <a:extLst>
              <a:ext uri="{FF2B5EF4-FFF2-40B4-BE49-F238E27FC236}">
                <a16:creationId xmlns:a16="http://schemas.microsoft.com/office/drawing/2014/main" id="{C53ADBD8-EA43-41E0-A90F-1752018E4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00733" y="1837302"/>
            <a:ext cx="1898235" cy="1898235"/>
          </a:xfrm>
          <a:prstGeom prst="rect">
            <a:avLst/>
          </a:prstGeom>
        </p:spPr>
      </p:pic>
      <p:pic>
        <p:nvPicPr>
          <p:cNvPr id="35" name="Picture 34" descr="A picture containing logo&#10;&#10;Description automatically generated">
            <a:extLst>
              <a:ext uri="{FF2B5EF4-FFF2-40B4-BE49-F238E27FC236}">
                <a16:creationId xmlns:a16="http://schemas.microsoft.com/office/drawing/2014/main" id="{638FAD14-65D1-465F-9D8C-4ADF2735D5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840971" y="2115074"/>
            <a:ext cx="1583173" cy="1313926"/>
          </a:xfrm>
          <a:prstGeom prst="rect">
            <a:avLst/>
          </a:prstGeom>
        </p:spPr>
      </p:pic>
      <p:pic>
        <p:nvPicPr>
          <p:cNvPr id="38" name="Picture 37" descr="A white and blue diaper&#10;&#10;Description automatically generated with low confidence">
            <a:extLst>
              <a:ext uri="{FF2B5EF4-FFF2-40B4-BE49-F238E27FC236}">
                <a16:creationId xmlns:a16="http://schemas.microsoft.com/office/drawing/2014/main" id="{98210861-8673-41F7-A9BA-2FE8A3E038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67198" y="4518296"/>
            <a:ext cx="1834034" cy="1511620"/>
          </a:xfrm>
          <a:prstGeom prst="rect">
            <a:avLst/>
          </a:prstGeom>
        </p:spPr>
      </p:pic>
      <p:pic>
        <p:nvPicPr>
          <p:cNvPr id="41" name="Picture 40" descr="A picture containing case&#10;&#10;Description automatically generated">
            <a:extLst>
              <a:ext uri="{FF2B5EF4-FFF2-40B4-BE49-F238E27FC236}">
                <a16:creationId xmlns:a16="http://schemas.microsoft.com/office/drawing/2014/main" id="{3B507845-8C23-4D80-B057-3478975DB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2167" y="4428523"/>
            <a:ext cx="1588838" cy="1767277"/>
          </a:xfrm>
          <a:prstGeom prst="rect">
            <a:avLst/>
          </a:prstGeom>
        </p:spPr>
      </p:pic>
      <p:pic>
        <p:nvPicPr>
          <p:cNvPr id="43" name="Picture 42" descr="A red and white shoe&#10;&#10;Description automatically generated with medium confidence">
            <a:extLst>
              <a:ext uri="{FF2B5EF4-FFF2-40B4-BE49-F238E27FC236}">
                <a16:creationId xmlns:a16="http://schemas.microsoft.com/office/drawing/2014/main" id="{C1A848D3-0A47-4353-8B7A-53533BBEC9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681792" y="4653650"/>
            <a:ext cx="1749418" cy="11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8026-A6D9-4688-B59D-52B3FF07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and where to find PPE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6F4BFE-0205-4107-A42C-7463AC5628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2208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78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8026-A6D9-4688-B59D-52B3FF07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engineering controls to help protect us and limit our risk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6F4BFE-0205-4107-A42C-7463AC5628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70994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556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8026-A6D9-4688-B59D-52B3FF07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work practices that help protect us and limit our risk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6F4BFE-0205-4107-A42C-7463AC5628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0544183"/>
              </p:ext>
            </p:extLst>
          </p:nvPr>
        </p:nvGraphicFramePr>
        <p:xfrm>
          <a:off x="997591" y="194307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668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027257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Phlebotomy procedures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32CE14B-3BA1-4454-827F-25161105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9574330"/>
              </p:ext>
            </p:extLst>
          </p:nvPr>
        </p:nvGraphicFramePr>
        <p:xfrm>
          <a:off x="521283" y="1608089"/>
          <a:ext cx="7210716" cy="494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AEA098C1-E19E-4D03-9A35-14569BC7C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899813" y="0"/>
            <a:ext cx="3884322" cy="6858000"/>
            <a:chOff x="8899813" y="0"/>
            <a:chExt cx="388432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Graphic 12" descr="Beaker">
              <a:extLst>
                <a:ext uri="{FF2B5EF4-FFF2-40B4-BE49-F238E27FC236}">
                  <a16:creationId xmlns:a16="http://schemas.microsoft.com/office/drawing/2014/main" id="{BF2CC76A-FBA9-49E0-9F1C-2C5299495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99813" y="2973678"/>
              <a:ext cx="3884322" cy="3884322"/>
            </a:xfrm>
            <a:prstGeom prst="rect">
              <a:avLst/>
            </a:prstGeom>
          </p:spPr>
        </p:pic>
      </p:grpSp>
      <p:pic>
        <p:nvPicPr>
          <p:cNvPr id="14" name="Content Placeholder 13" descr="Needle with solid fill">
            <a:extLst>
              <a:ext uri="{FF2B5EF4-FFF2-40B4-BE49-F238E27FC236}">
                <a16:creationId xmlns:a16="http://schemas.microsoft.com/office/drawing/2014/main" id="{7EAD5DB7-7A46-407F-B20E-15CB9DC72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45383" y="730799"/>
            <a:ext cx="1788466" cy="1788466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372E97-4ECD-4D60-8EF4-13852AE21C0F}"/>
              </a:ext>
            </a:extLst>
          </p:cNvPr>
          <p:cNvSpPr txBox="1"/>
          <p:nvPr/>
        </p:nvSpPr>
        <p:spPr>
          <a:xfrm flipH="1">
            <a:off x="1560551" y="1238757"/>
            <a:ext cx="431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universal precautions throughout the procedure</a:t>
            </a:r>
          </a:p>
        </p:txBody>
      </p:sp>
    </p:spTree>
    <p:extLst>
      <p:ext uri="{BB962C8B-B14F-4D97-AF65-F5344CB8AC3E}">
        <p14:creationId xmlns:p14="http://schemas.microsoft.com/office/powerpoint/2010/main" val="2797506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0272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Specimen handling and transport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32CE14B-3BA1-4454-827F-25161105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4284336"/>
              </p:ext>
            </p:extLst>
          </p:nvPr>
        </p:nvGraphicFramePr>
        <p:xfrm>
          <a:off x="521283" y="1608089"/>
          <a:ext cx="7210716" cy="494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AEA098C1-E19E-4D03-9A35-14569BC7C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899813" y="0"/>
            <a:ext cx="3884322" cy="6858000"/>
            <a:chOff x="8899813" y="0"/>
            <a:chExt cx="388432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Graphic 12" descr="Beaker">
              <a:extLst>
                <a:ext uri="{FF2B5EF4-FFF2-40B4-BE49-F238E27FC236}">
                  <a16:creationId xmlns:a16="http://schemas.microsoft.com/office/drawing/2014/main" id="{BF2CC76A-FBA9-49E0-9F1C-2C5299495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99813" y="2973678"/>
              <a:ext cx="3884322" cy="388432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9372E97-4ECD-4D60-8EF4-13852AE21C0F}"/>
              </a:ext>
            </a:extLst>
          </p:cNvPr>
          <p:cNvSpPr txBox="1"/>
          <p:nvPr/>
        </p:nvSpPr>
        <p:spPr>
          <a:xfrm flipH="1">
            <a:off x="1560551" y="1238757"/>
            <a:ext cx="431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universal precautions throughout the procedure</a:t>
            </a:r>
          </a:p>
        </p:txBody>
      </p:sp>
      <p:pic>
        <p:nvPicPr>
          <p:cNvPr id="12" name="Graphic 11" descr="Test tubes outline">
            <a:extLst>
              <a:ext uri="{FF2B5EF4-FFF2-40B4-BE49-F238E27FC236}">
                <a16:creationId xmlns:a16="http://schemas.microsoft.com/office/drawing/2014/main" id="{A5731B12-A870-4888-BB54-BCF1138BA2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32488" y="636742"/>
            <a:ext cx="1838228" cy="18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6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0272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Specimen aliquot and removal of stopper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03DCB6-CE2E-4DB2-998C-5E89A0D57B5A}"/>
              </a:ext>
            </a:extLst>
          </p:cNvPr>
          <p:cNvSpPr txBox="1">
            <a:spLocks/>
          </p:cNvSpPr>
          <p:nvPr/>
        </p:nvSpPr>
        <p:spPr>
          <a:xfrm>
            <a:off x="521282" y="1220932"/>
            <a:ext cx="5829293" cy="34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46FDE3E-5F98-465E-A4A1-17F8E562F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8740117"/>
              </p:ext>
            </p:extLst>
          </p:nvPr>
        </p:nvGraphicFramePr>
        <p:xfrm>
          <a:off x="521283" y="1608089"/>
          <a:ext cx="7210716" cy="494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BBB712D-326E-462C-A8F9-C3C739825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59536" y="0"/>
            <a:ext cx="4266669" cy="6858000"/>
            <a:chOff x="8759536" y="0"/>
            <a:chExt cx="4266669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Graphic 10" descr="Flask">
              <a:extLst>
                <a:ext uri="{FF2B5EF4-FFF2-40B4-BE49-F238E27FC236}">
                  <a16:creationId xmlns:a16="http://schemas.microsoft.com/office/drawing/2014/main" id="{C1AB70EC-6FF8-4DB3-A7E7-E489257F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59536" y="2591331"/>
              <a:ext cx="4266669" cy="4266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282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win32_fixed.potx" id="{269FE122-B7FA-4B7D-8A63-CDA86BC2B22B}" vid="{7A4BF6DB-F99C-4999-B097-EACC7D6974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192</TotalTime>
  <Words>1320</Words>
  <Application>Microsoft Office PowerPoint</Application>
  <PresentationFormat>Widescreen</PresentationFormat>
  <Paragraphs>183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Rockwell</vt:lpstr>
      <vt:lpstr>Tahoma</vt:lpstr>
      <vt:lpstr>Office Theme</vt:lpstr>
      <vt:lpstr>Bloodborne pathogen  site specific</vt:lpstr>
      <vt:lpstr>Many tasks that we perform in our laboratory can expose us to Bloodborne pathogens</vt:lpstr>
      <vt:lpstr>Proper PPE available for Lab tasks</vt:lpstr>
      <vt:lpstr>How to use and where to find PPE</vt:lpstr>
      <vt:lpstr>Other engineering controls to help protect us and limit our risk</vt:lpstr>
      <vt:lpstr>Other work practices that help protect us and limit our risk</vt:lpstr>
      <vt:lpstr>Phlebotomy procedures</vt:lpstr>
      <vt:lpstr>Specimen handling and transport</vt:lpstr>
      <vt:lpstr>Specimen aliquot and removal of stopper</vt:lpstr>
      <vt:lpstr>In the Event of a Blood spill…</vt:lpstr>
      <vt:lpstr>Laboratory surface cleaning</vt:lpstr>
      <vt:lpstr>Centrifuge cleaning</vt:lpstr>
      <vt:lpstr>Disposal of Specimens and waste management</vt:lpstr>
      <vt:lpstr>In the event of an exposure know what to do: </vt:lpstr>
      <vt:lpstr>Remember… Safety First!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Bloodborne pathogen site specific</dc:title>
  <dc:creator>St George, Kelly</dc:creator>
  <cp:lastModifiedBy>St George, Kelly</cp:lastModifiedBy>
  <cp:revision>17</cp:revision>
  <cp:lastPrinted>2022-06-07T16:00:30Z</cp:lastPrinted>
  <dcterms:created xsi:type="dcterms:W3CDTF">2022-06-07T15:41:06Z</dcterms:created>
  <dcterms:modified xsi:type="dcterms:W3CDTF">2022-06-07T18:53:32Z</dcterms:modified>
</cp:coreProperties>
</file>