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68" r:id="rId4"/>
    <p:sldId id="270" r:id="rId5"/>
    <p:sldId id="279" r:id="rId6"/>
    <p:sldId id="272" r:id="rId7"/>
    <p:sldId id="275" r:id="rId8"/>
    <p:sldId id="277" r:id="rId9"/>
    <p:sldId id="281" r:id="rId10"/>
    <p:sldId id="283" r:id="rId11"/>
    <p:sldId id="285" r:id="rId12"/>
    <p:sldId id="260" r:id="rId13"/>
    <p:sldId id="261" r:id="rId14"/>
    <p:sldId id="262" r:id="rId15"/>
    <p:sldId id="267" r:id="rId16"/>
    <p:sldId id="278" r:id="rId17"/>
    <p:sldId id="265" r:id="rId1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rebushet MS"/>
        <a:ea typeface="+mn-ea"/>
        <a:cs typeface="+mn-cs"/>
      </a:defRPr>
    </a:lvl1pPr>
    <a:lvl2pPr marL="457200" algn="l" rtl="0" eaLnBrk="0" fontAlgn="base" hangingPunct="0">
      <a:spcBef>
        <a:spcPct val="0"/>
      </a:spcBef>
      <a:spcAft>
        <a:spcPct val="0"/>
      </a:spcAft>
      <a:defRPr kern="1200">
        <a:solidFill>
          <a:schemeClr val="tx1"/>
        </a:solidFill>
        <a:latin typeface="Trebushet MS"/>
        <a:ea typeface="+mn-ea"/>
        <a:cs typeface="+mn-cs"/>
      </a:defRPr>
    </a:lvl2pPr>
    <a:lvl3pPr marL="914400" algn="l" rtl="0" eaLnBrk="0" fontAlgn="base" hangingPunct="0">
      <a:spcBef>
        <a:spcPct val="0"/>
      </a:spcBef>
      <a:spcAft>
        <a:spcPct val="0"/>
      </a:spcAft>
      <a:defRPr kern="1200">
        <a:solidFill>
          <a:schemeClr val="tx1"/>
        </a:solidFill>
        <a:latin typeface="Trebushet MS"/>
        <a:ea typeface="+mn-ea"/>
        <a:cs typeface="+mn-cs"/>
      </a:defRPr>
    </a:lvl3pPr>
    <a:lvl4pPr marL="1371600" algn="l" rtl="0" eaLnBrk="0" fontAlgn="base" hangingPunct="0">
      <a:spcBef>
        <a:spcPct val="0"/>
      </a:spcBef>
      <a:spcAft>
        <a:spcPct val="0"/>
      </a:spcAft>
      <a:defRPr kern="1200">
        <a:solidFill>
          <a:schemeClr val="tx1"/>
        </a:solidFill>
        <a:latin typeface="Trebushet MS"/>
        <a:ea typeface="+mn-ea"/>
        <a:cs typeface="+mn-cs"/>
      </a:defRPr>
    </a:lvl4pPr>
    <a:lvl5pPr marL="1828800" algn="l" rtl="0" eaLnBrk="0" fontAlgn="base" hangingPunct="0">
      <a:spcBef>
        <a:spcPct val="0"/>
      </a:spcBef>
      <a:spcAft>
        <a:spcPct val="0"/>
      </a:spcAft>
      <a:defRPr kern="1200">
        <a:solidFill>
          <a:schemeClr val="tx1"/>
        </a:solidFill>
        <a:latin typeface="Trebushet MS"/>
        <a:ea typeface="+mn-ea"/>
        <a:cs typeface="+mn-cs"/>
      </a:defRPr>
    </a:lvl5pPr>
    <a:lvl6pPr marL="2286000" algn="l" defTabSz="914400" rtl="0" eaLnBrk="1" latinLnBrk="0" hangingPunct="1">
      <a:defRPr kern="1200">
        <a:solidFill>
          <a:schemeClr val="tx1"/>
        </a:solidFill>
        <a:latin typeface="Trebushet MS"/>
        <a:ea typeface="+mn-ea"/>
        <a:cs typeface="+mn-cs"/>
      </a:defRPr>
    </a:lvl6pPr>
    <a:lvl7pPr marL="2743200" algn="l" defTabSz="914400" rtl="0" eaLnBrk="1" latinLnBrk="0" hangingPunct="1">
      <a:defRPr kern="1200">
        <a:solidFill>
          <a:schemeClr val="tx1"/>
        </a:solidFill>
        <a:latin typeface="Trebushet MS"/>
        <a:ea typeface="+mn-ea"/>
        <a:cs typeface="+mn-cs"/>
      </a:defRPr>
    </a:lvl7pPr>
    <a:lvl8pPr marL="3200400" algn="l" defTabSz="914400" rtl="0" eaLnBrk="1" latinLnBrk="0" hangingPunct="1">
      <a:defRPr kern="1200">
        <a:solidFill>
          <a:schemeClr val="tx1"/>
        </a:solidFill>
        <a:latin typeface="Trebushet MS"/>
        <a:ea typeface="+mn-ea"/>
        <a:cs typeface="+mn-cs"/>
      </a:defRPr>
    </a:lvl8pPr>
    <a:lvl9pPr marL="3657600" algn="l" defTabSz="914400" rtl="0" eaLnBrk="1" latinLnBrk="0" hangingPunct="1">
      <a:defRPr kern="1200">
        <a:solidFill>
          <a:schemeClr val="tx1"/>
        </a:solidFill>
        <a:latin typeface="Trebushet M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78EE"/>
    <a:srgbClr val="BFE5E5"/>
    <a:srgbClr val="CEE39F"/>
    <a:srgbClr val="FFFFFF"/>
    <a:srgbClr val="000000"/>
    <a:srgbClr val="C2D78D"/>
    <a:srgbClr val="DEE9C1"/>
    <a:srgbClr val="D3E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114" autoAdjust="0"/>
    <p:restoredTop sz="94660" autoAdjust="0"/>
  </p:normalViewPr>
  <p:slideViewPr>
    <p:cSldViewPr>
      <p:cViewPr>
        <p:scale>
          <a:sx n="100" d="100"/>
          <a:sy n="100" d="100"/>
        </p:scale>
        <p:origin x="-2094"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5200EE-19A8-42AE-96C3-0F0AAAE9127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1745203-A6C1-40BC-A930-33E75BBA4A16}">
      <dgm:prSet/>
      <dgm:spPr/>
      <dgm:t>
        <a:bodyPr/>
        <a:lstStyle/>
        <a:p>
          <a:pPr rtl="0"/>
          <a:r>
            <a:rPr lang="en-US" b="1" dirty="0" smtClean="0"/>
            <a:t>The Department of Pathology has established various collection and testing priorities for the improved medical management of patients.</a:t>
          </a:r>
          <a:endParaRPr lang="en-US" dirty="0"/>
        </a:p>
      </dgm:t>
    </dgm:pt>
    <dgm:pt modelId="{0012F826-32DD-4734-A972-6F99EB3CF6F8}" type="parTrans" cxnId="{67F51B4B-04B2-4864-92AD-B4E9CE84187A}">
      <dgm:prSet/>
      <dgm:spPr/>
      <dgm:t>
        <a:bodyPr/>
        <a:lstStyle/>
        <a:p>
          <a:endParaRPr lang="en-US"/>
        </a:p>
      </dgm:t>
    </dgm:pt>
    <dgm:pt modelId="{880D14BD-4412-4C74-AA5D-8936AB3C01F4}" type="sibTrans" cxnId="{67F51B4B-04B2-4864-92AD-B4E9CE84187A}">
      <dgm:prSet/>
      <dgm:spPr/>
      <dgm:t>
        <a:bodyPr/>
        <a:lstStyle/>
        <a:p>
          <a:endParaRPr lang="en-US"/>
        </a:p>
      </dgm:t>
    </dgm:pt>
    <dgm:pt modelId="{9A18D997-DF7F-46AF-B55B-534A20938F67}" type="pres">
      <dgm:prSet presAssocID="{A75200EE-19A8-42AE-96C3-0F0AAAE9127F}" presName="cycle" presStyleCnt="0">
        <dgm:presLayoutVars>
          <dgm:dir/>
          <dgm:resizeHandles val="exact"/>
        </dgm:presLayoutVars>
      </dgm:prSet>
      <dgm:spPr/>
      <dgm:t>
        <a:bodyPr/>
        <a:lstStyle/>
        <a:p>
          <a:endParaRPr lang="en-US"/>
        </a:p>
      </dgm:t>
    </dgm:pt>
    <dgm:pt modelId="{72C001A2-053A-4526-99D8-900FE9CD61E9}" type="pres">
      <dgm:prSet presAssocID="{41745203-A6C1-40BC-A930-33E75BBA4A16}" presName="node" presStyleLbl="node1" presStyleIdx="0" presStyleCnt="1" custScaleX="233633" custScaleY="100183">
        <dgm:presLayoutVars>
          <dgm:bulletEnabled val="1"/>
        </dgm:presLayoutVars>
      </dgm:prSet>
      <dgm:spPr/>
      <dgm:t>
        <a:bodyPr/>
        <a:lstStyle/>
        <a:p>
          <a:endParaRPr lang="en-US"/>
        </a:p>
      </dgm:t>
    </dgm:pt>
  </dgm:ptLst>
  <dgm:cxnLst>
    <dgm:cxn modelId="{F6EFE973-144B-498F-BDE8-ABB062210BEE}" type="presOf" srcId="{A75200EE-19A8-42AE-96C3-0F0AAAE9127F}" destId="{9A18D997-DF7F-46AF-B55B-534A20938F67}" srcOrd="0" destOrd="0" presId="urn:microsoft.com/office/officeart/2005/8/layout/cycle2"/>
    <dgm:cxn modelId="{AD745338-1256-4EE5-93F1-0C75730948AD}" type="presOf" srcId="{41745203-A6C1-40BC-A930-33E75BBA4A16}" destId="{72C001A2-053A-4526-99D8-900FE9CD61E9}" srcOrd="0" destOrd="0" presId="urn:microsoft.com/office/officeart/2005/8/layout/cycle2"/>
    <dgm:cxn modelId="{67F51B4B-04B2-4864-92AD-B4E9CE84187A}" srcId="{A75200EE-19A8-42AE-96C3-0F0AAAE9127F}" destId="{41745203-A6C1-40BC-A930-33E75BBA4A16}" srcOrd="0" destOrd="0" parTransId="{0012F826-32DD-4734-A972-6F99EB3CF6F8}" sibTransId="{880D14BD-4412-4C74-AA5D-8936AB3C01F4}"/>
    <dgm:cxn modelId="{11932934-12AF-47E2-A642-CCF097392D61}" type="presParOf" srcId="{9A18D997-DF7F-46AF-B55B-534A20938F67}" destId="{72C001A2-053A-4526-99D8-900FE9CD61E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CBA945-099D-45C7-8ACD-F185F13B1FE2}"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57624732-AD6B-4B2B-9593-3E31D5B9F056}">
      <dgm:prSet/>
      <dgm:spPr/>
      <dgm:t>
        <a:bodyPr/>
        <a:lstStyle/>
        <a:p>
          <a:pPr rtl="0"/>
          <a:r>
            <a:rPr lang="en-US" b="1" dirty="0" smtClean="0"/>
            <a:t>Specimen Ordering Priorities &amp; Turnaround Reporting	</a:t>
          </a:r>
          <a:endParaRPr lang="en-US" dirty="0"/>
        </a:p>
      </dgm:t>
    </dgm:pt>
    <dgm:pt modelId="{830DAF72-A970-4E3B-A88E-2D2BD8544315}" type="parTrans" cxnId="{BBA36F16-4226-45AC-A083-BDC12184F9F0}">
      <dgm:prSet/>
      <dgm:spPr/>
      <dgm:t>
        <a:bodyPr/>
        <a:lstStyle/>
        <a:p>
          <a:endParaRPr lang="en-US"/>
        </a:p>
      </dgm:t>
    </dgm:pt>
    <dgm:pt modelId="{8A810640-C79C-43D0-A5A2-8FB880820184}" type="sibTrans" cxnId="{BBA36F16-4226-45AC-A083-BDC12184F9F0}">
      <dgm:prSet/>
      <dgm:spPr/>
      <dgm:t>
        <a:bodyPr/>
        <a:lstStyle/>
        <a:p>
          <a:endParaRPr lang="en-US"/>
        </a:p>
      </dgm:t>
    </dgm:pt>
    <dgm:pt modelId="{7F02C592-E7B9-4304-A393-4C1E767CCB5A}">
      <dgm:prSet/>
      <dgm:spPr/>
      <dgm:t>
        <a:bodyPr/>
        <a:lstStyle/>
        <a:p>
          <a:pPr rtl="0"/>
          <a:r>
            <a:rPr lang="en-US" b="1" dirty="0" smtClean="0"/>
            <a:t>These priorities include:</a:t>
          </a:r>
          <a:endParaRPr lang="en-US" dirty="0"/>
        </a:p>
      </dgm:t>
    </dgm:pt>
    <dgm:pt modelId="{01F15D9C-A3A3-45D8-A92F-D534A27FF170}" type="parTrans" cxnId="{215D6480-6695-4F44-B501-37A13B26CAD9}">
      <dgm:prSet/>
      <dgm:spPr/>
      <dgm:t>
        <a:bodyPr/>
        <a:lstStyle/>
        <a:p>
          <a:endParaRPr lang="en-US"/>
        </a:p>
      </dgm:t>
    </dgm:pt>
    <dgm:pt modelId="{E7E9B5AB-CBF8-43EB-A215-1CBF465EB550}" type="sibTrans" cxnId="{215D6480-6695-4F44-B501-37A13B26CAD9}">
      <dgm:prSet/>
      <dgm:spPr/>
      <dgm:t>
        <a:bodyPr/>
        <a:lstStyle/>
        <a:p>
          <a:endParaRPr lang="en-US"/>
        </a:p>
      </dgm:t>
    </dgm:pt>
    <dgm:pt modelId="{1A41C296-1345-487D-BE86-91E83750A931}">
      <dgm:prSet/>
      <dgm:spPr/>
      <dgm:t>
        <a:bodyPr/>
        <a:lstStyle/>
        <a:p>
          <a:pPr rtl="0"/>
          <a:r>
            <a:rPr lang="en-US" b="1" dirty="0" smtClean="0">
              <a:solidFill>
                <a:srgbClr val="FF0000"/>
              </a:solidFill>
            </a:rPr>
            <a:t>STAT</a:t>
          </a:r>
          <a:r>
            <a:rPr lang="en-US" b="1" dirty="0" smtClean="0"/>
            <a:t> – This priority designates a laboratory procedure vital to the immediate medical management of the patient.</a:t>
          </a:r>
        </a:p>
        <a:p>
          <a:pPr rtl="0"/>
          <a:endParaRPr lang="en-US" b="1" dirty="0" smtClean="0"/>
        </a:p>
      </dgm:t>
    </dgm:pt>
    <dgm:pt modelId="{6B4A70D0-42D7-49B3-9FDF-CC136E715478}" type="parTrans" cxnId="{A3DD6DA0-B9D2-4817-BE5C-9FFBEDC1FC63}">
      <dgm:prSet/>
      <dgm:spPr/>
      <dgm:t>
        <a:bodyPr/>
        <a:lstStyle/>
        <a:p>
          <a:endParaRPr lang="en-US"/>
        </a:p>
      </dgm:t>
    </dgm:pt>
    <dgm:pt modelId="{A0736FA6-6E33-455F-BB65-AFD74AE4B8EA}" type="sibTrans" cxnId="{A3DD6DA0-B9D2-4817-BE5C-9FFBEDC1FC63}">
      <dgm:prSet/>
      <dgm:spPr/>
      <dgm:t>
        <a:bodyPr/>
        <a:lstStyle/>
        <a:p>
          <a:endParaRPr lang="en-US"/>
        </a:p>
      </dgm:t>
    </dgm:pt>
    <dgm:pt modelId="{BCE53F94-529E-4323-8A44-1E62B4C9D458}">
      <dgm:prSet/>
      <dgm:spPr/>
      <dgm:t>
        <a:bodyPr/>
        <a:lstStyle/>
        <a:p>
          <a:pPr rtl="0"/>
          <a:r>
            <a:rPr lang="en-US" b="1" dirty="0" smtClean="0"/>
            <a:t>The STAT priority will be drawn and reported within 75 minutes.</a:t>
          </a:r>
          <a:endParaRPr lang="en-US" dirty="0"/>
        </a:p>
      </dgm:t>
    </dgm:pt>
    <dgm:pt modelId="{732580AD-7B13-426E-BB54-5B3827F2E376}" type="parTrans" cxnId="{58413870-85A3-414D-818A-33F37BBB1B0F}">
      <dgm:prSet/>
      <dgm:spPr/>
      <dgm:t>
        <a:bodyPr/>
        <a:lstStyle/>
        <a:p>
          <a:endParaRPr lang="en-US"/>
        </a:p>
      </dgm:t>
    </dgm:pt>
    <dgm:pt modelId="{E2DC4E8D-1D3D-44CF-B7F2-92FA6F1D4CF8}" type="sibTrans" cxnId="{58413870-85A3-414D-818A-33F37BBB1B0F}">
      <dgm:prSet/>
      <dgm:spPr/>
      <dgm:t>
        <a:bodyPr/>
        <a:lstStyle/>
        <a:p>
          <a:endParaRPr lang="en-US"/>
        </a:p>
      </dgm:t>
    </dgm:pt>
    <dgm:pt modelId="{78C0EAF3-92FB-43AC-AA2B-26FE5F2EAFFD}" type="pres">
      <dgm:prSet presAssocID="{7BCBA945-099D-45C7-8ACD-F185F13B1FE2}" presName="Name0" presStyleCnt="0">
        <dgm:presLayoutVars>
          <dgm:dir/>
        </dgm:presLayoutVars>
      </dgm:prSet>
      <dgm:spPr/>
      <dgm:t>
        <a:bodyPr/>
        <a:lstStyle/>
        <a:p>
          <a:endParaRPr lang="en-US"/>
        </a:p>
      </dgm:t>
    </dgm:pt>
    <dgm:pt modelId="{749590F8-CE84-43A2-9647-D1D7F8AC75FC}" type="pres">
      <dgm:prSet presAssocID="{57624732-AD6B-4B2B-9593-3E31D5B9F056}" presName="noChildren" presStyleCnt="0"/>
      <dgm:spPr/>
    </dgm:pt>
    <dgm:pt modelId="{06F0A99D-179F-4DC2-A751-FA5D8813715C}" type="pres">
      <dgm:prSet presAssocID="{57624732-AD6B-4B2B-9593-3E31D5B9F056}" presName="gap" presStyleCnt="0"/>
      <dgm:spPr/>
    </dgm:pt>
    <dgm:pt modelId="{43614A97-C589-43C7-A6F7-F2B4DCC70187}" type="pres">
      <dgm:prSet presAssocID="{57624732-AD6B-4B2B-9593-3E31D5B9F056}" presName="medCircle2" presStyleLbl="vennNode1" presStyleIdx="0" presStyleCnt="4"/>
      <dgm:spPr/>
    </dgm:pt>
    <dgm:pt modelId="{A8167B54-5CFF-4504-BE3F-6EBF14131110}" type="pres">
      <dgm:prSet presAssocID="{57624732-AD6B-4B2B-9593-3E31D5B9F056}" presName="txLvlOnly1" presStyleLbl="revTx" presStyleIdx="0" presStyleCnt="4"/>
      <dgm:spPr/>
      <dgm:t>
        <a:bodyPr/>
        <a:lstStyle/>
        <a:p>
          <a:endParaRPr lang="en-US"/>
        </a:p>
      </dgm:t>
    </dgm:pt>
    <dgm:pt modelId="{909DCDA6-D047-42CE-A603-60F392BE561E}" type="pres">
      <dgm:prSet presAssocID="{7F02C592-E7B9-4304-A393-4C1E767CCB5A}" presName="withChildren" presStyleCnt="0"/>
      <dgm:spPr/>
    </dgm:pt>
    <dgm:pt modelId="{079CDB82-6BCE-4411-AD00-E878AC603681}" type="pres">
      <dgm:prSet presAssocID="{7F02C592-E7B9-4304-A393-4C1E767CCB5A}" presName="bigCircle" presStyleLbl="vennNode1" presStyleIdx="1" presStyleCnt="4"/>
      <dgm:spPr/>
    </dgm:pt>
    <dgm:pt modelId="{D7990607-A711-4051-A7C8-A8C69F30B696}" type="pres">
      <dgm:prSet presAssocID="{7F02C592-E7B9-4304-A393-4C1E767CCB5A}" presName="medCircle" presStyleLbl="vennNode1" presStyleIdx="2" presStyleCnt="4"/>
      <dgm:spPr/>
    </dgm:pt>
    <dgm:pt modelId="{76A6A62B-D80B-4642-A158-297AE5F97376}" type="pres">
      <dgm:prSet presAssocID="{7F02C592-E7B9-4304-A393-4C1E767CCB5A}" presName="txLvl1" presStyleLbl="revTx" presStyleIdx="1" presStyleCnt="4"/>
      <dgm:spPr/>
      <dgm:t>
        <a:bodyPr/>
        <a:lstStyle/>
        <a:p>
          <a:endParaRPr lang="en-US"/>
        </a:p>
      </dgm:t>
    </dgm:pt>
    <dgm:pt modelId="{251B71F8-1B1B-49B2-B122-52DC00697707}" type="pres">
      <dgm:prSet presAssocID="{7F02C592-E7B9-4304-A393-4C1E767CCB5A}" presName="lin" presStyleCnt="0"/>
      <dgm:spPr/>
    </dgm:pt>
    <dgm:pt modelId="{C4FE4DD4-9059-4125-BA10-5DEF7D08EEE9}" type="pres">
      <dgm:prSet presAssocID="{1A41C296-1345-487D-BE86-91E83750A931}" presName="txLvl2" presStyleLbl="revTx" presStyleIdx="2" presStyleCnt="4"/>
      <dgm:spPr/>
      <dgm:t>
        <a:bodyPr/>
        <a:lstStyle/>
        <a:p>
          <a:endParaRPr lang="en-US"/>
        </a:p>
      </dgm:t>
    </dgm:pt>
    <dgm:pt modelId="{EB642969-CC41-48F0-B7B7-FDE1425A9330}" type="pres">
      <dgm:prSet presAssocID="{A0736FA6-6E33-455F-BB65-AFD74AE4B8EA}" presName="smCircle" presStyleLbl="vennNode1" presStyleIdx="3" presStyleCnt="4"/>
      <dgm:spPr/>
    </dgm:pt>
    <dgm:pt modelId="{D2B67B15-D9E9-4672-82EF-B8D4BB9278BB}" type="pres">
      <dgm:prSet presAssocID="{BCE53F94-529E-4323-8A44-1E62B4C9D458}" presName="txLvl2" presStyleLbl="revTx" presStyleIdx="3" presStyleCnt="4"/>
      <dgm:spPr/>
      <dgm:t>
        <a:bodyPr/>
        <a:lstStyle/>
        <a:p>
          <a:endParaRPr lang="en-US"/>
        </a:p>
      </dgm:t>
    </dgm:pt>
  </dgm:ptLst>
  <dgm:cxnLst>
    <dgm:cxn modelId="{6780F9DD-1F2A-4513-BAF2-2E1D3A28DA2F}" type="presOf" srcId="{57624732-AD6B-4B2B-9593-3E31D5B9F056}" destId="{A8167B54-5CFF-4504-BE3F-6EBF14131110}" srcOrd="0" destOrd="0" presId="urn:microsoft.com/office/officeart/2008/layout/VerticalCircleList"/>
    <dgm:cxn modelId="{215D6480-6695-4F44-B501-37A13B26CAD9}" srcId="{7BCBA945-099D-45C7-8ACD-F185F13B1FE2}" destId="{7F02C592-E7B9-4304-A393-4C1E767CCB5A}" srcOrd="1" destOrd="0" parTransId="{01F15D9C-A3A3-45D8-A92F-D534A27FF170}" sibTransId="{E7E9B5AB-CBF8-43EB-A215-1CBF465EB550}"/>
    <dgm:cxn modelId="{BBA36F16-4226-45AC-A083-BDC12184F9F0}" srcId="{7BCBA945-099D-45C7-8ACD-F185F13B1FE2}" destId="{57624732-AD6B-4B2B-9593-3E31D5B9F056}" srcOrd="0" destOrd="0" parTransId="{830DAF72-A970-4E3B-A88E-2D2BD8544315}" sibTransId="{8A810640-C79C-43D0-A5A2-8FB880820184}"/>
    <dgm:cxn modelId="{666A680C-250F-49AE-BB56-3FC0BE64AB2C}" type="presOf" srcId="{1A41C296-1345-487D-BE86-91E83750A931}" destId="{C4FE4DD4-9059-4125-BA10-5DEF7D08EEE9}" srcOrd="0" destOrd="0" presId="urn:microsoft.com/office/officeart/2008/layout/VerticalCircleList"/>
    <dgm:cxn modelId="{FFAA1B14-4D22-4975-88AF-DDEAE2D85D32}" type="presOf" srcId="{7BCBA945-099D-45C7-8ACD-F185F13B1FE2}" destId="{78C0EAF3-92FB-43AC-AA2B-26FE5F2EAFFD}" srcOrd="0" destOrd="0" presId="urn:microsoft.com/office/officeart/2008/layout/VerticalCircleList"/>
    <dgm:cxn modelId="{F4257EEE-513D-4E5F-8E51-FBE1626A7C65}" type="presOf" srcId="{BCE53F94-529E-4323-8A44-1E62B4C9D458}" destId="{D2B67B15-D9E9-4672-82EF-B8D4BB9278BB}" srcOrd="0" destOrd="0" presId="urn:microsoft.com/office/officeart/2008/layout/VerticalCircleList"/>
    <dgm:cxn modelId="{2B0D5499-3ABF-463E-B4CB-EA1DE778AB7B}" type="presOf" srcId="{7F02C592-E7B9-4304-A393-4C1E767CCB5A}" destId="{76A6A62B-D80B-4642-A158-297AE5F97376}" srcOrd="0" destOrd="0" presId="urn:microsoft.com/office/officeart/2008/layout/VerticalCircleList"/>
    <dgm:cxn modelId="{A3DD6DA0-B9D2-4817-BE5C-9FFBEDC1FC63}" srcId="{7F02C592-E7B9-4304-A393-4C1E767CCB5A}" destId="{1A41C296-1345-487D-BE86-91E83750A931}" srcOrd="0" destOrd="0" parTransId="{6B4A70D0-42D7-49B3-9FDF-CC136E715478}" sibTransId="{A0736FA6-6E33-455F-BB65-AFD74AE4B8EA}"/>
    <dgm:cxn modelId="{58413870-85A3-414D-818A-33F37BBB1B0F}" srcId="{7F02C592-E7B9-4304-A393-4C1E767CCB5A}" destId="{BCE53F94-529E-4323-8A44-1E62B4C9D458}" srcOrd="1" destOrd="0" parTransId="{732580AD-7B13-426E-BB54-5B3827F2E376}" sibTransId="{E2DC4E8D-1D3D-44CF-B7F2-92FA6F1D4CF8}"/>
    <dgm:cxn modelId="{5509E235-F096-4096-A742-BE2CAB4B45E8}" type="presParOf" srcId="{78C0EAF3-92FB-43AC-AA2B-26FE5F2EAFFD}" destId="{749590F8-CE84-43A2-9647-D1D7F8AC75FC}" srcOrd="0" destOrd="0" presId="urn:microsoft.com/office/officeart/2008/layout/VerticalCircleList"/>
    <dgm:cxn modelId="{668AB062-ACCF-4D67-8B59-70A81F79F97B}" type="presParOf" srcId="{749590F8-CE84-43A2-9647-D1D7F8AC75FC}" destId="{06F0A99D-179F-4DC2-A751-FA5D8813715C}" srcOrd="0" destOrd="0" presId="urn:microsoft.com/office/officeart/2008/layout/VerticalCircleList"/>
    <dgm:cxn modelId="{46B96F3F-A44F-4D63-BBD7-B325F402FEEF}" type="presParOf" srcId="{749590F8-CE84-43A2-9647-D1D7F8AC75FC}" destId="{43614A97-C589-43C7-A6F7-F2B4DCC70187}" srcOrd="1" destOrd="0" presId="urn:microsoft.com/office/officeart/2008/layout/VerticalCircleList"/>
    <dgm:cxn modelId="{18929EE7-ED66-4074-8467-2CB1C449C45A}" type="presParOf" srcId="{749590F8-CE84-43A2-9647-D1D7F8AC75FC}" destId="{A8167B54-5CFF-4504-BE3F-6EBF14131110}" srcOrd="2" destOrd="0" presId="urn:microsoft.com/office/officeart/2008/layout/VerticalCircleList"/>
    <dgm:cxn modelId="{0CF22B98-B38F-45E2-BBB4-039050E6C23B}" type="presParOf" srcId="{78C0EAF3-92FB-43AC-AA2B-26FE5F2EAFFD}" destId="{909DCDA6-D047-42CE-A603-60F392BE561E}" srcOrd="1" destOrd="0" presId="urn:microsoft.com/office/officeart/2008/layout/VerticalCircleList"/>
    <dgm:cxn modelId="{F4735E6A-F298-4AFD-9524-453019E7F3D1}" type="presParOf" srcId="{909DCDA6-D047-42CE-A603-60F392BE561E}" destId="{079CDB82-6BCE-4411-AD00-E878AC603681}" srcOrd="0" destOrd="0" presId="urn:microsoft.com/office/officeart/2008/layout/VerticalCircleList"/>
    <dgm:cxn modelId="{C2626F61-BC5E-43A3-9137-A97759F0E854}" type="presParOf" srcId="{909DCDA6-D047-42CE-A603-60F392BE561E}" destId="{D7990607-A711-4051-A7C8-A8C69F30B696}" srcOrd="1" destOrd="0" presId="urn:microsoft.com/office/officeart/2008/layout/VerticalCircleList"/>
    <dgm:cxn modelId="{75F49396-705A-44B7-BDFD-24486F0A09C9}" type="presParOf" srcId="{909DCDA6-D047-42CE-A603-60F392BE561E}" destId="{76A6A62B-D80B-4642-A158-297AE5F97376}" srcOrd="2" destOrd="0" presId="urn:microsoft.com/office/officeart/2008/layout/VerticalCircleList"/>
    <dgm:cxn modelId="{10343E3F-89C7-4E41-83F8-B3FB0C8BEF76}" type="presParOf" srcId="{909DCDA6-D047-42CE-A603-60F392BE561E}" destId="{251B71F8-1B1B-49B2-B122-52DC00697707}" srcOrd="3" destOrd="0" presId="urn:microsoft.com/office/officeart/2008/layout/VerticalCircleList"/>
    <dgm:cxn modelId="{43A002BF-9201-4459-BC26-5D54E50C175A}" type="presParOf" srcId="{251B71F8-1B1B-49B2-B122-52DC00697707}" destId="{C4FE4DD4-9059-4125-BA10-5DEF7D08EEE9}" srcOrd="0" destOrd="0" presId="urn:microsoft.com/office/officeart/2008/layout/VerticalCircleList"/>
    <dgm:cxn modelId="{E6AD86A9-2473-4019-AB80-94D5E5040C79}" type="presParOf" srcId="{251B71F8-1B1B-49B2-B122-52DC00697707}" destId="{EB642969-CC41-48F0-B7B7-FDE1425A9330}" srcOrd="1" destOrd="0" presId="urn:microsoft.com/office/officeart/2008/layout/VerticalCircleList"/>
    <dgm:cxn modelId="{73A49C78-1E52-42B5-87C3-9EB224347EDF}" type="presParOf" srcId="{251B71F8-1B1B-49B2-B122-52DC00697707}" destId="{D2B67B15-D9E9-4672-82EF-B8D4BB9278BB}"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CBA945-099D-45C7-8ACD-F185F13B1FE2}"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57624732-AD6B-4B2B-9593-3E31D5B9F056}">
      <dgm:prSet/>
      <dgm:spPr/>
      <dgm:t>
        <a:bodyPr/>
        <a:lstStyle/>
        <a:p>
          <a:pPr rtl="0"/>
          <a:r>
            <a:rPr lang="en-US" b="1" dirty="0" smtClean="0"/>
            <a:t>Specimen Ordering Priorities &amp; Turnaround Reporting	</a:t>
          </a:r>
          <a:endParaRPr lang="en-US" dirty="0"/>
        </a:p>
      </dgm:t>
    </dgm:pt>
    <dgm:pt modelId="{830DAF72-A970-4E3B-A88E-2D2BD8544315}" type="parTrans" cxnId="{BBA36F16-4226-45AC-A083-BDC12184F9F0}">
      <dgm:prSet/>
      <dgm:spPr/>
      <dgm:t>
        <a:bodyPr/>
        <a:lstStyle/>
        <a:p>
          <a:endParaRPr lang="en-US"/>
        </a:p>
      </dgm:t>
    </dgm:pt>
    <dgm:pt modelId="{8A810640-C79C-43D0-A5A2-8FB880820184}" type="sibTrans" cxnId="{BBA36F16-4226-45AC-A083-BDC12184F9F0}">
      <dgm:prSet/>
      <dgm:spPr/>
      <dgm:t>
        <a:bodyPr/>
        <a:lstStyle/>
        <a:p>
          <a:endParaRPr lang="en-US"/>
        </a:p>
      </dgm:t>
    </dgm:pt>
    <dgm:pt modelId="{7F02C592-E7B9-4304-A393-4C1E767CCB5A}">
      <dgm:prSet/>
      <dgm:spPr/>
      <dgm:t>
        <a:bodyPr/>
        <a:lstStyle/>
        <a:p>
          <a:pPr rtl="0"/>
          <a:r>
            <a:rPr lang="en-US" b="1" smtClean="0"/>
            <a:t>These priorities include:</a:t>
          </a:r>
          <a:endParaRPr lang="en-US"/>
        </a:p>
      </dgm:t>
    </dgm:pt>
    <dgm:pt modelId="{01F15D9C-A3A3-45D8-A92F-D534A27FF170}" type="parTrans" cxnId="{215D6480-6695-4F44-B501-37A13B26CAD9}">
      <dgm:prSet/>
      <dgm:spPr/>
      <dgm:t>
        <a:bodyPr/>
        <a:lstStyle/>
        <a:p>
          <a:endParaRPr lang="en-US"/>
        </a:p>
      </dgm:t>
    </dgm:pt>
    <dgm:pt modelId="{E7E9B5AB-CBF8-43EB-A215-1CBF465EB550}" type="sibTrans" cxnId="{215D6480-6695-4F44-B501-37A13B26CAD9}">
      <dgm:prSet/>
      <dgm:spPr/>
      <dgm:t>
        <a:bodyPr/>
        <a:lstStyle/>
        <a:p>
          <a:endParaRPr lang="en-US"/>
        </a:p>
      </dgm:t>
    </dgm:pt>
    <dgm:pt modelId="{1A41C296-1345-487D-BE86-91E83750A931}">
      <dgm:prSet/>
      <dgm:spPr/>
      <dgm:t>
        <a:bodyPr/>
        <a:lstStyle/>
        <a:p>
          <a:pPr rtl="0"/>
          <a:r>
            <a:rPr lang="en-US" b="1" dirty="0" smtClean="0">
              <a:solidFill>
                <a:schemeClr val="bg1"/>
              </a:solidFill>
            </a:rPr>
            <a:t>ROUTINE</a:t>
          </a:r>
          <a:r>
            <a:rPr lang="en-US" b="1" dirty="0" smtClean="0"/>
            <a:t> – This type of request should be utilized when the physician does not need the test results immediately but would like a report on the same day.</a:t>
          </a:r>
          <a:endParaRPr lang="en-US" dirty="0"/>
        </a:p>
      </dgm:t>
    </dgm:pt>
    <dgm:pt modelId="{6B4A70D0-42D7-49B3-9FDF-CC136E715478}" type="parTrans" cxnId="{A3DD6DA0-B9D2-4817-BE5C-9FFBEDC1FC63}">
      <dgm:prSet/>
      <dgm:spPr/>
      <dgm:t>
        <a:bodyPr/>
        <a:lstStyle/>
        <a:p>
          <a:endParaRPr lang="en-US"/>
        </a:p>
      </dgm:t>
    </dgm:pt>
    <dgm:pt modelId="{A0736FA6-6E33-455F-BB65-AFD74AE4B8EA}" type="sibTrans" cxnId="{A3DD6DA0-B9D2-4817-BE5C-9FFBEDC1FC63}">
      <dgm:prSet/>
      <dgm:spPr/>
      <dgm:t>
        <a:bodyPr/>
        <a:lstStyle/>
        <a:p>
          <a:endParaRPr lang="en-US"/>
        </a:p>
      </dgm:t>
    </dgm:pt>
    <dgm:pt modelId="{BCE53F94-529E-4323-8A44-1E62B4C9D458}">
      <dgm:prSet/>
      <dgm:spPr/>
      <dgm:t>
        <a:bodyPr/>
        <a:lstStyle/>
        <a:p>
          <a:pPr rtl="0"/>
          <a:r>
            <a:rPr lang="en-US" b="1" dirty="0" smtClean="0"/>
            <a:t>Routine draws are scheduled hourly throughout the day, between 0700 and 2200 hours.</a:t>
          </a:r>
          <a:r>
            <a:rPr lang="en-US" dirty="0" smtClean="0"/>
            <a:t>	</a:t>
          </a:r>
        </a:p>
      </dgm:t>
    </dgm:pt>
    <dgm:pt modelId="{732580AD-7B13-426E-BB54-5B3827F2E376}" type="parTrans" cxnId="{58413870-85A3-414D-818A-33F37BBB1B0F}">
      <dgm:prSet/>
      <dgm:spPr/>
      <dgm:t>
        <a:bodyPr/>
        <a:lstStyle/>
        <a:p>
          <a:endParaRPr lang="en-US"/>
        </a:p>
      </dgm:t>
    </dgm:pt>
    <dgm:pt modelId="{E2DC4E8D-1D3D-44CF-B7F2-92FA6F1D4CF8}" type="sibTrans" cxnId="{58413870-85A3-414D-818A-33F37BBB1B0F}">
      <dgm:prSet/>
      <dgm:spPr/>
      <dgm:t>
        <a:bodyPr/>
        <a:lstStyle/>
        <a:p>
          <a:endParaRPr lang="en-US"/>
        </a:p>
      </dgm:t>
    </dgm:pt>
    <dgm:pt modelId="{78C0EAF3-92FB-43AC-AA2B-26FE5F2EAFFD}" type="pres">
      <dgm:prSet presAssocID="{7BCBA945-099D-45C7-8ACD-F185F13B1FE2}" presName="Name0" presStyleCnt="0">
        <dgm:presLayoutVars>
          <dgm:dir/>
        </dgm:presLayoutVars>
      </dgm:prSet>
      <dgm:spPr/>
      <dgm:t>
        <a:bodyPr/>
        <a:lstStyle/>
        <a:p>
          <a:endParaRPr lang="en-US"/>
        </a:p>
      </dgm:t>
    </dgm:pt>
    <dgm:pt modelId="{749590F8-CE84-43A2-9647-D1D7F8AC75FC}" type="pres">
      <dgm:prSet presAssocID="{57624732-AD6B-4B2B-9593-3E31D5B9F056}" presName="noChildren" presStyleCnt="0"/>
      <dgm:spPr/>
    </dgm:pt>
    <dgm:pt modelId="{06F0A99D-179F-4DC2-A751-FA5D8813715C}" type="pres">
      <dgm:prSet presAssocID="{57624732-AD6B-4B2B-9593-3E31D5B9F056}" presName="gap" presStyleCnt="0"/>
      <dgm:spPr/>
    </dgm:pt>
    <dgm:pt modelId="{43614A97-C589-43C7-A6F7-F2B4DCC70187}" type="pres">
      <dgm:prSet presAssocID="{57624732-AD6B-4B2B-9593-3E31D5B9F056}" presName="medCircle2" presStyleLbl="vennNode1" presStyleIdx="0" presStyleCnt="4"/>
      <dgm:spPr/>
    </dgm:pt>
    <dgm:pt modelId="{A8167B54-5CFF-4504-BE3F-6EBF14131110}" type="pres">
      <dgm:prSet presAssocID="{57624732-AD6B-4B2B-9593-3E31D5B9F056}" presName="txLvlOnly1" presStyleLbl="revTx" presStyleIdx="0" presStyleCnt="4"/>
      <dgm:spPr/>
      <dgm:t>
        <a:bodyPr/>
        <a:lstStyle/>
        <a:p>
          <a:endParaRPr lang="en-US"/>
        </a:p>
      </dgm:t>
    </dgm:pt>
    <dgm:pt modelId="{909DCDA6-D047-42CE-A603-60F392BE561E}" type="pres">
      <dgm:prSet presAssocID="{7F02C592-E7B9-4304-A393-4C1E767CCB5A}" presName="withChildren" presStyleCnt="0"/>
      <dgm:spPr/>
    </dgm:pt>
    <dgm:pt modelId="{079CDB82-6BCE-4411-AD00-E878AC603681}" type="pres">
      <dgm:prSet presAssocID="{7F02C592-E7B9-4304-A393-4C1E767CCB5A}" presName="bigCircle" presStyleLbl="vennNode1" presStyleIdx="1" presStyleCnt="4" custLinFactNeighborX="1595" custLinFactNeighborY="-80"/>
      <dgm:spPr/>
    </dgm:pt>
    <dgm:pt modelId="{D7990607-A711-4051-A7C8-A8C69F30B696}" type="pres">
      <dgm:prSet presAssocID="{7F02C592-E7B9-4304-A393-4C1E767CCB5A}" presName="medCircle" presStyleLbl="vennNode1" presStyleIdx="2" presStyleCnt="4"/>
      <dgm:spPr/>
    </dgm:pt>
    <dgm:pt modelId="{76A6A62B-D80B-4642-A158-297AE5F97376}" type="pres">
      <dgm:prSet presAssocID="{7F02C592-E7B9-4304-A393-4C1E767CCB5A}" presName="txLvl1" presStyleLbl="revTx" presStyleIdx="1" presStyleCnt="4"/>
      <dgm:spPr/>
      <dgm:t>
        <a:bodyPr/>
        <a:lstStyle/>
        <a:p>
          <a:endParaRPr lang="en-US"/>
        </a:p>
      </dgm:t>
    </dgm:pt>
    <dgm:pt modelId="{251B71F8-1B1B-49B2-B122-52DC00697707}" type="pres">
      <dgm:prSet presAssocID="{7F02C592-E7B9-4304-A393-4C1E767CCB5A}" presName="lin" presStyleCnt="0"/>
      <dgm:spPr/>
    </dgm:pt>
    <dgm:pt modelId="{C4FE4DD4-9059-4125-BA10-5DEF7D08EEE9}" type="pres">
      <dgm:prSet presAssocID="{1A41C296-1345-487D-BE86-91E83750A931}" presName="txLvl2" presStyleLbl="revTx" presStyleIdx="2" presStyleCnt="4"/>
      <dgm:spPr/>
      <dgm:t>
        <a:bodyPr/>
        <a:lstStyle/>
        <a:p>
          <a:endParaRPr lang="en-US"/>
        </a:p>
      </dgm:t>
    </dgm:pt>
    <dgm:pt modelId="{EB642969-CC41-48F0-B7B7-FDE1425A9330}" type="pres">
      <dgm:prSet presAssocID="{A0736FA6-6E33-455F-BB65-AFD74AE4B8EA}" presName="smCircle" presStyleLbl="vennNode1" presStyleIdx="3" presStyleCnt="4"/>
      <dgm:spPr/>
    </dgm:pt>
    <dgm:pt modelId="{D2B67B15-D9E9-4672-82EF-B8D4BB9278BB}" type="pres">
      <dgm:prSet presAssocID="{BCE53F94-529E-4323-8A44-1E62B4C9D458}" presName="txLvl2" presStyleLbl="revTx" presStyleIdx="3" presStyleCnt="4"/>
      <dgm:spPr/>
      <dgm:t>
        <a:bodyPr/>
        <a:lstStyle/>
        <a:p>
          <a:endParaRPr lang="en-US"/>
        </a:p>
      </dgm:t>
    </dgm:pt>
  </dgm:ptLst>
  <dgm:cxnLst>
    <dgm:cxn modelId="{4D2F2D5B-869C-4D9F-BCB6-566F22658A36}" type="presOf" srcId="{BCE53F94-529E-4323-8A44-1E62B4C9D458}" destId="{D2B67B15-D9E9-4672-82EF-B8D4BB9278BB}" srcOrd="0" destOrd="0" presId="urn:microsoft.com/office/officeart/2008/layout/VerticalCircleList"/>
    <dgm:cxn modelId="{39103B82-0D8E-4533-90A4-1B8D0AE6530F}" type="presOf" srcId="{1A41C296-1345-487D-BE86-91E83750A931}" destId="{C4FE4DD4-9059-4125-BA10-5DEF7D08EEE9}" srcOrd="0" destOrd="0" presId="urn:microsoft.com/office/officeart/2008/layout/VerticalCircleList"/>
    <dgm:cxn modelId="{610FE770-CE85-418B-B8BF-06F4602C4385}" type="presOf" srcId="{57624732-AD6B-4B2B-9593-3E31D5B9F056}" destId="{A8167B54-5CFF-4504-BE3F-6EBF14131110}" srcOrd="0" destOrd="0" presId="urn:microsoft.com/office/officeart/2008/layout/VerticalCircleList"/>
    <dgm:cxn modelId="{429FF644-7D62-4711-8A21-AB9164502A37}" type="presOf" srcId="{7BCBA945-099D-45C7-8ACD-F185F13B1FE2}" destId="{78C0EAF3-92FB-43AC-AA2B-26FE5F2EAFFD}" srcOrd="0" destOrd="0" presId="urn:microsoft.com/office/officeart/2008/layout/VerticalCircleList"/>
    <dgm:cxn modelId="{58413870-85A3-414D-818A-33F37BBB1B0F}" srcId="{7F02C592-E7B9-4304-A393-4C1E767CCB5A}" destId="{BCE53F94-529E-4323-8A44-1E62B4C9D458}" srcOrd="1" destOrd="0" parTransId="{732580AD-7B13-426E-BB54-5B3827F2E376}" sibTransId="{E2DC4E8D-1D3D-44CF-B7F2-92FA6F1D4CF8}"/>
    <dgm:cxn modelId="{BBA36F16-4226-45AC-A083-BDC12184F9F0}" srcId="{7BCBA945-099D-45C7-8ACD-F185F13B1FE2}" destId="{57624732-AD6B-4B2B-9593-3E31D5B9F056}" srcOrd="0" destOrd="0" parTransId="{830DAF72-A970-4E3B-A88E-2D2BD8544315}" sibTransId="{8A810640-C79C-43D0-A5A2-8FB880820184}"/>
    <dgm:cxn modelId="{215D6480-6695-4F44-B501-37A13B26CAD9}" srcId="{7BCBA945-099D-45C7-8ACD-F185F13B1FE2}" destId="{7F02C592-E7B9-4304-A393-4C1E767CCB5A}" srcOrd="1" destOrd="0" parTransId="{01F15D9C-A3A3-45D8-A92F-D534A27FF170}" sibTransId="{E7E9B5AB-CBF8-43EB-A215-1CBF465EB550}"/>
    <dgm:cxn modelId="{A3DD6DA0-B9D2-4817-BE5C-9FFBEDC1FC63}" srcId="{7F02C592-E7B9-4304-A393-4C1E767CCB5A}" destId="{1A41C296-1345-487D-BE86-91E83750A931}" srcOrd="0" destOrd="0" parTransId="{6B4A70D0-42D7-49B3-9FDF-CC136E715478}" sibTransId="{A0736FA6-6E33-455F-BB65-AFD74AE4B8EA}"/>
    <dgm:cxn modelId="{6F78CEAD-72A1-4DFE-AAAB-0A038BBA623A}" type="presOf" srcId="{7F02C592-E7B9-4304-A393-4C1E767CCB5A}" destId="{76A6A62B-D80B-4642-A158-297AE5F97376}" srcOrd="0" destOrd="0" presId="urn:microsoft.com/office/officeart/2008/layout/VerticalCircleList"/>
    <dgm:cxn modelId="{7F1798A4-C1F9-49F0-89BE-B2E0747B0410}" type="presParOf" srcId="{78C0EAF3-92FB-43AC-AA2B-26FE5F2EAFFD}" destId="{749590F8-CE84-43A2-9647-D1D7F8AC75FC}" srcOrd="0" destOrd="0" presId="urn:microsoft.com/office/officeart/2008/layout/VerticalCircleList"/>
    <dgm:cxn modelId="{CCCACA71-D73C-4012-942E-8FEA6424BAAA}" type="presParOf" srcId="{749590F8-CE84-43A2-9647-D1D7F8AC75FC}" destId="{06F0A99D-179F-4DC2-A751-FA5D8813715C}" srcOrd="0" destOrd="0" presId="urn:microsoft.com/office/officeart/2008/layout/VerticalCircleList"/>
    <dgm:cxn modelId="{BCA78E8C-6912-4C53-9E1D-25DAEF145635}" type="presParOf" srcId="{749590F8-CE84-43A2-9647-D1D7F8AC75FC}" destId="{43614A97-C589-43C7-A6F7-F2B4DCC70187}" srcOrd="1" destOrd="0" presId="urn:microsoft.com/office/officeart/2008/layout/VerticalCircleList"/>
    <dgm:cxn modelId="{3BD4F54B-882B-41DE-AF34-656C32B0B2A1}" type="presParOf" srcId="{749590F8-CE84-43A2-9647-D1D7F8AC75FC}" destId="{A8167B54-5CFF-4504-BE3F-6EBF14131110}" srcOrd="2" destOrd="0" presId="urn:microsoft.com/office/officeart/2008/layout/VerticalCircleList"/>
    <dgm:cxn modelId="{BB59A992-D3D3-4DB4-91EC-3E6804520AF2}" type="presParOf" srcId="{78C0EAF3-92FB-43AC-AA2B-26FE5F2EAFFD}" destId="{909DCDA6-D047-42CE-A603-60F392BE561E}" srcOrd="1" destOrd="0" presId="urn:microsoft.com/office/officeart/2008/layout/VerticalCircleList"/>
    <dgm:cxn modelId="{DF8ED4A6-9EB6-4CFB-8B0D-D5369D044BD4}" type="presParOf" srcId="{909DCDA6-D047-42CE-A603-60F392BE561E}" destId="{079CDB82-6BCE-4411-AD00-E878AC603681}" srcOrd="0" destOrd="0" presId="urn:microsoft.com/office/officeart/2008/layout/VerticalCircleList"/>
    <dgm:cxn modelId="{27CA5731-C8EB-4BDD-93EF-FB565821BB62}" type="presParOf" srcId="{909DCDA6-D047-42CE-A603-60F392BE561E}" destId="{D7990607-A711-4051-A7C8-A8C69F30B696}" srcOrd="1" destOrd="0" presId="urn:microsoft.com/office/officeart/2008/layout/VerticalCircleList"/>
    <dgm:cxn modelId="{55C448DB-BFB2-4A8C-A6BB-C3CF59AA9E23}" type="presParOf" srcId="{909DCDA6-D047-42CE-A603-60F392BE561E}" destId="{76A6A62B-D80B-4642-A158-297AE5F97376}" srcOrd="2" destOrd="0" presId="urn:microsoft.com/office/officeart/2008/layout/VerticalCircleList"/>
    <dgm:cxn modelId="{8DF36EA7-8087-4AB2-B620-8F3423BCDEE2}" type="presParOf" srcId="{909DCDA6-D047-42CE-A603-60F392BE561E}" destId="{251B71F8-1B1B-49B2-B122-52DC00697707}" srcOrd="3" destOrd="0" presId="urn:microsoft.com/office/officeart/2008/layout/VerticalCircleList"/>
    <dgm:cxn modelId="{CFAEE944-AE5A-48C8-851C-F2629896677C}" type="presParOf" srcId="{251B71F8-1B1B-49B2-B122-52DC00697707}" destId="{C4FE4DD4-9059-4125-BA10-5DEF7D08EEE9}" srcOrd="0" destOrd="0" presId="urn:microsoft.com/office/officeart/2008/layout/VerticalCircleList"/>
    <dgm:cxn modelId="{606A33D2-2103-46DC-8D34-FBCFBEBF9550}" type="presParOf" srcId="{251B71F8-1B1B-49B2-B122-52DC00697707}" destId="{EB642969-CC41-48F0-B7B7-FDE1425A9330}" srcOrd="1" destOrd="0" presId="urn:microsoft.com/office/officeart/2008/layout/VerticalCircleList"/>
    <dgm:cxn modelId="{049BF73C-6FF3-4473-B60C-F1773C30C84B}" type="presParOf" srcId="{251B71F8-1B1B-49B2-B122-52DC00697707}" destId="{D2B67B15-D9E9-4672-82EF-B8D4BB9278BB}"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CBA945-099D-45C7-8ACD-F185F13B1FE2}"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57624732-AD6B-4B2B-9593-3E31D5B9F056}">
      <dgm:prSet/>
      <dgm:spPr/>
      <dgm:t>
        <a:bodyPr/>
        <a:lstStyle/>
        <a:p>
          <a:pPr rtl="0"/>
          <a:r>
            <a:rPr lang="en-US" b="1" dirty="0" smtClean="0"/>
            <a:t>Specimen Ordering Priorities &amp; Turnaround Reporting	</a:t>
          </a:r>
          <a:endParaRPr lang="en-US" dirty="0"/>
        </a:p>
      </dgm:t>
    </dgm:pt>
    <dgm:pt modelId="{830DAF72-A970-4E3B-A88E-2D2BD8544315}" type="parTrans" cxnId="{BBA36F16-4226-45AC-A083-BDC12184F9F0}">
      <dgm:prSet/>
      <dgm:spPr/>
      <dgm:t>
        <a:bodyPr/>
        <a:lstStyle/>
        <a:p>
          <a:endParaRPr lang="en-US"/>
        </a:p>
      </dgm:t>
    </dgm:pt>
    <dgm:pt modelId="{8A810640-C79C-43D0-A5A2-8FB880820184}" type="sibTrans" cxnId="{BBA36F16-4226-45AC-A083-BDC12184F9F0}">
      <dgm:prSet/>
      <dgm:spPr/>
      <dgm:t>
        <a:bodyPr/>
        <a:lstStyle/>
        <a:p>
          <a:endParaRPr lang="en-US"/>
        </a:p>
      </dgm:t>
    </dgm:pt>
    <dgm:pt modelId="{7F02C592-E7B9-4304-A393-4C1E767CCB5A}">
      <dgm:prSet/>
      <dgm:spPr/>
      <dgm:t>
        <a:bodyPr/>
        <a:lstStyle/>
        <a:p>
          <a:pPr rtl="0"/>
          <a:r>
            <a:rPr lang="en-US" b="1" smtClean="0"/>
            <a:t>These priorities include:</a:t>
          </a:r>
          <a:endParaRPr lang="en-US"/>
        </a:p>
      </dgm:t>
    </dgm:pt>
    <dgm:pt modelId="{01F15D9C-A3A3-45D8-A92F-D534A27FF170}" type="parTrans" cxnId="{215D6480-6695-4F44-B501-37A13B26CAD9}">
      <dgm:prSet/>
      <dgm:spPr/>
      <dgm:t>
        <a:bodyPr/>
        <a:lstStyle/>
        <a:p>
          <a:endParaRPr lang="en-US"/>
        </a:p>
      </dgm:t>
    </dgm:pt>
    <dgm:pt modelId="{E7E9B5AB-CBF8-43EB-A215-1CBF465EB550}" type="sibTrans" cxnId="{215D6480-6695-4F44-B501-37A13B26CAD9}">
      <dgm:prSet/>
      <dgm:spPr/>
      <dgm:t>
        <a:bodyPr/>
        <a:lstStyle/>
        <a:p>
          <a:endParaRPr lang="en-US"/>
        </a:p>
      </dgm:t>
    </dgm:pt>
    <dgm:pt modelId="{1A41C296-1345-487D-BE86-91E83750A931}">
      <dgm:prSet/>
      <dgm:spPr/>
      <dgm:t>
        <a:bodyPr/>
        <a:lstStyle/>
        <a:p>
          <a:pPr rtl="0"/>
          <a:r>
            <a:rPr lang="en-US" b="1" dirty="0" smtClean="0">
              <a:solidFill>
                <a:schemeClr val="bg1"/>
              </a:solidFill>
            </a:rPr>
            <a:t>ROUTINE – AM DRAW</a:t>
          </a:r>
          <a:r>
            <a:rPr lang="en-US" b="1" dirty="0" smtClean="0"/>
            <a:t> – This type of request should be utilized when the physician would like the draw to be completed during morning rounds.</a:t>
          </a:r>
          <a:endParaRPr lang="en-US" dirty="0"/>
        </a:p>
      </dgm:t>
    </dgm:pt>
    <dgm:pt modelId="{6B4A70D0-42D7-49B3-9FDF-CC136E715478}" type="parTrans" cxnId="{A3DD6DA0-B9D2-4817-BE5C-9FFBEDC1FC63}">
      <dgm:prSet/>
      <dgm:spPr/>
      <dgm:t>
        <a:bodyPr/>
        <a:lstStyle/>
        <a:p>
          <a:endParaRPr lang="en-US"/>
        </a:p>
      </dgm:t>
    </dgm:pt>
    <dgm:pt modelId="{A0736FA6-6E33-455F-BB65-AFD74AE4B8EA}" type="sibTrans" cxnId="{A3DD6DA0-B9D2-4817-BE5C-9FFBEDC1FC63}">
      <dgm:prSet/>
      <dgm:spPr/>
      <dgm:t>
        <a:bodyPr/>
        <a:lstStyle/>
        <a:p>
          <a:endParaRPr lang="en-US"/>
        </a:p>
      </dgm:t>
    </dgm:pt>
    <dgm:pt modelId="{BCE53F94-529E-4323-8A44-1E62B4C9D458}">
      <dgm:prSet/>
      <dgm:spPr/>
      <dgm:t>
        <a:bodyPr/>
        <a:lstStyle/>
        <a:p>
          <a:pPr rtl="0"/>
          <a:r>
            <a:rPr lang="en-US" b="1" dirty="0" smtClean="0"/>
            <a:t>AM Draws start at 0230 and results should be on the chart by 0700 in most cases. </a:t>
          </a:r>
          <a:r>
            <a:rPr lang="en-US" dirty="0" smtClean="0"/>
            <a:t>	</a:t>
          </a:r>
        </a:p>
      </dgm:t>
    </dgm:pt>
    <dgm:pt modelId="{732580AD-7B13-426E-BB54-5B3827F2E376}" type="parTrans" cxnId="{58413870-85A3-414D-818A-33F37BBB1B0F}">
      <dgm:prSet/>
      <dgm:spPr/>
      <dgm:t>
        <a:bodyPr/>
        <a:lstStyle/>
        <a:p>
          <a:endParaRPr lang="en-US"/>
        </a:p>
      </dgm:t>
    </dgm:pt>
    <dgm:pt modelId="{E2DC4E8D-1D3D-44CF-B7F2-92FA6F1D4CF8}" type="sibTrans" cxnId="{58413870-85A3-414D-818A-33F37BBB1B0F}">
      <dgm:prSet/>
      <dgm:spPr/>
      <dgm:t>
        <a:bodyPr/>
        <a:lstStyle/>
        <a:p>
          <a:endParaRPr lang="en-US"/>
        </a:p>
      </dgm:t>
    </dgm:pt>
    <dgm:pt modelId="{78C0EAF3-92FB-43AC-AA2B-26FE5F2EAFFD}" type="pres">
      <dgm:prSet presAssocID="{7BCBA945-099D-45C7-8ACD-F185F13B1FE2}" presName="Name0" presStyleCnt="0">
        <dgm:presLayoutVars>
          <dgm:dir/>
        </dgm:presLayoutVars>
      </dgm:prSet>
      <dgm:spPr/>
      <dgm:t>
        <a:bodyPr/>
        <a:lstStyle/>
        <a:p>
          <a:endParaRPr lang="en-US"/>
        </a:p>
      </dgm:t>
    </dgm:pt>
    <dgm:pt modelId="{749590F8-CE84-43A2-9647-D1D7F8AC75FC}" type="pres">
      <dgm:prSet presAssocID="{57624732-AD6B-4B2B-9593-3E31D5B9F056}" presName="noChildren" presStyleCnt="0"/>
      <dgm:spPr/>
    </dgm:pt>
    <dgm:pt modelId="{06F0A99D-179F-4DC2-A751-FA5D8813715C}" type="pres">
      <dgm:prSet presAssocID="{57624732-AD6B-4B2B-9593-3E31D5B9F056}" presName="gap" presStyleCnt="0"/>
      <dgm:spPr/>
    </dgm:pt>
    <dgm:pt modelId="{43614A97-C589-43C7-A6F7-F2B4DCC70187}" type="pres">
      <dgm:prSet presAssocID="{57624732-AD6B-4B2B-9593-3E31D5B9F056}" presName="medCircle2" presStyleLbl="vennNode1" presStyleIdx="0" presStyleCnt="4"/>
      <dgm:spPr/>
    </dgm:pt>
    <dgm:pt modelId="{A8167B54-5CFF-4504-BE3F-6EBF14131110}" type="pres">
      <dgm:prSet presAssocID="{57624732-AD6B-4B2B-9593-3E31D5B9F056}" presName="txLvlOnly1" presStyleLbl="revTx" presStyleIdx="0" presStyleCnt="4"/>
      <dgm:spPr/>
      <dgm:t>
        <a:bodyPr/>
        <a:lstStyle/>
        <a:p>
          <a:endParaRPr lang="en-US"/>
        </a:p>
      </dgm:t>
    </dgm:pt>
    <dgm:pt modelId="{909DCDA6-D047-42CE-A603-60F392BE561E}" type="pres">
      <dgm:prSet presAssocID="{7F02C592-E7B9-4304-A393-4C1E767CCB5A}" presName="withChildren" presStyleCnt="0"/>
      <dgm:spPr/>
    </dgm:pt>
    <dgm:pt modelId="{079CDB82-6BCE-4411-AD00-E878AC603681}" type="pres">
      <dgm:prSet presAssocID="{7F02C592-E7B9-4304-A393-4C1E767CCB5A}" presName="bigCircle" presStyleLbl="vennNode1" presStyleIdx="1" presStyleCnt="4" custLinFactNeighborX="1595" custLinFactNeighborY="-80"/>
      <dgm:spPr/>
    </dgm:pt>
    <dgm:pt modelId="{D7990607-A711-4051-A7C8-A8C69F30B696}" type="pres">
      <dgm:prSet presAssocID="{7F02C592-E7B9-4304-A393-4C1E767CCB5A}" presName="medCircle" presStyleLbl="vennNode1" presStyleIdx="2" presStyleCnt="4"/>
      <dgm:spPr/>
    </dgm:pt>
    <dgm:pt modelId="{76A6A62B-D80B-4642-A158-297AE5F97376}" type="pres">
      <dgm:prSet presAssocID="{7F02C592-E7B9-4304-A393-4C1E767CCB5A}" presName="txLvl1" presStyleLbl="revTx" presStyleIdx="1" presStyleCnt="4"/>
      <dgm:spPr/>
      <dgm:t>
        <a:bodyPr/>
        <a:lstStyle/>
        <a:p>
          <a:endParaRPr lang="en-US"/>
        </a:p>
      </dgm:t>
    </dgm:pt>
    <dgm:pt modelId="{251B71F8-1B1B-49B2-B122-52DC00697707}" type="pres">
      <dgm:prSet presAssocID="{7F02C592-E7B9-4304-A393-4C1E767CCB5A}" presName="lin" presStyleCnt="0"/>
      <dgm:spPr/>
    </dgm:pt>
    <dgm:pt modelId="{C4FE4DD4-9059-4125-BA10-5DEF7D08EEE9}" type="pres">
      <dgm:prSet presAssocID="{1A41C296-1345-487D-BE86-91E83750A931}" presName="txLvl2" presStyleLbl="revTx" presStyleIdx="2" presStyleCnt="4"/>
      <dgm:spPr/>
      <dgm:t>
        <a:bodyPr/>
        <a:lstStyle/>
        <a:p>
          <a:endParaRPr lang="en-US"/>
        </a:p>
      </dgm:t>
    </dgm:pt>
    <dgm:pt modelId="{EB642969-CC41-48F0-B7B7-FDE1425A9330}" type="pres">
      <dgm:prSet presAssocID="{A0736FA6-6E33-455F-BB65-AFD74AE4B8EA}" presName="smCircle" presStyleLbl="vennNode1" presStyleIdx="3" presStyleCnt="4"/>
      <dgm:spPr/>
    </dgm:pt>
    <dgm:pt modelId="{D2B67B15-D9E9-4672-82EF-B8D4BB9278BB}" type="pres">
      <dgm:prSet presAssocID="{BCE53F94-529E-4323-8A44-1E62B4C9D458}" presName="txLvl2" presStyleLbl="revTx" presStyleIdx="3" presStyleCnt="4"/>
      <dgm:spPr/>
      <dgm:t>
        <a:bodyPr/>
        <a:lstStyle/>
        <a:p>
          <a:endParaRPr lang="en-US"/>
        </a:p>
      </dgm:t>
    </dgm:pt>
  </dgm:ptLst>
  <dgm:cxnLst>
    <dgm:cxn modelId="{438DA7BF-10BD-405D-9360-C258901AF079}" type="presOf" srcId="{1A41C296-1345-487D-BE86-91E83750A931}" destId="{C4FE4DD4-9059-4125-BA10-5DEF7D08EEE9}" srcOrd="0" destOrd="0" presId="urn:microsoft.com/office/officeart/2008/layout/VerticalCircleList"/>
    <dgm:cxn modelId="{DE22F500-6738-488A-B333-09E942EFC338}" type="presOf" srcId="{7BCBA945-099D-45C7-8ACD-F185F13B1FE2}" destId="{78C0EAF3-92FB-43AC-AA2B-26FE5F2EAFFD}" srcOrd="0" destOrd="0" presId="urn:microsoft.com/office/officeart/2008/layout/VerticalCircleList"/>
    <dgm:cxn modelId="{B50FC453-F7B8-4D3F-829E-2F0AC634EF8C}" type="presOf" srcId="{7F02C592-E7B9-4304-A393-4C1E767CCB5A}" destId="{76A6A62B-D80B-4642-A158-297AE5F97376}" srcOrd="0" destOrd="0" presId="urn:microsoft.com/office/officeart/2008/layout/VerticalCircleList"/>
    <dgm:cxn modelId="{F6BFBB61-0D8F-47F2-8497-1C0FEA1F5826}" type="presOf" srcId="{57624732-AD6B-4B2B-9593-3E31D5B9F056}" destId="{A8167B54-5CFF-4504-BE3F-6EBF14131110}" srcOrd="0" destOrd="0" presId="urn:microsoft.com/office/officeart/2008/layout/VerticalCircleList"/>
    <dgm:cxn modelId="{58413870-85A3-414D-818A-33F37BBB1B0F}" srcId="{7F02C592-E7B9-4304-A393-4C1E767CCB5A}" destId="{BCE53F94-529E-4323-8A44-1E62B4C9D458}" srcOrd="1" destOrd="0" parTransId="{732580AD-7B13-426E-BB54-5B3827F2E376}" sibTransId="{E2DC4E8D-1D3D-44CF-B7F2-92FA6F1D4CF8}"/>
    <dgm:cxn modelId="{6412A3B5-50EF-47C8-A8FE-3DC353D37FB6}" type="presOf" srcId="{BCE53F94-529E-4323-8A44-1E62B4C9D458}" destId="{D2B67B15-D9E9-4672-82EF-B8D4BB9278BB}" srcOrd="0" destOrd="0" presId="urn:microsoft.com/office/officeart/2008/layout/VerticalCircleList"/>
    <dgm:cxn modelId="{BBA36F16-4226-45AC-A083-BDC12184F9F0}" srcId="{7BCBA945-099D-45C7-8ACD-F185F13B1FE2}" destId="{57624732-AD6B-4B2B-9593-3E31D5B9F056}" srcOrd="0" destOrd="0" parTransId="{830DAF72-A970-4E3B-A88E-2D2BD8544315}" sibTransId="{8A810640-C79C-43D0-A5A2-8FB880820184}"/>
    <dgm:cxn modelId="{215D6480-6695-4F44-B501-37A13B26CAD9}" srcId="{7BCBA945-099D-45C7-8ACD-F185F13B1FE2}" destId="{7F02C592-E7B9-4304-A393-4C1E767CCB5A}" srcOrd="1" destOrd="0" parTransId="{01F15D9C-A3A3-45D8-A92F-D534A27FF170}" sibTransId="{E7E9B5AB-CBF8-43EB-A215-1CBF465EB550}"/>
    <dgm:cxn modelId="{A3DD6DA0-B9D2-4817-BE5C-9FFBEDC1FC63}" srcId="{7F02C592-E7B9-4304-A393-4C1E767CCB5A}" destId="{1A41C296-1345-487D-BE86-91E83750A931}" srcOrd="0" destOrd="0" parTransId="{6B4A70D0-42D7-49B3-9FDF-CC136E715478}" sibTransId="{A0736FA6-6E33-455F-BB65-AFD74AE4B8EA}"/>
    <dgm:cxn modelId="{B09F72BA-6B25-4997-9787-40D50751D64E}" type="presParOf" srcId="{78C0EAF3-92FB-43AC-AA2B-26FE5F2EAFFD}" destId="{749590F8-CE84-43A2-9647-D1D7F8AC75FC}" srcOrd="0" destOrd="0" presId="urn:microsoft.com/office/officeart/2008/layout/VerticalCircleList"/>
    <dgm:cxn modelId="{193C8E16-64AF-483A-BA01-5A0F59330E3F}" type="presParOf" srcId="{749590F8-CE84-43A2-9647-D1D7F8AC75FC}" destId="{06F0A99D-179F-4DC2-A751-FA5D8813715C}" srcOrd="0" destOrd="0" presId="urn:microsoft.com/office/officeart/2008/layout/VerticalCircleList"/>
    <dgm:cxn modelId="{EF972638-C184-43E7-8FC2-B86FBEDF49C7}" type="presParOf" srcId="{749590F8-CE84-43A2-9647-D1D7F8AC75FC}" destId="{43614A97-C589-43C7-A6F7-F2B4DCC70187}" srcOrd="1" destOrd="0" presId="urn:microsoft.com/office/officeart/2008/layout/VerticalCircleList"/>
    <dgm:cxn modelId="{44F9E7EB-2171-42E9-BD0D-8F3B872A7934}" type="presParOf" srcId="{749590F8-CE84-43A2-9647-D1D7F8AC75FC}" destId="{A8167B54-5CFF-4504-BE3F-6EBF14131110}" srcOrd="2" destOrd="0" presId="urn:microsoft.com/office/officeart/2008/layout/VerticalCircleList"/>
    <dgm:cxn modelId="{C08FBC65-0E4B-48A4-B0C2-3591C199A9CE}" type="presParOf" srcId="{78C0EAF3-92FB-43AC-AA2B-26FE5F2EAFFD}" destId="{909DCDA6-D047-42CE-A603-60F392BE561E}" srcOrd="1" destOrd="0" presId="urn:microsoft.com/office/officeart/2008/layout/VerticalCircleList"/>
    <dgm:cxn modelId="{4A642DBF-C120-4759-893F-1683DC4B441B}" type="presParOf" srcId="{909DCDA6-D047-42CE-A603-60F392BE561E}" destId="{079CDB82-6BCE-4411-AD00-E878AC603681}" srcOrd="0" destOrd="0" presId="urn:microsoft.com/office/officeart/2008/layout/VerticalCircleList"/>
    <dgm:cxn modelId="{3ADE34A0-6C41-4781-A1BF-97426B9CAD24}" type="presParOf" srcId="{909DCDA6-D047-42CE-A603-60F392BE561E}" destId="{D7990607-A711-4051-A7C8-A8C69F30B696}" srcOrd="1" destOrd="0" presId="urn:microsoft.com/office/officeart/2008/layout/VerticalCircleList"/>
    <dgm:cxn modelId="{844825A3-E13E-40D8-BDAD-608E985AB29A}" type="presParOf" srcId="{909DCDA6-D047-42CE-A603-60F392BE561E}" destId="{76A6A62B-D80B-4642-A158-297AE5F97376}" srcOrd="2" destOrd="0" presId="urn:microsoft.com/office/officeart/2008/layout/VerticalCircleList"/>
    <dgm:cxn modelId="{B912D36D-516F-4EDB-91D4-8F7773BE72AC}" type="presParOf" srcId="{909DCDA6-D047-42CE-A603-60F392BE561E}" destId="{251B71F8-1B1B-49B2-B122-52DC00697707}" srcOrd="3" destOrd="0" presId="urn:microsoft.com/office/officeart/2008/layout/VerticalCircleList"/>
    <dgm:cxn modelId="{DA1F95B3-6159-4B97-9D69-90C5B00FD400}" type="presParOf" srcId="{251B71F8-1B1B-49B2-B122-52DC00697707}" destId="{C4FE4DD4-9059-4125-BA10-5DEF7D08EEE9}" srcOrd="0" destOrd="0" presId="urn:microsoft.com/office/officeart/2008/layout/VerticalCircleList"/>
    <dgm:cxn modelId="{9E29CC7A-5D03-41E9-BAED-DEC495FDACD1}" type="presParOf" srcId="{251B71F8-1B1B-49B2-B122-52DC00697707}" destId="{EB642969-CC41-48F0-B7B7-FDE1425A9330}" srcOrd="1" destOrd="0" presId="urn:microsoft.com/office/officeart/2008/layout/VerticalCircleList"/>
    <dgm:cxn modelId="{2B475836-1B32-4C61-8749-56B1CA341E57}" type="presParOf" srcId="{251B71F8-1B1B-49B2-B122-52DC00697707}" destId="{D2B67B15-D9E9-4672-82EF-B8D4BB9278BB}"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CBA945-099D-45C7-8ACD-F185F13B1FE2}"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57624732-AD6B-4B2B-9593-3E31D5B9F056}">
      <dgm:prSet/>
      <dgm:spPr/>
      <dgm:t>
        <a:bodyPr/>
        <a:lstStyle/>
        <a:p>
          <a:pPr rtl="0"/>
          <a:r>
            <a:rPr lang="en-US" b="1" dirty="0" smtClean="0"/>
            <a:t>Specimen Ordering Priorities &amp; Turnaround Reporting	</a:t>
          </a:r>
          <a:endParaRPr lang="en-US" dirty="0"/>
        </a:p>
      </dgm:t>
    </dgm:pt>
    <dgm:pt modelId="{830DAF72-A970-4E3B-A88E-2D2BD8544315}" type="parTrans" cxnId="{BBA36F16-4226-45AC-A083-BDC12184F9F0}">
      <dgm:prSet/>
      <dgm:spPr/>
      <dgm:t>
        <a:bodyPr/>
        <a:lstStyle/>
        <a:p>
          <a:endParaRPr lang="en-US"/>
        </a:p>
      </dgm:t>
    </dgm:pt>
    <dgm:pt modelId="{8A810640-C79C-43D0-A5A2-8FB880820184}" type="sibTrans" cxnId="{BBA36F16-4226-45AC-A083-BDC12184F9F0}">
      <dgm:prSet/>
      <dgm:spPr/>
      <dgm:t>
        <a:bodyPr/>
        <a:lstStyle/>
        <a:p>
          <a:endParaRPr lang="en-US"/>
        </a:p>
      </dgm:t>
    </dgm:pt>
    <dgm:pt modelId="{7F02C592-E7B9-4304-A393-4C1E767CCB5A}">
      <dgm:prSet/>
      <dgm:spPr/>
      <dgm:t>
        <a:bodyPr/>
        <a:lstStyle/>
        <a:p>
          <a:pPr rtl="0"/>
          <a:r>
            <a:rPr lang="en-US" b="1" smtClean="0"/>
            <a:t>These priorities include:</a:t>
          </a:r>
          <a:endParaRPr lang="en-US"/>
        </a:p>
      </dgm:t>
    </dgm:pt>
    <dgm:pt modelId="{01F15D9C-A3A3-45D8-A92F-D534A27FF170}" type="parTrans" cxnId="{215D6480-6695-4F44-B501-37A13B26CAD9}">
      <dgm:prSet/>
      <dgm:spPr/>
      <dgm:t>
        <a:bodyPr/>
        <a:lstStyle/>
        <a:p>
          <a:endParaRPr lang="en-US"/>
        </a:p>
      </dgm:t>
    </dgm:pt>
    <dgm:pt modelId="{E7E9B5AB-CBF8-43EB-A215-1CBF465EB550}" type="sibTrans" cxnId="{215D6480-6695-4F44-B501-37A13B26CAD9}">
      <dgm:prSet/>
      <dgm:spPr/>
      <dgm:t>
        <a:bodyPr/>
        <a:lstStyle/>
        <a:p>
          <a:endParaRPr lang="en-US"/>
        </a:p>
      </dgm:t>
    </dgm:pt>
    <dgm:pt modelId="{1A41C296-1345-487D-BE86-91E83750A931}">
      <dgm:prSet/>
      <dgm:spPr/>
      <dgm:t>
        <a:bodyPr/>
        <a:lstStyle/>
        <a:p>
          <a:pPr rtl="0"/>
          <a:r>
            <a:rPr lang="en-US" b="1" dirty="0" smtClean="0">
              <a:solidFill>
                <a:schemeClr val="bg1"/>
              </a:solidFill>
            </a:rPr>
            <a:t>TIMED STUDIES </a:t>
          </a:r>
          <a:r>
            <a:rPr lang="en-US" b="1" dirty="0" smtClean="0">
              <a:solidFill>
                <a:schemeClr val="bg2"/>
              </a:solidFill>
            </a:rPr>
            <a:t>– </a:t>
          </a:r>
          <a:r>
            <a:rPr lang="en-US" b="1" dirty="0" smtClean="0">
              <a:solidFill>
                <a:schemeClr val="tx1"/>
              </a:solidFill>
            </a:rPr>
            <a:t>This priority should be used when the specimen needs to be collected at a specific time or at specific intervals.   The collection is expected to happen within 30 min of the scheduled time.   Results will be provided as available, but are not handled as STATs.</a:t>
          </a:r>
        </a:p>
        <a:p>
          <a:pPr rtl="0"/>
          <a:endParaRPr lang="en-US" b="1" dirty="0">
            <a:solidFill>
              <a:schemeClr val="bg2"/>
            </a:solidFill>
          </a:endParaRPr>
        </a:p>
      </dgm:t>
    </dgm:pt>
    <dgm:pt modelId="{6B4A70D0-42D7-49B3-9FDF-CC136E715478}" type="parTrans" cxnId="{A3DD6DA0-B9D2-4817-BE5C-9FFBEDC1FC63}">
      <dgm:prSet/>
      <dgm:spPr/>
      <dgm:t>
        <a:bodyPr/>
        <a:lstStyle/>
        <a:p>
          <a:endParaRPr lang="en-US"/>
        </a:p>
      </dgm:t>
    </dgm:pt>
    <dgm:pt modelId="{A0736FA6-6E33-455F-BB65-AFD74AE4B8EA}" type="sibTrans" cxnId="{A3DD6DA0-B9D2-4817-BE5C-9FFBEDC1FC63}">
      <dgm:prSet/>
      <dgm:spPr/>
      <dgm:t>
        <a:bodyPr/>
        <a:lstStyle/>
        <a:p>
          <a:endParaRPr lang="en-US"/>
        </a:p>
      </dgm:t>
    </dgm:pt>
    <dgm:pt modelId="{BCE53F94-529E-4323-8A44-1E62B4C9D458}">
      <dgm:prSet/>
      <dgm:spPr/>
      <dgm:t>
        <a:bodyPr/>
        <a:lstStyle/>
        <a:p>
          <a:pPr rtl="0"/>
          <a:r>
            <a:rPr lang="en-US" b="1" dirty="0" smtClean="0"/>
            <a:t>For example, drug levels, bilirubin, Troponin, etc.</a:t>
          </a:r>
          <a:r>
            <a:rPr lang="en-US" dirty="0" smtClean="0"/>
            <a:t>	</a:t>
          </a:r>
        </a:p>
      </dgm:t>
    </dgm:pt>
    <dgm:pt modelId="{732580AD-7B13-426E-BB54-5B3827F2E376}" type="parTrans" cxnId="{58413870-85A3-414D-818A-33F37BBB1B0F}">
      <dgm:prSet/>
      <dgm:spPr/>
      <dgm:t>
        <a:bodyPr/>
        <a:lstStyle/>
        <a:p>
          <a:endParaRPr lang="en-US"/>
        </a:p>
      </dgm:t>
    </dgm:pt>
    <dgm:pt modelId="{E2DC4E8D-1D3D-44CF-B7F2-92FA6F1D4CF8}" type="sibTrans" cxnId="{58413870-85A3-414D-818A-33F37BBB1B0F}">
      <dgm:prSet/>
      <dgm:spPr/>
      <dgm:t>
        <a:bodyPr/>
        <a:lstStyle/>
        <a:p>
          <a:endParaRPr lang="en-US"/>
        </a:p>
      </dgm:t>
    </dgm:pt>
    <dgm:pt modelId="{78C0EAF3-92FB-43AC-AA2B-26FE5F2EAFFD}" type="pres">
      <dgm:prSet presAssocID="{7BCBA945-099D-45C7-8ACD-F185F13B1FE2}" presName="Name0" presStyleCnt="0">
        <dgm:presLayoutVars>
          <dgm:dir/>
        </dgm:presLayoutVars>
      </dgm:prSet>
      <dgm:spPr/>
      <dgm:t>
        <a:bodyPr/>
        <a:lstStyle/>
        <a:p>
          <a:endParaRPr lang="en-US"/>
        </a:p>
      </dgm:t>
    </dgm:pt>
    <dgm:pt modelId="{749590F8-CE84-43A2-9647-D1D7F8AC75FC}" type="pres">
      <dgm:prSet presAssocID="{57624732-AD6B-4B2B-9593-3E31D5B9F056}" presName="noChildren" presStyleCnt="0"/>
      <dgm:spPr/>
    </dgm:pt>
    <dgm:pt modelId="{06F0A99D-179F-4DC2-A751-FA5D8813715C}" type="pres">
      <dgm:prSet presAssocID="{57624732-AD6B-4B2B-9593-3E31D5B9F056}" presName="gap" presStyleCnt="0"/>
      <dgm:spPr/>
    </dgm:pt>
    <dgm:pt modelId="{43614A97-C589-43C7-A6F7-F2B4DCC70187}" type="pres">
      <dgm:prSet presAssocID="{57624732-AD6B-4B2B-9593-3E31D5B9F056}" presName="medCircle2" presStyleLbl="vennNode1" presStyleIdx="0" presStyleCnt="4"/>
      <dgm:spPr/>
    </dgm:pt>
    <dgm:pt modelId="{A8167B54-5CFF-4504-BE3F-6EBF14131110}" type="pres">
      <dgm:prSet presAssocID="{57624732-AD6B-4B2B-9593-3E31D5B9F056}" presName="txLvlOnly1" presStyleLbl="revTx" presStyleIdx="0" presStyleCnt="4"/>
      <dgm:spPr/>
      <dgm:t>
        <a:bodyPr/>
        <a:lstStyle/>
        <a:p>
          <a:endParaRPr lang="en-US"/>
        </a:p>
      </dgm:t>
    </dgm:pt>
    <dgm:pt modelId="{909DCDA6-D047-42CE-A603-60F392BE561E}" type="pres">
      <dgm:prSet presAssocID="{7F02C592-E7B9-4304-A393-4C1E767CCB5A}" presName="withChildren" presStyleCnt="0"/>
      <dgm:spPr/>
    </dgm:pt>
    <dgm:pt modelId="{079CDB82-6BCE-4411-AD00-E878AC603681}" type="pres">
      <dgm:prSet presAssocID="{7F02C592-E7B9-4304-A393-4C1E767CCB5A}" presName="bigCircle" presStyleLbl="vennNode1" presStyleIdx="1" presStyleCnt="4" custLinFactNeighborX="1595" custLinFactNeighborY="-80"/>
      <dgm:spPr/>
    </dgm:pt>
    <dgm:pt modelId="{D7990607-A711-4051-A7C8-A8C69F30B696}" type="pres">
      <dgm:prSet presAssocID="{7F02C592-E7B9-4304-A393-4C1E767CCB5A}" presName="medCircle" presStyleLbl="vennNode1" presStyleIdx="2" presStyleCnt="4"/>
      <dgm:spPr/>
    </dgm:pt>
    <dgm:pt modelId="{76A6A62B-D80B-4642-A158-297AE5F97376}" type="pres">
      <dgm:prSet presAssocID="{7F02C592-E7B9-4304-A393-4C1E767CCB5A}" presName="txLvl1" presStyleLbl="revTx" presStyleIdx="1" presStyleCnt="4"/>
      <dgm:spPr/>
      <dgm:t>
        <a:bodyPr/>
        <a:lstStyle/>
        <a:p>
          <a:endParaRPr lang="en-US"/>
        </a:p>
      </dgm:t>
    </dgm:pt>
    <dgm:pt modelId="{251B71F8-1B1B-49B2-B122-52DC00697707}" type="pres">
      <dgm:prSet presAssocID="{7F02C592-E7B9-4304-A393-4C1E767CCB5A}" presName="lin" presStyleCnt="0"/>
      <dgm:spPr/>
    </dgm:pt>
    <dgm:pt modelId="{C4FE4DD4-9059-4125-BA10-5DEF7D08EEE9}" type="pres">
      <dgm:prSet presAssocID="{1A41C296-1345-487D-BE86-91E83750A931}" presName="txLvl2" presStyleLbl="revTx" presStyleIdx="2" presStyleCnt="4"/>
      <dgm:spPr/>
      <dgm:t>
        <a:bodyPr/>
        <a:lstStyle/>
        <a:p>
          <a:endParaRPr lang="en-US"/>
        </a:p>
      </dgm:t>
    </dgm:pt>
    <dgm:pt modelId="{EB642969-CC41-48F0-B7B7-FDE1425A9330}" type="pres">
      <dgm:prSet presAssocID="{A0736FA6-6E33-455F-BB65-AFD74AE4B8EA}" presName="smCircle" presStyleLbl="vennNode1" presStyleIdx="3" presStyleCnt="4"/>
      <dgm:spPr/>
    </dgm:pt>
    <dgm:pt modelId="{D2B67B15-D9E9-4672-82EF-B8D4BB9278BB}" type="pres">
      <dgm:prSet presAssocID="{BCE53F94-529E-4323-8A44-1E62B4C9D458}" presName="txLvl2" presStyleLbl="revTx" presStyleIdx="3" presStyleCnt="4"/>
      <dgm:spPr/>
      <dgm:t>
        <a:bodyPr/>
        <a:lstStyle/>
        <a:p>
          <a:endParaRPr lang="en-US"/>
        </a:p>
      </dgm:t>
    </dgm:pt>
  </dgm:ptLst>
  <dgm:cxnLst>
    <dgm:cxn modelId="{713FBC2C-E668-481E-90D3-49EF39901DD4}" type="presOf" srcId="{1A41C296-1345-487D-BE86-91E83750A931}" destId="{C4FE4DD4-9059-4125-BA10-5DEF7D08EEE9}" srcOrd="0" destOrd="0" presId="urn:microsoft.com/office/officeart/2008/layout/VerticalCircleList"/>
    <dgm:cxn modelId="{B1DF8DB5-F012-49DB-A166-79F5634200A3}" type="presOf" srcId="{7BCBA945-099D-45C7-8ACD-F185F13B1FE2}" destId="{78C0EAF3-92FB-43AC-AA2B-26FE5F2EAFFD}" srcOrd="0" destOrd="0" presId="urn:microsoft.com/office/officeart/2008/layout/VerticalCircleList"/>
    <dgm:cxn modelId="{D5F96FB1-58FB-432B-BC8C-37100F989D00}" type="presOf" srcId="{BCE53F94-529E-4323-8A44-1E62B4C9D458}" destId="{D2B67B15-D9E9-4672-82EF-B8D4BB9278BB}" srcOrd="0" destOrd="0" presId="urn:microsoft.com/office/officeart/2008/layout/VerticalCircleList"/>
    <dgm:cxn modelId="{6FE01411-417A-4BE9-8E1B-44071C98B13C}" type="presOf" srcId="{7F02C592-E7B9-4304-A393-4C1E767CCB5A}" destId="{76A6A62B-D80B-4642-A158-297AE5F97376}" srcOrd="0" destOrd="0" presId="urn:microsoft.com/office/officeart/2008/layout/VerticalCircleList"/>
    <dgm:cxn modelId="{58413870-85A3-414D-818A-33F37BBB1B0F}" srcId="{7F02C592-E7B9-4304-A393-4C1E767CCB5A}" destId="{BCE53F94-529E-4323-8A44-1E62B4C9D458}" srcOrd="1" destOrd="0" parTransId="{732580AD-7B13-426E-BB54-5B3827F2E376}" sibTransId="{E2DC4E8D-1D3D-44CF-B7F2-92FA6F1D4CF8}"/>
    <dgm:cxn modelId="{09E5FA73-5296-4A5D-8126-9DA186B45943}" type="presOf" srcId="{57624732-AD6B-4B2B-9593-3E31D5B9F056}" destId="{A8167B54-5CFF-4504-BE3F-6EBF14131110}" srcOrd="0" destOrd="0" presId="urn:microsoft.com/office/officeart/2008/layout/VerticalCircleList"/>
    <dgm:cxn modelId="{BBA36F16-4226-45AC-A083-BDC12184F9F0}" srcId="{7BCBA945-099D-45C7-8ACD-F185F13B1FE2}" destId="{57624732-AD6B-4B2B-9593-3E31D5B9F056}" srcOrd="0" destOrd="0" parTransId="{830DAF72-A970-4E3B-A88E-2D2BD8544315}" sibTransId="{8A810640-C79C-43D0-A5A2-8FB880820184}"/>
    <dgm:cxn modelId="{215D6480-6695-4F44-B501-37A13B26CAD9}" srcId="{7BCBA945-099D-45C7-8ACD-F185F13B1FE2}" destId="{7F02C592-E7B9-4304-A393-4C1E767CCB5A}" srcOrd="1" destOrd="0" parTransId="{01F15D9C-A3A3-45D8-A92F-D534A27FF170}" sibTransId="{E7E9B5AB-CBF8-43EB-A215-1CBF465EB550}"/>
    <dgm:cxn modelId="{A3DD6DA0-B9D2-4817-BE5C-9FFBEDC1FC63}" srcId="{7F02C592-E7B9-4304-A393-4C1E767CCB5A}" destId="{1A41C296-1345-487D-BE86-91E83750A931}" srcOrd="0" destOrd="0" parTransId="{6B4A70D0-42D7-49B3-9FDF-CC136E715478}" sibTransId="{A0736FA6-6E33-455F-BB65-AFD74AE4B8EA}"/>
    <dgm:cxn modelId="{64859132-4584-4598-A4A9-4AC89B6EE489}" type="presParOf" srcId="{78C0EAF3-92FB-43AC-AA2B-26FE5F2EAFFD}" destId="{749590F8-CE84-43A2-9647-D1D7F8AC75FC}" srcOrd="0" destOrd="0" presId="urn:microsoft.com/office/officeart/2008/layout/VerticalCircleList"/>
    <dgm:cxn modelId="{3376A44B-45DA-4095-B2CB-EB367575E0E4}" type="presParOf" srcId="{749590F8-CE84-43A2-9647-D1D7F8AC75FC}" destId="{06F0A99D-179F-4DC2-A751-FA5D8813715C}" srcOrd="0" destOrd="0" presId="urn:microsoft.com/office/officeart/2008/layout/VerticalCircleList"/>
    <dgm:cxn modelId="{A57FE959-AD54-4038-ADB2-7240D8429427}" type="presParOf" srcId="{749590F8-CE84-43A2-9647-D1D7F8AC75FC}" destId="{43614A97-C589-43C7-A6F7-F2B4DCC70187}" srcOrd="1" destOrd="0" presId="urn:microsoft.com/office/officeart/2008/layout/VerticalCircleList"/>
    <dgm:cxn modelId="{40635AD9-974B-4B30-BBE1-B0FA4DF846A2}" type="presParOf" srcId="{749590F8-CE84-43A2-9647-D1D7F8AC75FC}" destId="{A8167B54-5CFF-4504-BE3F-6EBF14131110}" srcOrd="2" destOrd="0" presId="urn:microsoft.com/office/officeart/2008/layout/VerticalCircleList"/>
    <dgm:cxn modelId="{5FCB68F5-72EC-4A65-B878-FB6B9A1D3C1E}" type="presParOf" srcId="{78C0EAF3-92FB-43AC-AA2B-26FE5F2EAFFD}" destId="{909DCDA6-D047-42CE-A603-60F392BE561E}" srcOrd="1" destOrd="0" presId="urn:microsoft.com/office/officeart/2008/layout/VerticalCircleList"/>
    <dgm:cxn modelId="{C4DEDC1F-A072-416A-8A22-450D1393857C}" type="presParOf" srcId="{909DCDA6-D047-42CE-A603-60F392BE561E}" destId="{079CDB82-6BCE-4411-AD00-E878AC603681}" srcOrd="0" destOrd="0" presId="urn:microsoft.com/office/officeart/2008/layout/VerticalCircleList"/>
    <dgm:cxn modelId="{727E4544-D1D9-4D6F-9D1E-75DB3B624E36}" type="presParOf" srcId="{909DCDA6-D047-42CE-A603-60F392BE561E}" destId="{D7990607-A711-4051-A7C8-A8C69F30B696}" srcOrd="1" destOrd="0" presId="urn:microsoft.com/office/officeart/2008/layout/VerticalCircleList"/>
    <dgm:cxn modelId="{C582C7C1-DA7B-4218-8A87-7784311223B6}" type="presParOf" srcId="{909DCDA6-D047-42CE-A603-60F392BE561E}" destId="{76A6A62B-D80B-4642-A158-297AE5F97376}" srcOrd="2" destOrd="0" presId="urn:microsoft.com/office/officeart/2008/layout/VerticalCircleList"/>
    <dgm:cxn modelId="{5B036A19-521F-443F-88F6-00B5CB9B5595}" type="presParOf" srcId="{909DCDA6-D047-42CE-A603-60F392BE561E}" destId="{251B71F8-1B1B-49B2-B122-52DC00697707}" srcOrd="3" destOrd="0" presId="urn:microsoft.com/office/officeart/2008/layout/VerticalCircleList"/>
    <dgm:cxn modelId="{61D273B4-18F4-4B38-A155-0B7B72CD8A50}" type="presParOf" srcId="{251B71F8-1B1B-49B2-B122-52DC00697707}" destId="{C4FE4DD4-9059-4125-BA10-5DEF7D08EEE9}" srcOrd="0" destOrd="0" presId="urn:microsoft.com/office/officeart/2008/layout/VerticalCircleList"/>
    <dgm:cxn modelId="{5C856BAF-A73F-4432-87F8-5098EE3B0340}" type="presParOf" srcId="{251B71F8-1B1B-49B2-B122-52DC00697707}" destId="{EB642969-CC41-48F0-B7B7-FDE1425A9330}" srcOrd="1" destOrd="0" presId="urn:microsoft.com/office/officeart/2008/layout/VerticalCircleList"/>
    <dgm:cxn modelId="{DD285466-5768-4BE4-A8A7-86527BC7D7E6}" type="presParOf" srcId="{251B71F8-1B1B-49B2-B122-52DC00697707}" destId="{D2B67B15-D9E9-4672-82EF-B8D4BB9278BB}"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CBA945-099D-45C7-8ACD-F185F13B1FE2}"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57624732-AD6B-4B2B-9593-3E31D5B9F056}">
      <dgm:prSet/>
      <dgm:spPr/>
      <dgm:t>
        <a:bodyPr/>
        <a:lstStyle/>
        <a:p>
          <a:pPr rtl="0"/>
          <a:r>
            <a:rPr lang="en-US" b="1" dirty="0" smtClean="0"/>
            <a:t>Specimen Ordering Priorities &amp; Turnaround Reporting	</a:t>
          </a:r>
          <a:endParaRPr lang="en-US" dirty="0"/>
        </a:p>
      </dgm:t>
    </dgm:pt>
    <dgm:pt modelId="{830DAF72-A970-4E3B-A88E-2D2BD8544315}" type="parTrans" cxnId="{BBA36F16-4226-45AC-A083-BDC12184F9F0}">
      <dgm:prSet/>
      <dgm:spPr/>
      <dgm:t>
        <a:bodyPr/>
        <a:lstStyle/>
        <a:p>
          <a:endParaRPr lang="en-US"/>
        </a:p>
      </dgm:t>
    </dgm:pt>
    <dgm:pt modelId="{8A810640-C79C-43D0-A5A2-8FB880820184}" type="sibTrans" cxnId="{BBA36F16-4226-45AC-A083-BDC12184F9F0}">
      <dgm:prSet/>
      <dgm:spPr/>
      <dgm:t>
        <a:bodyPr/>
        <a:lstStyle/>
        <a:p>
          <a:endParaRPr lang="en-US"/>
        </a:p>
      </dgm:t>
    </dgm:pt>
    <dgm:pt modelId="{7F02C592-E7B9-4304-A393-4C1E767CCB5A}">
      <dgm:prSet/>
      <dgm:spPr/>
      <dgm:t>
        <a:bodyPr/>
        <a:lstStyle/>
        <a:p>
          <a:pPr rtl="0"/>
          <a:r>
            <a:rPr lang="en-US" b="1" dirty="0" smtClean="0"/>
            <a:t>These priorities include:</a:t>
          </a:r>
          <a:endParaRPr lang="en-US" dirty="0"/>
        </a:p>
      </dgm:t>
    </dgm:pt>
    <dgm:pt modelId="{01F15D9C-A3A3-45D8-A92F-D534A27FF170}" type="parTrans" cxnId="{215D6480-6695-4F44-B501-37A13B26CAD9}">
      <dgm:prSet/>
      <dgm:spPr/>
      <dgm:t>
        <a:bodyPr/>
        <a:lstStyle/>
        <a:p>
          <a:endParaRPr lang="en-US"/>
        </a:p>
      </dgm:t>
    </dgm:pt>
    <dgm:pt modelId="{E7E9B5AB-CBF8-43EB-A215-1CBF465EB550}" type="sibTrans" cxnId="{215D6480-6695-4F44-B501-37A13B26CAD9}">
      <dgm:prSet/>
      <dgm:spPr/>
      <dgm:t>
        <a:bodyPr/>
        <a:lstStyle/>
        <a:p>
          <a:endParaRPr lang="en-US"/>
        </a:p>
      </dgm:t>
    </dgm:pt>
    <dgm:pt modelId="{1A41C296-1345-487D-BE86-91E83750A931}">
      <dgm:prSet/>
      <dgm:spPr/>
      <dgm:t>
        <a:bodyPr/>
        <a:lstStyle/>
        <a:p>
          <a:pPr rtl="0"/>
          <a:r>
            <a:rPr lang="en-US" b="1" dirty="0" smtClean="0">
              <a:solidFill>
                <a:schemeClr val="bg1"/>
              </a:solidFill>
            </a:rPr>
            <a:t>Add–on Test Requests </a:t>
          </a:r>
          <a:r>
            <a:rPr lang="en-US" b="1" dirty="0" smtClean="0">
              <a:solidFill>
                <a:schemeClr val="bg2"/>
              </a:solidFill>
            </a:rPr>
            <a:t>– </a:t>
          </a:r>
          <a:r>
            <a:rPr lang="en-US" b="1" dirty="0" smtClean="0">
              <a:solidFill>
                <a:schemeClr val="tx1"/>
              </a:solidFill>
            </a:rPr>
            <a:t>This should be used when requesting that additional testing be performed on a specimen already in the lab.</a:t>
          </a:r>
        </a:p>
        <a:p>
          <a:pPr rtl="0"/>
          <a:endParaRPr lang="en-US" b="1" dirty="0">
            <a:solidFill>
              <a:schemeClr val="bg2"/>
            </a:solidFill>
          </a:endParaRPr>
        </a:p>
      </dgm:t>
    </dgm:pt>
    <dgm:pt modelId="{6B4A70D0-42D7-49B3-9FDF-CC136E715478}" type="parTrans" cxnId="{A3DD6DA0-B9D2-4817-BE5C-9FFBEDC1FC63}">
      <dgm:prSet/>
      <dgm:spPr/>
      <dgm:t>
        <a:bodyPr/>
        <a:lstStyle/>
        <a:p>
          <a:endParaRPr lang="en-US"/>
        </a:p>
      </dgm:t>
    </dgm:pt>
    <dgm:pt modelId="{A0736FA6-6E33-455F-BB65-AFD74AE4B8EA}" type="sibTrans" cxnId="{A3DD6DA0-B9D2-4817-BE5C-9FFBEDC1FC63}">
      <dgm:prSet/>
      <dgm:spPr/>
      <dgm:t>
        <a:bodyPr/>
        <a:lstStyle/>
        <a:p>
          <a:endParaRPr lang="en-US"/>
        </a:p>
      </dgm:t>
    </dgm:pt>
    <dgm:pt modelId="{BCE53F94-529E-4323-8A44-1E62B4C9D458}">
      <dgm:prSet/>
      <dgm:spPr/>
      <dgm:t>
        <a:bodyPr/>
        <a:lstStyle/>
        <a:p>
          <a:pPr rtl="0"/>
          <a:r>
            <a:rPr lang="en-US" b="1" dirty="0" smtClean="0"/>
            <a:t>Add-on test requests can be processed after assessing the acceptability of the specimen.</a:t>
          </a:r>
          <a:r>
            <a:rPr lang="en-US" dirty="0" smtClean="0"/>
            <a:t> </a:t>
          </a:r>
        </a:p>
        <a:p>
          <a:pPr rtl="0"/>
          <a:endParaRPr lang="en-US" dirty="0" smtClean="0"/>
        </a:p>
        <a:p>
          <a:pPr rtl="0"/>
          <a:r>
            <a:rPr lang="en-US" b="1" dirty="0" smtClean="0"/>
            <a:t>Ex:  Age of specimen, Type of specimen–Serum/Plasma/Whole blood, Quantity of specimen, Storage requirements</a:t>
          </a:r>
        </a:p>
      </dgm:t>
    </dgm:pt>
    <dgm:pt modelId="{732580AD-7B13-426E-BB54-5B3827F2E376}" type="parTrans" cxnId="{58413870-85A3-414D-818A-33F37BBB1B0F}">
      <dgm:prSet/>
      <dgm:spPr/>
      <dgm:t>
        <a:bodyPr/>
        <a:lstStyle/>
        <a:p>
          <a:endParaRPr lang="en-US"/>
        </a:p>
      </dgm:t>
    </dgm:pt>
    <dgm:pt modelId="{E2DC4E8D-1D3D-44CF-B7F2-92FA6F1D4CF8}" type="sibTrans" cxnId="{58413870-85A3-414D-818A-33F37BBB1B0F}">
      <dgm:prSet/>
      <dgm:spPr/>
      <dgm:t>
        <a:bodyPr/>
        <a:lstStyle/>
        <a:p>
          <a:endParaRPr lang="en-US"/>
        </a:p>
      </dgm:t>
    </dgm:pt>
    <dgm:pt modelId="{78C0EAF3-92FB-43AC-AA2B-26FE5F2EAFFD}" type="pres">
      <dgm:prSet presAssocID="{7BCBA945-099D-45C7-8ACD-F185F13B1FE2}" presName="Name0" presStyleCnt="0">
        <dgm:presLayoutVars>
          <dgm:dir/>
        </dgm:presLayoutVars>
      </dgm:prSet>
      <dgm:spPr/>
      <dgm:t>
        <a:bodyPr/>
        <a:lstStyle/>
        <a:p>
          <a:endParaRPr lang="en-US"/>
        </a:p>
      </dgm:t>
    </dgm:pt>
    <dgm:pt modelId="{749590F8-CE84-43A2-9647-D1D7F8AC75FC}" type="pres">
      <dgm:prSet presAssocID="{57624732-AD6B-4B2B-9593-3E31D5B9F056}" presName="noChildren" presStyleCnt="0"/>
      <dgm:spPr/>
    </dgm:pt>
    <dgm:pt modelId="{06F0A99D-179F-4DC2-A751-FA5D8813715C}" type="pres">
      <dgm:prSet presAssocID="{57624732-AD6B-4B2B-9593-3E31D5B9F056}" presName="gap" presStyleCnt="0"/>
      <dgm:spPr/>
    </dgm:pt>
    <dgm:pt modelId="{43614A97-C589-43C7-A6F7-F2B4DCC70187}" type="pres">
      <dgm:prSet presAssocID="{57624732-AD6B-4B2B-9593-3E31D5B9F056}" presName="medCircle2" presStyleLbl="vennNode1" presStyleIdx="0" presStyleCnt="4"/>
      <dgm:spPr/>
    </dgm:pt>
    <dgm:pt modelId="{A8167B54-5CFF-4504-BE3F-6EBF14131110}" type="pres">
      <dgm:prSet presAssocID="{57624732-AD6B-4B2B-9593-3E31D5B9F056}" presName="txLvlOnly1" presStyleLbl="revTx" presStyleIdx="0" presStyleCnt="4"/>
      <dgm:spPr/>
      <dgm:t>
        <a:bodyPr/>
        <a:lstStyle/>
        <a:p>
          <a:endParaRPr lang="en-US"/>
        </a:p>
      </dgm:t>
    </dgm:pt>
    <dgm:pt modelId="{909DCDA6-D047-42CE-A603-60F392BE561E}" type="pres">
      <dgm:prSet presAssocID="{7F02C592-E7B9-4304-A393-4C1E767CCB5A}" presName="withChildren" presStyleCnt="0"/>
      <dgm:spPr/>
    </dgm:pt>
    <dgm:pt modelId="{079CDB82-6BCE-4411-AD00-E878AC603681}" type="pres">
      <dgm:prSet presAssocID="{7F02C592-E7B9-4304-A393-4C1E767CCB5A}" presName="bigCircle" presStyleLbl="vennNode1" presStyleIdx="1" presStyleCnt="4" custLinFactNeighborX="1595" custLinFactNeighborY="-80"/>
      <dgm:spPr/>
    </dgm:pt>
    <dgm:pt modelId="{D7990607-A711-4051-A7C8-A8C69F30B696}" type="pres">
      <dgm:prSet presAssocID="{7F02C592-E7B9-4304-A393-4C1E767CCB5A}" presName="medCircle" presStyleLbl="vennNode1" presStyleIdx="2" presStyleCnt="4"/>
      <dgm:spPr/>
    </dgm:pt>
    <dgm:pt modelId="{76A6A62B-D80B-4642-A158-297AE5F97376}" type="pres">
      <dgm:prSet presAssocID="{7F02C592-E7B9-4304-A393-4C1E767CCB5A}" presName="txLvl1" presStyleLbl="revTx" presStyleIdx="1" presStyleCnt="4"/>
      <dgm:spPr/>
      <dgm:t>
        <a:bodyPr/>
        <a:lstStyle/>
        <a:p>
          <a:endParaRPr lang="en-US"/>
        </a:p>
      </dgm:t>
    </dgm:pt>
    <dgm:pt modelId="{251B71F8-1B1B-49B2-B122-52DC00697707}" type="pres">
      <dgm:prSet presAssocID="{7F02C592-E7B9-4304-A393-4C1E767CCB5A}" presName="lin" presStyleCnt="0"/>
      <dgm:spPr/>
    </dgm:pt>
    <dgm:pt modelId="{C4FE4DD4-9059-4125-BA10-5DEF7D08EEE9}" type="pres">
      <dgm:prSet presAssocID="{1A41C296-1345-487D-BE86-91E83750A931}" presName="txLvl2" presStyleLbl="revTx" presStyleIdx="2" presStyleCnt="4"/>
      <dgm:spPr/>
      <dgm:t>
        <a:bodyPr/>
        <a:lstStyle/>
        <a:p>
          <a:endParaRPr lang="en-US"/>
        </a:p>
      </dgm:t>
    </dgm:pt>
    <dgm:pt modelId="{EB642969-CC41-48F0-B7B7-FDE1425A9330}" type="pres">
      <dgm:prSet presAssocID="{A0736FA6-6E33-455F-BB65-AFD74AE4B8EA}" presName="smCircle" presStyleLbl="vennNode1" presStyleIdx="3" presStyleCnt="4"/>
      <dgm:spPr/>
    </dgm:pt>
    <dgm:pt modelId="{D2B67B15-D9E9-4672-82EF-B8D4BB9278BB}" type="pres">
      <dgm:prSet presAssocID="{BCE53F94-529E-4323-8A44-1E62B4C9D458}" presName="txLvl2" presStyleLbl="revTx" presStyleIdx="3" presStyleCnt="4"/>
      <dgm:spPr/>
      <dgm:t>
        <a:bodyPr/>
        <a:lstStyle/>
        <a:p>
          <a:endParaRPr lang="en-US"/>
        </a:p>
      </dgm:t>
    </dgm:pt>
  </dgm:ptLst>
  <dgm:cxnLst>
    <dgm:cxn modelId="{5D12D21F-0E8D-4197-86C1-7236C069F640}" type="presOf" srcId="{1A41C296-1345-487D-BE86-91E83750A931}" destId="{C4FE4DD4-9059-4125-BA10-5DEF7D08EEE9}" srcOrd="0" destOrd="0" presId="urn:microsoft.com/office/officeart/2008/layout/VerticalCircleList"/>
    <dgm:cxn modelId="{C9573738-7CB0-479C-ACE4-D40DB517A1A7}" type="presOf" srcId="{57624732-AD6B-4B2B-9593-3E31D5B9F056}" destId="{A8167B54-5CFF-4504-BE3F-6EBF14131110}" srcOrd="0" destOrd="0" presId="urn:microsoft.com/office/officeart/2008/layout/VerticalCircleList"/>
    <dgm:cxn modelId="{630B8B92-829A-45C1-A180-F73F82193A9A}" type="presOf" srcId="{BCE53F94-529E-4323-8A44-1E62B4C9D458}" destId="{D2B67B15-D9E9-4672-82EF-B8D4BB9278BB}" srcOrd="0" destOrd="0" presId="urn:microsoft.com/office/officeart/2008/layout/VerticalCircleList"/>
    <dgm:cxn modelId="{D9440D60-585A-488C-AF8D-2BB82BD22A49}" type="presOf" srcId="{7BCBA945-099D-45C7-8ACD-F185F13B1FE2}" destId="{78C0EAF3-92FB-43AC-AA2B-26FE5F2EAFFD}" srcOrd="0" destOrd="0" presId="urn:microsoft.com/office/officeart/2008/layout/VerticalCircleList"/>
    <dgm:cxn modelId="{58413870-85A3-414D-818A-33F37BBB1B0F}" srcId="{7F02C592-E7B9-4304-A393-4C1E767CCB5A}" destId="{BCE53F94-529E-4323-8A44-1E62B4C9D458}" srcOrd="1" destOrd="0" parTransId="{732580AD-7B13-426E-BB54-5B3827F2E376}" sibTransId="{E2DC4E8D-1D3D-44CF-B7F2-92FA6F1D4CF8}"/>
    <dgm:cxn modelId="{BBA36F16-4226-45AC-A083-BDC12184F9F0}" srcId="{7BCBA945-099D-45C7-8ACD-F185F13B1FE2}" destId="{57624732-AD6B-4B2B-9593-3E31D5B9F056}" srcOrd="0" destOrd="0" parTransId="{830DAF72-A970-4E3B-A88E-2D2BD8544315}" sibTransId="{8A810640-C79C-43D0-A5A2-8FB880820184}"/>
    <dgm:cxn modelId="{215D6480-6695-4F44-B501-37A13B26CAD9}" srcId="{7BCBA945-099D-45C7-8ACD-F185F13B1FE2}" destId="{7F02C592-E7B9-4304-A393-4C1E767CCB5A}" srcOrd="1" destOrd="0" parTransId="{01F15D9C-A3A3-45D8-A92F-D534A27FF170}" sibTransId="{E7E9B5AB-CBF8-43EB-A215-1CBF465EB550}"/>
    <dgm:cxn modelId="{A3DD6DA0-B9D2-4817-BE5C-9FFBEDC1FC63}" srcId="{7F02C592-E7B9-4304-A393-4C1E767CCB5A}" destId="{1A41C296-1345-487D-BE86-91E83750A931}" srcOrd="0" destOrd="0" parTransId="{6B4A70D0-42D7-49B3-9FDF-CC136E715478}" sibTransId="{A0736FA6-6E33-455F-BB65-AFD74AE4B8EA}"/>
    <dgm:cxn modelId="{DC5004C7-FFF4-4885-902C-608D3123FA84}" type="presOf" srcId="{7F02C592-E7B9-4304-A393-4C1E767CCB5A}" destId="{76A6A62B-D80B-4642-A158-297AE5F97376}" srcOrd="0" destOrd="0" presId="urn:microsoft.com/office/officeart/2008/layout/VerticalCircleList"/>
    <dgm:cxn modelId="{309555AD-5AC1-4189-AD9B-0EE7F18FA008}" type="presParOf" srcId="{78C0EAF3-92FB-43AC-AA2B-26FE5F2EAFFD}" destId="{749590F8-CE84-43A2-9647-D1D7F8AC75FC}" srcOrd="0" destOrd="0" presId="urn:microsoft.com/office/officeart/2008/layout/VerticalCircleList"/>
    <dgm:cxn modelId="{2A01A701-ABC2-4FD2-A7D4-94DF9759C763}" type="presParOf" srcId="{749590F8-CE84-43A2-9647-D1D7F8AC75FC}" destId="{06F0A99D-179F-4DC2-A751-FA5D8813715C}" srcOrd="0" destOrd="0" presId="urn:microsoft.com/office/officeart/2008/layout/VerticalCircleList"/>
    <dgm:cxn modelId="{A3847037-1729-48CB-AA08-AAEFF5A3A6EA}" type="presParOf" srcId="{749590F8-CE84-43A2-9647-D1D7F8AC75FC}" destId="{43614A97-C589-43C7-A6F7-F2B4DCC70187}" srcOrd="1" destOrd="0" presId="urn:microsoft.com/office/officeart/2008/layout/VerticalCircleList"/>
    <dgm:cxn modelId="{CE32B880-3C64-4B3F-BFA3-9397FAC99E7F}" type="presParOf" srcId="{749590F8-CE84-43A2-9647-D1D7F8AC75FC}" destId="{A8167B54-5CFF-4504-BE3F-6EBF14131110}" srcOrd="2" destOrd="0" presId="urn:microsoft.com/office/officeart/2008/layout/VerticalCircleList"/>
    <dgm:cxn modelId="{700AF792-5B3E-4DB6-BAE4-2D72FF906B0C}" type="presParOf" srcId="{78C0EAF3-92FB-43AC-AA2B-26FE5F2EAFFD}" destId="{909DCDA6-D047-42CE-A603-60F392BE561E}" srcOrd="1" destOrd="0" presId="urn:microsoft.com/office/officeart/2008/layout/VerticalCircleList"/>
    <dgm:cxn modelId="{03FAD25F-1ACE-493C-B93B-2ED3E609C2A7}" type="presParOf" srcId="{909DCDA6-D047-42CE-A603-60F392BE561E}" destId="{079CDB82-6BCE-4411-AD00-E878AC603681}" srcOrd="0" destOrd="0" presId="urn:microsoft.com/office/officeart/2008/layout/VerticalCircleList"/>
    <dgm:cxn modelId="{3E4F34D9-D7C4-4B51-A512-B08FABF5E73A}" type="presParOf" srcId="{909DCDA6-D047-42CE-A603-60F392BE561E}" destId="{D7990607-A711-4051-A7C8-A8C69F30B696}" srcOrd="1" destOrd="0" presId="urn:microsoft.com/office/officeart/2008/layout/VerticalCircleList"/>
    <dgm:cxn modelId="{214EB3C1-ED6C-4F90-8633-304E6872DE1B}" type="presParOf" srcId="{909DCDA6-D047-42CE-A603-60F392BE561E}" destId="{76A6A62B-D80B-4642-A158-297AE5F97376}" srcOrd="2" destOrd="0" presId="urn:microsoft.com/office/officeart/2008/layout/VerticalCircleList"/>
    <dgm:cxn modelId="{40CCDF0D-F0A9-433D-87D4-2AD31614CE1D}" type="presParOf" srcId="{909DCDA6-D047-42CE-A603-60F392BE561E}" destId="{251B71F8-1B1B-49B2-B122-52DC00697707}" srcOrd="3" destOrd="0" presId="urn:microsoft.com/office/officeart/2008/layout/VerticalCircleList"/>
    <dgm:cxn modelId="{8BA04B2D-78C5-46AF-8AFF-A221DA76D16B}" type="presParOf" srcId="{251B71F8-1B1B-49B2-B122-52DC00697707}" destId="{C4FE4DD4-9059-4125-BA10-5DEF7D08EEE9}" srcOrd="0" destOrd="0" presId="urn:microsoft.com/office/officeart/2008/layout/VerticalCircleList"/>
    <dgm:cxn modelId="{20061E40-B33C-4EFF-8600-A0B4D82B62B2}" type="presParOf" srcId="{251B71F8-1B1B-49B2-B122-52DC00697707}" destId="{EB642969-CC41-48F0-B7B7-FDE1425A9330}" srcOrd="1" destOrd="0" presId="urn:microsoft.com/office/officeart/2008/layout/VerticalCircleList"/>
    <dgm:cxn modelId="{39928CAB-7899-4DF3-B641-641D677B177A}" type="presParOf" srcId="{251B71F8-1B1B-49B2-B122-52DC00697707}" destId="{D2B67B15-D9E9-4672-82EF-B8D4BB9278BB}"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5200EE-19A8-42AE-96C3-0F0AAAE9127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1745203-A6C1-40BC-A930-33E75BBA4A16}">
      <dgm:prSet/>
      <dgm:spPr/>
      <dgm:t>
        <a:bodyPr/>
        <a:lstStyle/>
        <a:p>
          <a:pPr rtl="0"/>
          <a:r>
            <a:rPr lang="en-US" dirty="0" smtClean="0"/>
            <a:t>Labeling of Laboratory Specimens</a:t>
          </a:r>
          <a:endParaRPr lang="en-US" dirty="0"/>
        </a:p>
      </dgm:t>
    </dgm:pt>
    <dgm:pt modelId="{0012F826-32DD-4734-A972-6F99EB3CF6F8}" type="parTrans" cxnId="{67F51B4B-04B2-4864-92AD-B4E9CE84187A}">
      <dgm:prSet/>
      <dgm:spPr/>
      <dgm:t>
        <a:bodyPr/>
        <a:lstStyle/>
        <a:p>
          <a:endParaRPr lang="en-US"/>
        </a:p>
      </dgm:t>
    </dgm:pt>
    <dgm:pt modelId="{880D14BD-4412-4C74-AA5D-8936AB3C01F4}" type="sibTrans" cxnId="{67F51B4B-04B2-4864-92AD-B4E9CE84187A}">
      <dgm:prSet/>
      <dgm:spPr/>
      <dgm:t>
        <a:bodyPr/>
        <a:lstStyle/>
        <a:p>
          <a:endParaRPr lang="en-US"/>
        </a:p>
      </dgm:t>
    </dgm:pt>
    <dgm:pt modelId="{9A18D997-DF7F-46AF-B55B-534A20938F67}" type="pres">
      <dgm:prSet presAssocID="{A75200EE-19A8-42AE-96C3-0F0AAAE9127F}" presName="cycle" presStyleCnt="0">
        <dgm:presLayoutVars>
          <dgm:dir/>
          <dgm:resizeHandles val="exact"/>
        </dgm:presLayoutVars>
      </dgm:prSet>
      <dgm:spPr/>
      <dgm:t>
        <a:bodyPr/>
        <a:lstStyle/>
        <a:p>
          <a:endParaRPr lang="en-US"/>
        </a:p>
      </dgm:t>
    </dgm:pt>
    <dgm:pt modelId="{72C001A2-053A-4526-99D8-900FE9CD61E9}" type="pres">
      <dgm:prSet presAssocID="{41745203-A6C1-40BC-A930-33E75BBA4A16}" presName="node" presStyleLbl="node1" presStyleIdx="0" presStyleCnt="1" custScaleX="233633" custScaleY="100183">
        <dgm:presLayoutVars>
          <dgm:bulletEnabled val="1"/>
        </dgm:presLayoutVars>
      </dgm:prSet>
      <dgm:spPr/>
      <dgm:t>
        <a:bodyPr/>
        <a:lstStyle/>
        <a:p>
          <a:endParaRPr lang="en-US"/>
        </a:p>
      </dgm:t>
    </dgm:pt>
  </dgm:ptLst>
  <dgm:cxnLst>
    <dgm:cxn modelId="{FC18483B-8819-4F3E-894C-D2E5F6784B44}" type="presOf" srcId="{41745203-A6C1-40BC-A930-33E75BBA4A16}" destId="{72C001A2-053A-4526-99D8-900FE9CD61E9}" srcOrd="0" destOrd="0" presId="urn:microsoft.com/office/officeart/2005/8/layout/cycle2"/>
    <dgm:cxn modelId="{67F51B4B-04B2-4864-92AD-B4E9CE84187A}" srcId="{A75200EE-19A8-42AE-96C3-0F0AAAE9127F}" destId="{41745203-A6C1-40BC-A930-33E75BBA4A16}" srcOrd="0" destOrd="0" parTransId="{0012F826-32DD-4734-A972-6F99EB3CF6F8}" sibTransId="{880D14BD-4412-4C74-AA5D-8936AB3C01F4}"/>
    <dgm:cxn modelId="{119BDC2D-2DED-42A0-A755-4930DF3CBF3C}" type="presOf" srcId="{A75200EE-19A8-42AE-96C3-0F0AAAE9127F}" destId="{9A18D997-DF7F-46AF-B55B-534A20938F67}" srcOrd="0" destOrd="0" presId="urn:microsoft.com/office/officeart/2005/8/layout/cycle2"/>
    <dgm:cxn modelId="{63CCF6C6-B2A8-4D1E-B371-082EA89EE045}" type="presParOf" srcId="{9A18D997-DF7F-46AF-B55B-534A20938F67}" destId="{72C001A2-053A-4526-99D8-900FE9CD61E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B7C744-C697-4150-8014-60167765929A}"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07F570CA-893B-4809-BFA0-3902963DB568}">
      <dgm:prSet/>
      <dgm:spPr/>
      <dgm:t>
        <a:bodyPr/>
        <a:lstStyle/>
        <a:p>
          <a:pPr rtl="0"/>
          <a:r>
            <a:rPr lang="en-US" b="1" smtClean="0"/>
            <a:t>Specimen Rejection Criteria</a:t>
          </a:r>
          <a:endParaRPr lang="en-US"/>
        </a:p>
      </dgm:t>
    </dgm:pt>
    <dgm:pt modelId="{1B2D2B93-0FCC-4C06-BE87-C59738BF3999}" type="parTrans" cxnId="{449F80A6-6DCD-4DBC-B5B7-BCB3274A2084}">
      <dgm:prSet/>
      <dgm:spPr/>
      <dgm:t>
        <a:bodyPr/>
        <a:lstStyle/>
        <a:p>
          <a:endParaRPr lang="en-US"/>
        </a:p>
      </dgm:t>
    </dgm:pt>
    <dgm:pt modelId="{F96DBF8D-6874-4AA5-A65D-6B072A4BD945}" type="sibTrans" cxnId="{449F80A6-6DCD-4DBC-B5B7-BCB3274A2084}">
      <dgm:prSet/>
      <dgm:spPr/>
      <dgm:t>
        <a:bodyPr/>
        <a:lstStyle/>
        <a:p>
          <a:endParaRPr lang="en-US"/>
        </a:p>
      </dgm:t>
    </dgm:pt>
    <dgm:pt modelId="{EAFF8958-5B91-4CFF-BA29-08A130D1ACCA}" type="pres">
      <dgm:prSet presAssocID="{C8B7C744-C697-4150-8014-60167765929A}" presName="linear" presStyleCnt="0">
        <dgm:presLayoutVars>
          <dgm:animLvl val="lvl"/>
          <dgm:resizeHandles val="exact"/>
        </dgm:presLayoutVars>
      </dgm:prSet>
      <dgm:spPr/>
      <dgm:t>
        <a:bodyPr/>
        <a:lstStyle/>
        <a:p>
          <a:endParaRPr lang="en-US"/>
        </a:p>
      </dgm:t>
    </dgm:pt>
    <dgm:pt modelId="{12C50DED-90DF-4722-98A6-F5A1AFB4897A}" type="pres">
      <dgm:prSet presAssocID="{07F570CA-893B-4809-BFA0-3902963DB568}" presName="parentText" presStyleLbl="node1" presStyleIdx="0" presStyleCnt="1">
        <dgm:presLayoutVars>
          <dgm:chMax val="0"/>
          <dgm:bulletEnabled val="1"/>
        </dgm:presLayoutVars>
      </dgm:prSet>
      <dgm:spPr/>
      <dgm:t>
        <a:bodyPr/>
        <a:lstStyle/>
        <a:p>
          <a:endParaRPr lang="en-US"/>
        </a:p>
      </dgm:t>
    </dgm:pt>
  </dgm:ptLst>
  <dgm:cxnLst>
    <dgm:cxn modelId="{449F80A6-6DCD-4DBC-B5B7-BCB3274A2084}" srcId="{C8B7C744-C697-4150-8014-60167765929A}" destId="{07F570CA-893B-4809-BFA0-3902963DB568}" srcOrd="0" destOrd="0" parTransId="{1B2D2B93-0FCC-4C06-BE87-C59738BF3999}" sibTransId="{F96DBF8D-6874-4AA5-A65D-6B072A4BD945}"/>
    <dgm:cxn modelId="{D6DD48A9-9AF7-4E68-89A7-6697E3324136}" type="presOf" srcId="{07F570CA-893B-4809-BFA0-3902963DB568}" destId="{12C50DED-90DF-4722-98A6-F5A1AFB4897A}" srcOrd="0" destOrd="0" presId="urn:microsoft.com/office/officeart/2005/8/layout/vList2"/>
    <dgm:cxn modelId="{C594D7A5-0424-4B2D-A7FB-CE7DCA918230}" type="presOf" srcId="{C8B7C744-C697-4150-8014-60167765929A}" destId="{EAFF8958-5B91-4CFF-BA29-08A130D1ACCA}" srcOrd="0" destOrd="0" presId="urn:microsoft.com/office/officeart/2005/8/layout/vList2"/>
    <dgm:cxn modelId="{4F88AA80-3FC0-46C7-A142-D33260BE0637}" type="presParOf" srcId="{EAFF8958-5B91-4CFF-BA29-08A130D1ACCA}" destId="{12C50DED-90DF-4722-98A6-F5A1AFB4897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001A2-053A-4526-99D8-900FE9CD61E9}">
      <dsp:nvSpPr>
        <dsp:cNvPr id="0" name=""/>
        <dsp:cNvSpPr/>
      </dsp:nvSpPr>
      <dsp:spPr>
        <a:xfrm>
          <a:off x="271282" y="1217"/>
          <a:ext cx="6391634" cy="27407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en-US" sz="2300" b="1" kern="1200" dirty="0" smtClean="0"/>
            <a:t>The Department of Pathology has established various collection and testing priorities for the improved medical management of patients.</a:t>
          </a:r>
          <a:endParaRPr lang="en-US" sz="2300" kern="1200" dirty="0"/>
        </a:p>
      </dsp:txBody>
      <dsp:txXfrm>
        <a:off x="1207315" y="402593"/>
        <a:ext cx="4519568" cy="1938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14A97-C589-43C7-A6F7-F2B4DCC70187}">
      <dsp:nvSpPr>
        <dsp:cNvPr id="0" name=""/>
        <dsp:cNvSpPr/>
      </dsp:nvSpPr>
      <dsp:spPr>
        <a:xfrm>
          <a:off x="2240197" y="2462"/>
          <a:ext cx="686396" cy="6863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8167B54-5CFF-4504-BE3F-6EBF14131110}">
      <dsp:nvSpPr>
        <dsp:cNvPr id="0" name=""/>
        <dsp:cNvSpPr/>
      </dsp:nvSpPr>
      <dsp:spPr>
        <a:xfrm>
          <a:off x="2583395" y="2462"/>
          <a:ext cx="3662176" cy="686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lvl="0" algn="l" defTabSz="844550" rtl="0">
            <a:lnSpc>
              <a:spcPct val="90000"/>
            </a:lnSpc>
            <a:spcBef>
              <a:spcPct val="0"/>
            </a:spcBef>
            <a:spcAft>
              <a:spcPct val="35000"/>
            </a:spcAft>
          </a:pPr>
          <a:r>
            <a:rPr lang="en-US" sz="1900" b="1" kern="1200" dirty="0" smtClean="0"/>
            <a:t>Specimen Ordering Priorities &amp; Turnaround Reporting	</a:t>
          </a:r>
          <a:endParaRPr lang="en-US" sz="1900" kern="1200" dirty="0"/>
        </a:p>
      </dsp:txBody>
      <dsp:txXfrm>
        <a:off x="2583395" y="2462"/>
        <a:ext cx="3662176" cy="686396"/>
      </dsp:txXfrm>
    </dsp:sp>
    <dsp:sp modelId="{079CDB82-6BCE-4411-AD00-E878AC603681}">
      <dsp:nvSpPr>
        <dsp:cNvPr id="0" name=""/>
        <dsp:cNvSpPr/>
      </dsp:nvSpPr>
      <dsp:spPr>
        <a:xfrm>
          <a:off x="2060227" y="688859"/>
          <a:ext cx="3804478" cy="380447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7990607-A711-4051-A7C8-A8C69F30B696}">
      <dsp:nvSpPr>
        <dsp:cNvPr id="0" name=""/>
        <dsp:cNvSpPr/>
      </dsp:nvSpPr>
      <dsp:spPr>
        <a:xfrm>
          <a:off x="2240197" y="848647"/>
          <a:ext cx="684806" cy="6848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6A6A62B-D80B-4642-A158-297AE5F97376}">
      <dsp:nvSpPr>
        <dsp:cNvPr id="0" name=""/>
        <dsp:cNvSpPr/>
      </dsp:nvSpPr>
      <dsp:spPr>
        <a:xfrm>
          <a:off x="2582600" y="848647"/>
          <a:ext cx="3662971" cy="684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lvl="0" algn="l" defTabSz="844550" rtl="0">
            <a:lnSpc>
              <a:spcPct val="90000"/>
            </a:lnSpc>
            <a:spcBef>
              <a:spcPct val="0"/>
            </a:spcBef>
            <a:spcAft>
              <a:spcPct val="35000"/>
            </a:spcAft>
          </a:pPr>
          <a:r>
            <a:rPr lang="en-US" sz="1900" b="1" kern="1200" dirty="0" smtClean="0"/>
            <a:t>These priorities include:</a:t>
          </a:r>
          <a:endParaRPr lang="en-US" sz="1900" kern="1200" dirty="0"/>
        </a:p>
      </dsp:txBody>
      <dsp:txXfrm>
        <a:off x="2582600" y="848647"/>
        <a:ext cx="3662971" cy="684806"/>
      </dsp:txXfrm>
    </dsp:sp>
    <dsp:sp modelId="{C4FE4DD4-9059-4125-BA10-5DEF7D08EEE9}">
      <dsp:nvSpPr>
        <dsp:cNvPr id="0" name=""/>
        <dsp:cNvSpPr/>
      </dsp:nvSpPr>
      <dsp:spPr>
        <a:xfrm>
          <a:off x="2582600" y="1533453"/>
          <a:ext cx="3662971" cy="1151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90000"/>
            </a:lnSpc>
            <a:spcBef>
              <a:spcPct val="0"/>
            </a:spcBef>
            <a:spcAft>
              <a:spcPct val="35000"/>
            </a:spcAft>
          </a:pPr>
          <a:r>
            <a:rPr lang="en-US" sz="1500" b="1" kern="1200" dirty="0" smtClean="0">
              <a:solidFill>
                <a:srgbClr val="FF0000"/>
              </a:solidFill>
            </a:rPr>
            <a:t>STAT</a:t>
          </a:r>
          <a:r>
            <a:rPr lang="en-US" sz="1500" b="1" kern="1200" dirty="0" smtClean="0"/>
            <a:t> – This priority designates a laboratory procedure vital to the immediate medical management of the patient.</a:t>
          </a:r>
        </a:p>
        <a:p>
          <a:pPr lvl="0" algn="l" defTabSz="666750" rtl="0">
            <a:lnSpc>
              <a:spcPct val="90000"/>
            </a:lnSpc>
            <a:spcBef>
              <a:spcPct val="0"/>
            </a:spcBef>
            <a:spcAft>
              <a:spcPct val="35000"/>
            </a:spcAft>
          </a:pPr>
          <a:endParaRPr lang="en-US" sz="1500" b="1" kern="1200" dirty="0" smtClean="0"/>
        </a:p>
      </dsp:txBody>
      <dsp:txXfrm>
        <a:off x="2582600" y="1533453"/>
        <a:ext cx="3662971" cy="1151430"/>
      </dsp:txXfrm>
    </dsp:sp>
    <dsp:sp modelId="{EB642969-CC41-48F0-B7B7-FDE1425A9330}">
      <dsp:nvSpPr>
        <dsp:cNvPr id="0" name=""/>
        <dsp:cNvSpPr/>
      </dsp:nvSpPr>
      <dsp:spPr>
        <a:xfrm>
          <a:off x="2582600" y="2684884"/>
          <a:ext cx="78730" cy="787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2B67B15-D9E9-4672-82EF-B8D4BB9278BB}">
      <dsp:nvSpPr>
        <dsp:cNvPr id="0" name=""/>
        <dsp:cNvSpPr/>
      </dsp:nvSpPr>
      <dsp:spPr>
        <a:xfrm>
          <a:off x="2582600" y="2763614"/>
          <a:ext cx="3662971" cy="452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90000"/>
            </a:lnSpc>
            <a:spcBef>
              <a:spcPct val="0"/>
            </a:spcBef>
            <a:spcAft>
              <a:spcPct val="35000"/>
            </a:spcAft>
          </a:pPr>
          <a:r>
            <a:rPr lang="en-US" sz="1500" b="1" kern="1200" dirty="0" smtClean="0"/>
            <a:t>The STAT priority will be drawn and reported within 75 minutes.</a:t>
          </a:r>
          <a:endParaRPr lang="en-US" sz="1500" kern="1200" dirty="0"/>
        </a:p>
      </dsp:txBody>
      <dsp:txXfrm>
        <a:off x="2582600" y="2763614"/>
        <a:ext cx="3662971" cy="4523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14A97-C589-43C7-A6F7-F2B4DCC70187}">
      <dsp:nvSpPr>
        <dsp:cNvPr id="0" name=""/>
        <dsp:cNvSpPr/>
      </dsp:nvSpPr>
      <dsp:spPr>
        <a:xfrm>
          <a:off x="2240197" y="2462"/>
          <a:ext cx="686396" cy="6863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8167B54-5CFF-4504-BE3F-6EBF14131110}">
      <dsp:nvSpPr>
        <dsp:cNvPr id="0" name=""/>
        <dsp:cNvSpPr/>
      </dsp:nvSpPr>
      <dsp:spPr>
        <a:xfrm>
          <a:off x="2583395" y="2462"/>
          <a:ext cx="3662176" cy="686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lvl="0" algn="l" defTabSz="844550" rtl="0">
            <a:lnSpc>
              <a:spcPct val="90000"/>
            </a:lnSpc>
            <a:spcBef>
              <a:spcPct val="0"/>
            </a:spcBef>
            <a:spcAft>
              <a:spcPct val="35000"/>
            </a:spcAft>
          </a:pPr>
          <a:r>
            <a:rPr lang="en-US" sz="1900" b="1" kern="1200" dirty="0" smtClean="0"/>
            <a:t>Specimen Ordering Priorities &amp; Turnaround Reporting	</a:t>
          </a:r>
          <a:endParaRPr lang="en-US" sz="1900" kern="1200" dirty="0"/>
        </a:p>
      </dsp:txBody>
      <dsp:txXfrm>
        <a:off x="2583395" y="2462"/>
        <a:ext cx="3662176" cy="686396"/>
      </dsp:txXfrm>
    </dsp:sp>
    <dsp:sp modelId="{079CDB82-6BCE-4411-AD00-E878AC603681}">
      <dsp:nvSpPr>
        <dsp:cNvPr id="0" name=""/>
        <dsp:cNvSpPr/>
      </dsp:nvSpPr>
      <dsp:spPr>
        <a:xfrm>
          <a:off x="2120909" y="685815"/>
          <a:ext cx="3804478" cy="380447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7990607-A711-4051-A7C8-A8C69F30B696}">
      <dsp:nvSpPr>
        <dsp:cNvPr id="0" name=""/>
        <dsp:cNvSpPr/>
      </dsp:nvSpPr>
      <dsp:spPr>
        <a:xfrm>
          <a:off x="2240197" y="848647"/>
          <a:ext cx="684806" cy="6848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6A6A62B-D80B-4642-A158-297AE5F97376}">
      <dsp:nvSpPr>
        <dsp:cNvPr id="0" name=""/>
        <dsp:cNvSpPr/>
      </dsp:nvSpPr>
      <dsp:spPr>
        <a:xfrm>
          <a:off x="2582600" y="848647"/>
          <a:ext cx="3662971" cy="684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lvl="0" algn="l" defTabSz="844550" rtl="0">
            <a:lnSpc>
              <a:spcPct val="90000"/>
            </a:lnSpc>
            <a:spcBef>
              <a:spcPct val="0"/>
            </a:spcBef>
            <a:spcAft>
              <a:spcPct val="35000"/>
            </a:spcAft>
          </a:pPr>
          <a:r>
            <a:rPr lang="en-US" sz="1900" b="1" kern="1200" smtClean="0"/>
            <a:t>These priorities include:</a:t>
          </a:r>
          <a:endParaRPr lang="en-US" sz="1900" kern="1200"/>
        </a:p>
      </dsp:txBody>
      <dsp:txXfrm>
        <a:off x="2582600" y="848647"/>
        <a:ext cx="3662971" cy="684806"/>
      </dsp:txXfrm>
    </dsp:sp>
    <dsp:sp modelId="{C4FE4DD4-9059-4125-BA10-5DEF7D08EEE9}">
      <dsp:nvSpPr>
        <dsp:cNvPr id="0" name=""/>
        <dsp:cNvSpPr/>
      </dsp:nvSpPr>
      <dsp:spPr>
        <a:xfrm>
          <a:off x="2582600" y="1533453"/>
          <a:ext cx="3662971" cy="106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90000"/>
            </a:lnSpc>
            <a:spcBef>
              <a:spcPct val="0"/>
            </a:spcBef>
            <a:spcAft>
              <a:spcPct val="35000"/>
            </a:spcAft>
          </a:pPr>
          <a:r>
            <a:rPr lang="en-US" sz="1500" b="1" kern="1200" dirty="0" smtClean="0">
              <a:solidFill>
                <a:schemeClr val="bg1"/>
              </a:solidFill>
            </a:rPr>
            <a:t>ROUTINE</a:t>
          </a:r>
          <a:r>
            <a:rPr lang="en-US" sz="1500" b="1" kern="1200" dirty="0" smtClean="0"/>
            <a:t> – This type of request should be utilized when the physician does not need the test results immediately but would like a report on the same day.</a:t>
          </a:r>
          <a:endParaRPr lang="en-US" sz="1500" kern="1200" dirty="0"/>
        </a:p>
      </dsp:txBody>
      <dsp:txXfrm>
        <a:off x="2582600" y="1533453"/>
        <a:ext cx="3662971" cy="1069185"/>
      </dsp:txXfrm>
    </dsp:sp>
    <dsp:sp modelId="{EB642969-CC41-48F0-B7B7-FDE1425A9330}">
      <dsp:nvSpPr>
        <dsp:cNvPr id="0" name=""/>
        <dsp:cNvSpPr/>
      </dsp:nvSpPr>
      <dsp:spPr>
        <a:xfrm>
          <a:off x="2582600" y="2602639"/>
          <a:ext cx="78730" cy="787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2B67B15-D9E9-4672-82EF-B8D4BB9278BB}">
      <dsp:nvSpPr>
        <dsp:cNvPr id="0" name=""/>
        <dsp:cNvSpPr/>
      </dsp:nvSpPr>
      <dsp:spPr>
        <a:xfrm>
          <a:off x="2582600" y="2681369"/>
          <a:ext cx="3662971" cy="657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90000"/>
            </a:lnSpc>
            <a:spcBef>
              <a:spcPct val="0"/>
            </a:spcBef>
            <a:spcAft>
              <a:spcPct val="35000"/>
            </a:spcAft>
          </a:pPr>
          <a:r>
            <a:rPr lang="en-US" sz="1500" b="1" kern="1200" dirty="0" smtClean="0"/>
            <a:t>Routine draws are scheduled hourly throughout the day, between 0700 and 2200 hours.</a:t>
          </a:r>
          <a:r>
            <a:rPr lang="en-US" sz="1500" kern="1200" dirty="0" smtClean="0"/>
            <a:t>	</a:t>
          </a:r>
        </a:p>
      </dsp:txBody>
      <dsp:txXfrm>
        <a:off x="2582600" y="2681369"/>
        <a:ext cx="3662971" cy="6579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14A97-C589-43C7-A6F7-F2B4DCC70187}">
      <dsp:nvSpPr>
        <dsp:cNvPr id="0" name=""/>
        <dsp:cNvSpPr/>
      </dsp:nvSpPr>
      <dsp:spPr>
        <a:xfrm>
          <a:off x="2240197" y="2462"/>
          <a:ext cx="686396" cy="6863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8167B54-5CFF-4504-BE3F-6EBF14131110}">
      <dsp:nvSpPr>
        <dsp:cNvPr id="0" name=""/>
        <dsp:cNvSpPr/>
      </dsp:nvSpPr>
      <dsp:spPr>
        <a:xfrm>
          <a:off x="2583395" y="2462"/>
          <a:ext cx="3662176" cy="686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lvl="0" algn="l" defTabSz="844550" rtl="0">
            <a:lnSpc>
              <a:spcPct val="90000"/>
            </a:lnSpc>
            <a:spcBef>
              <a:spcPct val="0"/>
            </a:spcBef>
            <a:spcAft>
              <a:spcPct val="35000"/>
            </a:spcAft>
          </a:pPr>
          <a:r>
            <a:rPr lang="en-US" sz="1900" b="1" kern="1200" dirty="0" smtClean="0"/>
            <a:t>Specimen Ordering Priorities &amp; Turnaround Reporting	</a:t>
          </a:r>
          <a:endParaRPr lang="en-US" sz="1900" kern="1200" dirty="0"/>
        </a:p>
      </dsp:txBody>
      <dsp:txXfrm>
        <a:off x="2583395" y="2462"/>
        <a:ext cx="3662176" cy="686396"/>
      </dsp:txXfrm>
    </dsp:sp>
    <dsp:sp modelId="{079CDB82-6BCE-4411-AD00-E878AC603681}">
      <dsp:nvSpPr>
        <dsp:cNvPr id="0" name=""/>
        <dsp:cNvSpPr/>
      </dsp:nvSpPr>
      <dsp:spPr>
        <a:xfrm>
          <a:off x="2120909" y="685815"/>
          <a:ext cx="3804478" cy="380447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7990607-A711-4051-A7C8-A8C69F30B696}">
      <dsp:nvSpPr>
        <dsp:cNvPr id="0" name=""/>
        <dsp:cNvSpPr/>
      </dsp:nvSpPr>
      <dsp:spPr>
        <a:xfrm>
          <a:off x="2240197" y="848647"/>
          <a:ext cx="684806" cy="6848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6A6A62B-D80B-4642-A158-297AE5F97376}">
      <dsp:nvSpPr>
        <dsp:cNvPr id="0" name=""/>
        <dsp:cNvSpPr/>
      </dsp:nvSpPr>
      <dsp:spPr>
        <a:xfrm>
          <a:off x="2582600" y="848647"/>
          <a:ext cx="3662971" cy="684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lvl="0" algn="l" defTabSz="844550" rtl="0">
            <a:lnSpc>
              <a:spcPct val="90000"/>
            </a:lnSpc>
            <a:spcBef>
              <a:spcPct val="0"/>
            </a:spcBef>
            <a:spcAft>
              <a:spcPct val="35000"/>
            </a:spcAft>
          </a:pPr>
          <a:r>
            <a:rPr lang="en-US" sz="1900" b="1" kern="1200" smtClean="0"/>
            <a:t>These priorities include:</a:t>
          </a:r>
          <a:endParaRPr lang="en-US" sz="1900" kern="1200"/>
        </a:p>
      </dsp:txBody>
      <dsp:txXfrm>
        <a:off x="2582600" y="848647"/>
        <a:ext cx="3662971" cy="684806"/>
      </dsp:txXfrm>
    </dsp:sp>
    <dsp:sp modelId="{C4FE4DD4-9059-4125-BA10-5DEF7D08EEE9}">
      <dsp:nvSpPr>
        <dsp:cNvPr id="0" name=""/>
        <dsp:cNvSpPr/>
      </dsp:nvSpPr>
      <dsp:spPr>
        <a:xfrm>
          <a:off x="2582600" y="1533453"/>
          <a:ext cx="3662971" cy="86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90000"/>
            </a:lnSpc>
            <a:spcBef>
              <a:spcPct val="0"/>
            </a:spcBef>
            <a:spcAft>
              <a:spcPct val="35000"/>
            </a:spcAft>
          </a:pPr>
          <a:r>
            <a:rPr lang="en-US" sz="1500" b="1" kern="1200" dirty="0" smtClean="0">
              <a:solidFill>
                <a:schemeClr val="bg1"/>
              </a:solidFill>
            </a:rPr>
            <a:t>ROUTINE – AM DRAW</a:t>
          </a:r>
          <a:r>
            <a:rPr lang="en-US" sz="1500" b="1" kern="1200" dirty="0" smtClean="0"/>
            <a:t> – This type of request should be utilized when the physician would like the draw to be completed during morning rounds.</a:t>
          </a:r>
          <a:endParaRPr lang="en-US" sz="1500" kern="1200" dirty="0"/>
        </a:p>
      </dsp:txBody>
      <dsp:txXfrm>
        <a:off x="2582600" y="1533453"/>
        <a:ext cx="3662971" cy="863573"/>
      </dsp:txXfrm>
    </dsp:sp>
    <dsp:sp modelId="{EB642969-CC41-48F0-B7B7-FDE1425A9330}">
      <dsp:nvSpPr>
        <dsp:cNvPr id="0" name=""/>
        <dsp:cNvSpPr/>
      </dsp:nvSpPr>
      <dsp:spPr>
        <a:xfrm>
          <a:off x="2582600" y="2397026"/>
          <a:ext cx="78730" cy="787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2B67B15-D9E9-4672-82EF-B8D4BB9278BB}">
      <dsp:nvSpPr>
        <dsp:cNvPr id="0" name=""/>
        <dsp:cNvSpPr/>
      </dsp:nvSpPr>
      <dsp:spPr>
        <a:xfrm>
          <a:off x="2582600" y="2475756"/>
          <a:ext cx="3662971" cy="657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90000"/>
            </a:lnSpc>
            <a:spcBef>
              <a:spcPct val="0"/>
            </a:spcBef>
            <a:spcAft>
              <a:spcPct val="35000"/>
            </a:spcAft>
          </a:pPr>
          <a:r>
            <a:rPr lang="en-US" sz="1500" b="1" kern="1200" dirty="0" smtClean="0"/>
            <a:t>AM Draws start at 0230 and results should be on the chart by 0700 in most cases. </a:t>
          </a:r>
          <a:r>
            <a:rPr lang="en-US" sz="1500" kern="1200" dirty="0" smtClean="0"/>
            <a:t>	</a:t>
          </a:r>
        </a:p>
      </dsp:txBody>
      <dsp:txXfrm>
        <a:off x="2582600" y="2475756"/>
        <a:ext cx="3662971" cy="657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14A97-C589-43C7-A6F7-F2B4DCC70187}">
      <dsp:nvSpPr>
        <dsp:cNvPr id="0" name=""/>
        <dsp:cNvSpPr/>
      </dsp:nvSpPr>
      <dsp:spPr>
        <a:xfrm>
          <a:off x="2240197" y="2462"/>
          <a:ext cx="686396" cy="6863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8167B54-5CFF-4504-BE3F-6EBF14131110}">
      <dsp:nvSpPr>
        <dsp:cNvPr id="0" name=""/>
        <dsp:cNvSpPr/>
      </dsp:nvSpPr>
      <dsp:spPr>
        <a:xfrm>
          <a:off x="2583395" y="2462"/>
          <a:ext cx="3662176" cy="686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lvl="0" algn="l" defTabSz="844550" rtl="0">
            <a:lnSpc>
              <a:spcPct val="90000"/>
            </a:lnSpc>
            <a:spcBef>
              <a:spcPct val="0"/>
            </a:spcBef>
            <a:spcAft>
              <a:spcPct val="35000"/>
            </a:spcAft>
          </a:pPr>
          <a:r>
            <a:rPr lang="en-US" sz="1900" b="1" kern="1200" dirty="0" smtClean="0"/>
            <a:t>Specimen Ordering Priorities &amp; Turnaround Reporting	</a:t>
          </a:r>
          <a:endParaRPr lang="en-US" sz="1900" kern="1200" dirty="0"/>
        </a:p>
      </dsp:txBody>
      <dsp:txXfrm>
        <a:off x="2583395" y="2462"/>
        <a:ext cx="3662176" cy="686396"/>
      </dsp:txXfrm>
    </dsp:sp>
    <dsp:sp modelId="{079CDB82-6BCE-4411-AD00-E878AC603681}">
      <dsp:nvSpPr>
        <dsp:cNvPr id="0" name=""/>
        <dsp:cNvSpPr/>
      </dsp:nvSpPr>
      <dsp:spPr>
        <a:xfrm>
          <a:off x="2120909" y="685815"/>
          <a:ext cx="3804478" cy="380447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7990607-A711-4051-A7C8-A8C69F30B696}">
      <dsp:nvSpPr>
        <dsp:cNvPr id="0" name=""/>
        <dsp:cNvSpPr/>
      </dsp:nvSpPr>
      <dsp:spPr>
        <a:xfrm>
          <a:off x="2240197" y="848647"/>
          <a:ext cx="684806" cy="6848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6A6A62B-D80B-4642-A158-297AE5F97376}">
      <dsp:nvSpPr>
        <dsp:cNvPr id="0" name=""/>
        <dsp:cNvSpPr/>
      </dsp:nvSpPr>
      <dsp:spPr>
        <a:xfrm>
          <a:off x="2582600" y="848647"/>
          <a:ext cx="3662971" cy="684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lvl="0" algn="l" defTabSz="844550" rtl="0">
            <a:lnSpc>
              <a:spcPct val="90000"/>
            </a:lnSpc>
            <a:spcBef>
              <a:spcPct val="0"/>
            </a:spcBef>
            <a:spcAft>
              <a:spcPct val="35000"/>
            </a:spcAft>
          </a:pPr>
          <a:r>
            <a:rPr lang="en-US" sz="1900" b="1" kern="1200" smtClean="0"/>
            <a:t>These priorities include:</a:t>
          </a:r>
          <a:endParaRPr lang="en-US" sz="1900" kern="1200"/>
        </a:p>
      </dsp:txBody>
      <dsp:txXfrm>
        <a:off x="2582600" y="848647"/>
        <a:ext cx="3662971" cy="684806"/>
      </dsp:txXfrm>
    </dsp:sp>
    <dsp:sp modelId="{C4FE4DD4-9059-4125-BA10-5DEF7D08EEE9}">
      <dsp:nvSpPr>
        <dsp:cNvPr id="0" name=""/>
        <dsp:cNvSpPr/>
      </dsp:nvSpPr>
      <dsp:spPr>
        <a:xfrm>
          <a:off x="2582600" y="1533453"/>
          <a:ext cx="3662971" cy="1973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90000"/>
            </a:lnSpc>
            <a:spcBef>
              <a:spcPct val="0"/>
            </a:spcBef>
            <a:spcAft>
              <a:spcPct val="35000"/>
            </a:spcAft>
          </a:pPr>
          <a:r>
            <a:rPr lang="en-US" sz="1500" b="1" kern="1200" dirty="0" smtClean="0">
              <a:solidFill>
                <a:schemeClr val="bg1"/>
              </a:solidFill>
            </a:rPr>
            <a:t>TIMED STUDIES </a:t>
          </a:r>
          <a:r>
            <a:rPr lang="en-US" sz="1500" b="1" kern="1200" dirty="0" smtClean="0">
              <a:solidFill>
                <a:schemeClr val="bg2"/>
              </a:solidFill>
            </a:rPr>
            <a:t>– </a:t>
          </a:r>
          <a:r>
            <a:rPr lang="en-US" sz="1500" b="1" kern="1200" dirty="0" smtClean="0">
              <a:solidFill>
                <a:schemeClr val="tx1"/>
              </a:solidFill>
            </a:rPr>
            <a:t>This priority should be used when the specimen needs to be collected at a specific time or at specific intervals.   The collection is expected to happen within 30 min of the scheduled time.   Results will be provided as available, but are not handled as STATs.</a:t>
          </a:r>
        </a:p>
        <a:p>
          <a:pPr lvl="0" algn="l" defTabSz="666750" rtl="0">
            <a:lnSpc>
              <a:spcPct val="90000"/>
            </a:lnSpc>
            <a:spcBef>
              <a:spcPct val="0"/>
            </a:spcBef>
            <a:spcAft>
              <a:spcPct val="35000"/>
            </a:spcAft>
          </a:pPr>
          <a:endParaRPr lang="en-US" sz="1500" b="1" kern="1200" dirty="0">
            <a:solidFill>
              <a:schemeClr val="bg2"/>
            </a:solidFill>
          </a:endParaRPr>
        </a:p>
      </dsp:txBody>
      <dsp:txXfrm>
        <a:off x="2582600" y="1533453"/>
        <a:ext cx="3662971" cy="1973881"/>
      </dsp:txXfrm>
    </dsp:sp>
    <dsp:sp modelId="{EB642969-CC41-48F0-B7B7-FDE1425A9330}">
      <dsp:nvSpPr>
        <dsp:cNvPr id="0" name=""/>
        <dsp:cNvSpPr/>
      </dsp:nvSpPr>
      <dsp:spPr>
        <a:xfrm>
          <a:off x="2582600" y="3507334"/>
          <a:ext cx="78730" cy="787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2B67B15-D9E9-4672-82EF-B8D4BB9278BB}">
      <dsp:nvSpPr>
        <dsp:cNvPr id="0" name=""/>
        <dsp:cNvSpPr/>
      </dsp:nvSpPr>
      <dsp:spPr>
        <a:xfrm>
          <a:off x="2582600" y="3586065"/>
          <a:ext cx="3662971" cy="452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90000"/>
            </a:lnSpc>
            <a:spcBef>
              <a:spcPct val="0"/>
            </a:spcBef>
            <a:spcAft>
              <a:spcPct val="35000"/>
            </a:spcAft>
          </a:pPr>
          <a:r>
            <a:rPr lang="en-US" sz="1500" b="1" kern="1200" dirty="0" smtClean="0"/>
            <a:t>For example, drug levels, bilirubin, Troponin, etc.</a:t>
          </a:r>
          <a:r>
            <a:rPr lang="en-US" sz="1500" kern="1200" dirty="0" smtClean="0"/>
            <a:t>	</a:t>
          </a:r>
        </a:p>
      </dsp:txBody>
      <dsp:txXfrm>
        <a:off x="2582600" y="3586065"/>
        <a:ext cx="3662971" cy="4523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14A97-C589-43C7-A6F7-F2B4DCC70187}">
      <dsp:nvSpPr>
        <dsp:cNvPr id="0" name=""/>
        <dsp:cNvSpPr/>
      </dsp:nvSpPr>
      <dsp:spPr>
        <a:xfrm>
          <a:off x="2240197" y="2462"/>
          <a:ext cx="686396" cy="6863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8167B54-5CFF-4504-BE3F-6EBF14131110}">
      <dsp:nvSpPr>
        <dsp:cNvPr id="0" name=""/>
        <dsp:cNvSpPr/>
      </dsp:nvSpPr>
      <dsp:spPr>
        <a:xfrm>
          <a:off x="2583395" y="2462"/>
          <a:ext cx="3662176" cy="686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rtl="0">
            <a:lnSpc>
              <a:spcPct val="90000"/>
            </a:lnSpc>
            <a:spcBef>
              <a:spcPct val="0"/>
            </a:spcBef>
            <a:spcAft>
              <a:spcPct val="35000"/>
            </a:spcAft>
          </a:pPr>
          <a:r>
            <a:rPr lang="en-US" sz="1700" b="1" kern="1200" dirty="0" smtClean="0"/>
            <a:t>Specimen Ordering Priorities &amp; Turnaround Reporting	</a:t>
          </a:r>
          <a:endParaRPr lang="en-US" sz="1700" kern="1200" dirty="0"/>
        </a:p>
      </dsp:txBody>
      <dsp:txXfrm>
        <a:off x="2583395" y="2462"/>
        <a:ext cx="3662176" cy="686396"/>
      </dsp:txXfrm>
    </dsp:sp>
    <dsp:sp modelId="{079CDB82-6BCE-4411-AD00-E878AC603681}">
      <dsp:nvSpPr>
        <dsp:cNvPr id="0" name=""/>
        <dsp:cNvSpPr/>
      </dsp:nvSpPr>
      <dsp:spPr>
        <a:xfrm>
          <a:off x="2120909" y="685815"/>
          <a:ext cx="3804478" cy="380447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7990607-A711-4051-A7C8-A8C69F30B696}">
      <dsp:nvSpPr>
        <dsp:cNvPr id="0" name=""/>
        <dsp:cNvSpPr/>
      </dsp:nvSpPr>
      <dsp:spPr>
        <a:xfrm>
          <a:off x="2240197" y="848647"/>
          <a:ext cx="684806" cy="6848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6A6A62B-D80B-4642-A158-297AE5F97376}">
      <dsp:nvSpPr>
        <dsp:cNvPr id="0" name=""/>
        <dsp:cNvSpPr/>
      </dsp:nvSpPr>
      <dsp:spPr>
        <a:xfrm>
          <a:off x="2582600" y="848647"/>
          <a:ext cx="3662971" cy="684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rtl="0">
            <a:lnSpc>
              <a:spcPct val="90000"/>
            </a:lnSpc>
            <a:spcBef>
              <a:spcPct val="0"/>
            </a:spcBef>
            <a:spcAft>
              <a:spcPct val="35000"/>
            </a:spcAft>
          </a:pPr>
          <a:r>
            <a:rPr lang="en-US" sz="1700" b="1" kern="1200" dirty="0" smtClean="0"/>
            <a:t>These priorities include:</a:t>
          </a:r>
          <a:endParaRPr lang="en-US" sz="1700" kern="1200" dirty="0"/>
        </a:p>
      </dsp:txBody>
      <dsp:txXfrm>
        <a:off x="2582600" y="848647"/>
        <a:ext cx="3662971" cy="684806"/>
      </dsp:txXfrm>
    </dsp:sp>
    <dsp:sp modelId="{C4FE4DD4-9059-4125-BA10-5DEF7D08EEE9}">
      <dsp:nvSpPr>
        <dsp:cNvPr id="0" name=""/>
        <dsp:cNvSpPr/>
      </dsp:nvSpPr>
      <dsp:spPr>
        <a:xfrm>
          <a:off x="2582600" y="1533453"/>
          <a:ext cx="3662971" cy="1002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510" rIns="0" bIns="16510" numCol="1" spcCol="1270" anchor="ctr" anchorCtr="0">
          <a:noAutofit/>
        </a:bodyPr>
        <a:lstStyle/>
        <a:p>
          <a:pPr lvl="0" algn="l" defTabSz="577850" rtl="0">
            <a:lnSpc>
              <a:spcPct val="90000"/>
            </a:lnSpc>
            <a:spcBef>
              <a:spcPct val="0"/>
            </a:spcBef>
            <a:spcAft>
              <a:spcPct val="35000"/>
            </a:spcAft>
          </a:pPr>
          <a:r>
            <a:rPr lang="en-US" sz="1300" b="1" kern="1200" dirty="0" smtClean="0">
              <a:solidFill>
                <a:schemeClr val="bg1"/>
              </a:solidFill>
            </a:rPr>
            <a:t>Add–on Test Requests </a:t>
          </a:r>
          <a:r>
            <a:rPr lang="en-US" sz="1300" b="1" kern="1200" dirty="0" smtClean="0">
              <a:solidFill>
                <a:schemeClr val="bg2"/>
              </a:solidFill>
            </a:rPr>
            <a:t>– </a:t>
          </a:r>
          <a:r>
            <a:rPr lang="en-US" sz="1300" b="1" kern="1200" dirty="0" smtClean="0">
              <a:solidFill>
                <a:schemeClr val="tx1"/>
              </a:solidFill>
            </a:rPr>
            <a:t>This should be used when requesting that additional testing be performed on a specimen already in the lab.</a:t>
          </a:r>
        </a:p>
        <a:p>
          <a:pPr lvl="0" algn="l" defTabSz="577850" rtl="0">
            <a:lnSpc>
              <a:spcPct val="90000"/>
            </a:lnSpc>
            <a:spcBef>
              <a:spcPct val="0"/>
            </a:spcBef>
            <a:spcAft>
              <a:spcPct val="35000"/>
            </a:spcAft>
          </a:pPr>
          <a:endParaRPr lang="en-US" sz="1300" b="1" kern="1200" dirty="0">
            <a:solidFill>
              <a:schemeClr val="bg2"/>
            </a:solidFill>
          </a:endParaRPr>
        </a:p>
      </dsp:txBody>
      <dsp:txXfrm>
        <a:off x="2582600" y="1533453"/>
        <a:ext cx="3662971" cy="1002859"/>
      </dsp:txXfrm>
    </dsp:sp>
    <dsp:sp modelId="{EB642969-CC41-48F0-B7B7-FDE1425A9330}">
      <dsp:nvSpPr>
        <dsp:cNvPr id="0" name=""/>
        <dsp:cNvSpPr/>
      </dsp:nvSpPr>
      <dsp:spPr>
        <a:xfrm>
          <a:off x="2582600" y="2536312"/>
          <a:ext cx="68571" cy="685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2B67B15-D9E9-4672-82EF-B8D4BB9278BB}">
      <dsp:nvSpPr>
        <dsp:cNvPr id="0" name=""/>
        <dsp:cNvSpPr/>
      </dsp:nvSpPr>
      <dsp:spPr>
        <a:xfrm>
          <a:off x="2582600" y="2604883"/>
          <a:ext cx="3662971" cy="126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510" rIns="0" bIns="16510" numCol="1" spcCol="1270" anchor="ctr" anchorCtr="0">
          <a:noAutofit/>
        </a:bodyPr>
        <a:lstStyle/>
        <a:p>
          <a:pPr lvl="0" algn="l" defTabSz="577850" rtl="0">
            <a:lnSpc>
              <a:spcPct val="90000"/>
            </a:lnSpc>
            <a:spcBef>
              <a:spcPct val="0"/>
            </a:spcBef>
            <a:spcAft>
              <a:spcPct val="35000"/>
            </a:spcAft>
          </a:pPr>
          <a:r>
            <a:rPr lang="en-US" sz="1300" b="1" kern="1200" dirty="0" smtClean="0"/>
            <a:t>Add-on test requests can be processed after assessing the acceptability of the specimen.</a:t>
          </a:r>
          <a:r>
            <a:rPr lang="en-US" sz="1300" kern="1200" dirty="0" smtClean="0"/>
            <a:t> </a:t>
          </a:r>
        </a:p>
        <a:p>
          <a:pPr lvl="0" algn="l" defTabSz="577850" rtl="0">
            <a:lnSpc>
              <a:spcPct val="90000"/>
            </a:lnSpc>
            <a:spcBef>
              <a:spcPct val="0"/>
            </a:spcBef>
            <a:spcAft>
              <a:spcPct val="35000"/>
            </a:spcAft>
          </a:pPr>
          <a:endParaRPr lang="en-US" sz="1300" kern="1200" dirty="0" smtClean="0"/>
        </a:p>
        <a:p>
          <a:pPr lvl="0" algn="l" defTabSz="577850" rtl="0">
            <a:lnSpc>
              <a:spcPct val="90000"/>
            </a:lnSpc>
            <a:spcBef>
              <a:spcPct val="0"/>
            </a:spcBef>
            <a:spcAft>
              <a:spcPct val="35000"/>
            </a:spcAft>
          </a:pPr>
          <a:r>
            <a:rPr lang="en-US" sz="1300" b="1" kern="1200" dirty="0" smtClean="0"/>
            <a:t>Ex:  Age of specimen, Type of specimen–Serum/Plasma/Whole blood, Quantity of specimen, Storage requirements</a:t>
          </a:r>
        </a:p>
      </dsp:txBody>
      <dsp:txXfrm>
        <a:off x="2582600" y="2604883"/>
        <a:ext cx="3662971" cy="12655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001A2-053A-4526-99D8-900FE9CD61E9}">
      <dsp:nvSpPr>
        <dsp:cNvPr id="0" name=""/>
        <dsp:cNvSpPr/>
      </dsp:nvSpPr>
      <dsp:spPr>
        <a:xfrm>
          <a:off x="271282" y="1217"/>
          <a:ext cx="6391634" cy="27407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rtl="0">
            <a:lnSpc>
              <a:spcPct val="90000"/>
            </a:lnSpc>
            <a:spcBef>
              <a:spcPct val="0"/>
            </a:spcBef>
            <a:spcAft>
              <a:spcPct val="35000"/>
            </a:spcAft>
          </a:pPr>
          <a:r>
            <a:rPr lang="en-US" sz="4600" kern="1200" dirty="0" smtClean="0"/>
            <a:t>Labeling of Laboratory Specimens</a:t>
          </a:r>
          <a:endParaRPr lang="en-US" sz="4600" kern="1200" dirty="0"/>
        </a:p>
      </dsp:txBody>
      <dsp:txXfrm>
        <a:off x="1207315" y="402593"/>
        <a:ext cx="4519568" cy="19380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50DED-90DF-4722-98A6-F5A1AFB4897A}">
      <dsp:nvSpPr>
        <dsp:cNvPr id="0" name=""/>
        <dsp:cNvSpPr/>
      </dsp:nvSpPr>
      <dsp:spPr>
        <a:xfrm>
          <a:off x="0" y="3300"/>
          <a:ext cx="6400800" cy="374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smtClean="0"/>
            <a:t>Specimen Rejection Criteria</a:t>
          </a:r>
          <a:endParaRPr lang="en-US" sz="1600" kern="1200"/>
        </a:p>
      </dsp:txBody>
      <dsp:txXfrm>
        <a:off x="18277" y="21577"/>
        <a:ext cx="6364246" cy="33784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F3E3962D-58B9-491D-B9D6-141240324155}" type="datetimeFigureOut">
              <a:rPr lang="en-US"/>
              <a:pPr>
                <a:defRPr/>
              </a:pPr>
              <a:t>8/30/2016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itchFamily="34" charset="0"/>
              </a:defRPr>
            </a:lvl1pPr>
          </a:lstStyle>
          <a:p>
            <a:pPr>
              <a:defRPr/>
            </a:pPr>
            <a:fld id="{A0A4B66B-6F8F-4AF1-AA8A-96F4D0913AF5}" type="slidenum">
              <a:rPr lang="en-US" altLang="en-US"/>
              <a:pPr>
                <a:defRPr/>
              </a:pPr>
              <a:t>‹#›</a:t>
            </a:fld>
            <a:endParaRPr lang="en-US" altLang="en-US"/>
          </a:p>
        </p:txBody>
      </p:sp>
    </p:spTree>
    <p:extLst>
      <p:ext uri="{BB962C8B-B14F-4D97-AF65-F5344CB8AC3E}">
        <p14:creationId xmlns:p14="http://schemas.microsoft.com/office/powerpoint/2010/main" val="8731713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2"/>
          <p:cNvSpPr>
            <a:spLocks noChangeArrowheads="1"/>
          </p:cNvSpPr>
          <p:nvPr userDrawn="1"/>
        </p:nvSpPr>
        <p:spPr bwMode="auto">
          <a:xfrm>
            <a:off x="152400" y="4267200"/>
            <a:ext cx="8991600" cy="2590800"/>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fontAlgn="base">
              <a:spcBef>
                <a:spcPct val="0"/>
              </a:spcBef>
              <a:spcAft>
                <a:spcPct val="0"/>
              </a:spcAft>
              <a:defRPr>
                <a:solidFill>
                  <a:schemeClr val="tx1"/>
                </a:solidFill>
                <a:latin typeface="Trebushet MS"/>
              </a:defRPr>
            </a:lvl6pPr>
            <a:lvl7pPr marL="2971800" indent="-228600" fontAlgn="base">
              <a:spcBef>
                <a:spcPct val="0"/>
              </a:spcBef>
              <a:spcAft>
                <a:spcPct val="0"/>
              </a:spcAft>
              <a:defRPr>
                <a:solidFill>
                  <a:schemeClr val="tx1"/>
                </a:solidFill>
                <a:latin typeface="Trebushet MS"/>
              </a:defRPr>
            </a:lvl7pPr>
            <a:lvl8pPr marL="3429000" indent="-228600" fontAlgn="base">
              <a:spcBef>
                <a:spcPct val="0"/>
              </a:spcBef>
              <a:spcAft>
                <a:spcPct val="0"/>
              </a:spcAft>
              <a:defRPr>
                <a:solidFill>
                  <a:schemeClr val="tx1"/>
                </a:solidFill>
                <a:latin typeface="Trebushet MS"/>
              </a:defRPr>
            </a:lvl8pPr>
            <a:lvl9pPr marL="3886200" indent="-228600" fontAlgn="base">
              <a:spcBef>
                <a:spcPct val="0"/>
              </a:spcBef>
              <a:spcAft>
                <a:spcPct val="0"/>
              </a:spcAft>
              <a:defRPr>
                <a:solidFill>
                  <a:schemeClr val="tx1"/>
                </a:solidFill>
                <a:latin typeface="Trebushet MS"/>
              </a:defRPr>
            </a:lvl9pPr>
          </a:lstStyle>
          <a:p>
            <a:pPr eaLnBrk="1" hangingPunct="1">
              <a:defRPr/>
            </a:pPr>
            <a:endParaRPr lang="en-US" altLang="en-US" smtClean="0"/>
          </a:p>
        </p:txBody>
      </p:sp>
      <p:sp>
        <p:nvSpPr>
          <p:cNvPr id="7" name="Rectangle 3"/>
          <p:cNvSpPr>
            <a:spLocks noChangeArrowheads="1"/>
          </p:cNvSpPr>
          <p:nvPr userDrawn="1"/>
        </p:nvSpPr>
        <p:spPr bwMode="auto">
          <a:xfrm>
            <a:off x="5468938" y="2459038"/>
            <a:ext cx="3675062" cy="1692275"/>
          </a:xfrm>
          <a:prstGeom prst="rect">
            <a:avLst/>
          </a:prstGeom>
          <a:solidFill>
            <a:srgbClr val="3FAE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fontAlgn="base">
              <a:spcBef>
                <a:spcPct val="0"/>
              </a:spcBef>
              <a:spcAft>
                <a:spcPct val="0"/>
              </a:spcAft>
              <a:defRPr>
                <a:solidFill>
                  <a:schemeClr val="tx1"/>
                </a:solidFill>
                <a:latin typeface="Trebushet MS"/>
              </a:defRPr>
            </a:lvl6pPr>
            <a:lvl7pPr marL="2971800" indent="-228600" fontAlgn="base">
              <a:spcBef>
                <a:spcPct val="0"/>
              </a:spcBef>
              <a:spcAft>
                <a:spcPct val="0"/>
              </a:spcAft>
              <a:defRPr>
                <a:solidFill>
                  <a:schemeClr val="tx1"/>
                </a:solidFill>
                <a:latin typeface="Trebushet MS"/>
              </a:defRPr>
            </a:lvl7pPr>
            <a:lvl8pPr marL="3429000" indent="-228600" fontAlgn="base">
              <a:spcBef>
                <a:spcPct val="0"/>
              </a:spcBef>
              <a:spcAft>
                <a:spcPct val="0"/>
              </a:spcAft>
              <a:defRPr>
                <a:solidFill>
                  <a:schemeClr val="tx1"/>
                </a:solidFill>
                <a:latin typeface="Trebushet MS"/>
              </a:defRPr>
            </a:lvl8pPr>
            <a:lvl9pPr marL="3886200" indent="-228600" fontAlgn="base">
              <a:spcBef>
                <a:spcPct val="0"/>
              </a:spcBef>
              <a:spcAft>
                <a:spcPct val="0"/>
              </a:spcAft>
              <a:defRPr>
                <a:solidFill>
                  <a:schemeClr val="tx1"/>
                </a:solidFill>
                <a:latin typeface="Trebushet MS"/>
              </a:defRPr>
            </a:lvl9pPr>
          </a:lstStyle>
          <a:p>
            <a:pPr eaLnBrk="1" hangingPunct="1">
              <a:defRPr/>
            </a:pPr>
            <a:endParaRPr lang="en-US" altLang="en-US" smtClean="0"/>
          </a:p>
        </p:txBody>
      </p:sp>
      <p:sp>
        <p:nvSpPr>
          <p:cNvPr id="8" name="Rectangle 8"/>
          <p:cNvSpPr>
            <a:spLocks noChangeArrowheads="1"/>
          </p:cNvSpPr>
          <p:nvPr userDrawn="1"/>
        </p:nvSpPr>
        <p:spPr bwMode="auto">
          <a:xfrm>
            <a:off x="152400" y="0"/>
            <a:ext cx="3108325" cy="2286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fontAlgn="base">
              <a:spcBef>
                <a:spcPct val="0"/>
              </a:spcBef>
              <a:spcAft>
                <a:spcPct val="0"/>
              </a:spcAft>
              <a:defRPr>
                <a:solidFill>
                  <a:schemeClr val="tx1"/>
                </a:solidFill>
                <a:latin typeface="Trebushet MS"/>
              </a:defRPr>
            </a:lvl6pPr>
            <a:lvl7pPr marL="2971800" indent="-228600" fontAlgn="base">
              <a:spcBef>
                <a:spcPct val="0"/>
              </a:spcBef>
              <a:spcAft>
                <a:spcPct val="0"/>
              </a:spcAft>
              <a:defRPr>
                <a:solidFill>
                  <a:schemeClr val="tx1"/>
                </a:solidFill>
                <a:latin typeface="Trebushet MS"/>
              </a:defRPr>
            </a:lvl7pPr>
            <a:lvl8pPr marL="3429000" indent="-228600" fontAlgn="base">
              <a:spcBef>
                <a:spcPct val="0"/>
              </a:spcBef>
              <a:spcAft>
                <a:spcPct val="0"/>
              </a:spcAft>
              <a:defRPr>
                <a:solidFill>
                  <a:schemeClr val="tx1"/>
                </a:solidFill>
                <a:latin typeface="Trebushet MS"/>
              </a:defRPr>
            </a:lvl8pPr>
            <a:lvl9pPr marL="3886200" indent="-228600" fontAlgn="base">
              <a:spcBef>
                <a:spcPct val="0"/>
              </a:spcBef>
              <a:spcAft>
                <a:spcPct val="0"/>
              </a:spcAft>
              <a:defRPr>
                <a:solidFill>
                  <a:schemeClr val="tx1"/>
                </a:solidFill>
                <a:latin typeface="Trebushet MS"/>
              </a:defRPr>
            </a:lvl9pPr>
          </a:lstStyle>
          <a:p>
            <a:pPr eaLnBrk="1" hangingPunct="1">
              <a:defRPr/>
            </a:pPr>
            <a:endParaRPr lang="en-US" altLang="en-US" smtClean="0"/>
          </a:p>
        </p:txBody>
      </p:sp>
      <p:sp>
        <p:nvSpPr>
          <p:cNvPr id="9" name="Rectangle 4"/>
          <p:cNvSpPr>
            <a:spLocks noChangeArrowheads="1"/>
          </p:cNvSpPr>
          <p:nvPr userDrawn="1"/>
        </p:nvSpPr>
        <p:spPr bwMode="auto">
          <a:xfrm>
            <a:off x="3429000" y="1187450"/>
            <a:ext cx="5715000" cy="1114425"/>
          </a:xfrm>
          <a:prstGeom prst="rect">
            <a:avLst/>
          </a:prstGeom>
          <a:solidFill>
            <a:srgbClr val="CEE3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fontAlgn="base">
              <a:spcBef>
                <a:spcPct val="0"/>
              </a:spcBef>
              <a:spcAft>
                <a:spcPct val="0"/>
              </a:spcAft>
              <a:defRPr>
                <a:solidFill>
                  <a:schemeClr val="tx1"/>
                </a:solidFill>
                <a:latin typeface="Trebushet MS"/>
              </a:defRPr>
            </a:lvl6pPr>
            <a:lvl7pPr marL="2971800" indent="-228600" fontAlgn="base">
              <a:spcBef>
                <a:spcPct val="0"/>
              </a:spcBef>
              <a:spcAft>
                <a:spcPct val="0"/>
              </a:spcAft>
              <a:defRPr>
                <a:solidFill>
                  <a:schemeClr val="tx1"/>
                </a:solidFill>
                <a:latin typeface="Trebushet MS"/>
              </a:defRPr>
            </a:lvl7pPr>
            <a:lvl8pPr marL="3429000" indent="-228600" fontAlgn="base">
              <a:spcBef>
                <a:spcPct val="0"/>
              </a:spcBef>
              <a:spcAft>
                <a:spcPct val="0"/>
              </a:spcAft>
              <a:defRPr>
                <a:solidFill>
                  <a:schemeClr val="tx1"/>
                </a:solidFill>
                <a:latin typeface="Trebushet MS"/>
              </a:defRPr>
            </a:lvl8pPr>
            <a:lvl9pPr marL="3886200" indent="-228600" fontAlgn="base">
              <a:spcBef>
                <a:spcPct val="0"/>
              </a:spcBef>
              <a:spcAft>
                <a:spcPct val="0"/>
              </a:spcAft>
              <a:defRPr>
                <a:solidFill>
                  <a:schemeClr val="tx1"/>
                </a:solidFill>
                <a:latin typeface="Trebushet MS"/>
              </a:defRPr>
            </a:lvl9pPr>
          </a:lstStyle>
          <a:p>
            <a:pPr eaLnBrk="1" hangingPunct="1">
              <a:defRPr/>
            </a:pPr>
            <a:endParaRPr lang="en-US" altLang="en-US" smtClean="0"/>
          </a:p>
        </p:txBody>
      </p:sp>
      <p:sp>
        <p:nvSpPr>
          <p:cNvPr id="10" name="Rectangle 6"/>
          <p:cNvSpPr>
            <a:spLocks noChangeArrowheads="1"/>
          </p:cNvSpPr>
          <p:nvPr userDrawn="1"/>
        </p:nvSpPr>
        <p:spPr bwMode="auto">
          <a:xfrm>
            <a:off x="5383213" y="0"/>
            <a:ext cx="1743075" cy="1058863"/>
          </a:xfrm>
          <a:prstGeom prst="rect">
            <a:avLst/>
          </a:prstGeom>
          <a:solidFill>
            <a:srgbClr val="BF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fontAlgn="base">
              <a:spcBef>
                <a:spcPct val="0"/>
              </a:spcBef>
              <a:spcAft>
                <a:spcPct val="0"/>
              </a:spcAft>
              <a:defRPr>
                <a:solidFill>
                  <a:schemeClr val="tx1"/>
                </a:solidFill>
                <a:latin typeface="Trebushet MS"/>
              </a:defRPr>
            </a:lvl6pPr>
            <a:lvl7pPr marL="2971800" indent="-228600" fontAlgn="base">
              <a:spcBef>
                <a:spcPct val="0"/>
              </a:spcBef>
              <a:spcAft>
                <a:spcPct val="0"/>
              </a:spcAft>
              <a:defRPr>
                <a:solidFill>
                  <a:schemeClr val="tx1"/>
                </a:solidFill>
                <a:latin typeface="Trebushet MS"/>
              </a:defRPr>
            </a:lvl7pPr>
            <a:lvl8pPr marL="3429000" indent="-228600" fontAlgn="base">
              <a:spcBef>
                <a:spcPct val="0"/>
              </a:spcBef>
              <a:spcAft>
                <a:spcPct val="0"/>
              </a:spcAft>
              <a:defRPr>
                <a:solidFill>
                  <a:schemeClr val="tx1"/>
                </a:solidFill>
                <a:latin typeface="Trebushet MS"/>
              </a:defRPr>
            </a:lvl8pPr>
            <a:lvl9pPr marL="3886200" indent="-228600" fontAlgn="base">
              <a:spcBef>
                <a:spcPct val="0"/>
              </a:spcBef>
              <a:spcAft>
                <a:spcPct val="0"/>
              </a:spcAft>
              <a:defRPr>
                <a:solidFill>
                  <a:schemeClr val="tx1"/>
                </a:solidFill>
                <a:latin typeface="Trebushet MS"/>
              </a:defRPr>
            </a:lvl9pPr>
          </a:lstStyle>
          <a:p>
            <a:pPr eaLnBrk="1" hangingPunct="1">
              <a:defRPr/>
            </a:pPr>
            <a:endParaRPr lang="en-US" altLang="en-US" smtClean="0"/>
          </a:p>
        </p:txBody>
      </p:sp>
      <p:sp>
        <p:nvSpPr>
          <p:cNvPr id="11" name="Rectangle 7"/>
          <p:cNvSpPr>
            <a:spLocks noChangeArrowheads="1"/>
          </p:cNvSpPr>
          <p:nvPr userDrawn="1"/>
        </p:nvSpPr>
        <p:spPr bwMode="auto">
          <a:xfrm>
            <a:off x="3413125" y="0"/>
            <a:ext cx="1811338" cy="1058863"/>
          </a:xfrm>
          <a:prstGeom prst="rect">
            <a:avLst/>
          </a:prstGeom>
          <a:solidFill>
            <a:srgbClr val="B5D5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fontAlgn="base">
              <a:spcBef>
                <a:spcPct val="0"/>
              </a:spcBef>
              <a:spcAft>
                <a:spcPct val="0"/>
              </a:spcAft>
              <a:defRPr>
                <a:solidFill>
                  <a:schemeClr val="tx1"/>
                </a:solidFill>
                <a:latin typeface="Trebushet MS"/>
              </a:defRPr>
            </a:lvl6pPr>
            <a:lvl7pPr marL="2971800" indent="-228600" fontAlgn="base">
              <a:spcBef>
                <a:spcPct val="0"/>
              </a:spcBef>
              <a:spcAft>
                <a:spcPct val="0"/>
              </a:spcAft>
              <a:defRPr>
                <a:solidFill>
                  <a:schemeClr val="tx1"/>
                </a:solidFill>
                <a:latin typeface="Trebushet MS"/>
              </a:defRPr>
            </a:lvl7pPr>
            <a:lvl8pPr marL="3429000" indent="-228600" fontAlgn="base">
              <a:spcBef>
                <a:spcPct val="0"/>
              </a:spcBef>
              <a:spcAft>
                <a:spcPct val="0"/>
              </a:spcAft>
              <a:defRPr>
                <a:solidFill>
                  <a:schemeClr val="tx1"/>
                </a:solidFill>
                <a:latin typeface="Trebushet MS"/>
              </a:defRPr>
            </a:lvl8pPr>
            <a:lvl9pPr marL="3886200" indent="-228600" fontAlgn="base">
              <a:spcBef>
                <a:spcPct val="0"/>
              </a:spcBef>
              <a:spcAft>
                <a:spcPct val="0"/>
              </a:spcAft>
              <a:defRPr>
                <a:solidFill>
                  <a:schemeClr val="tx1"/>
                </a:solidFill>
                <a:latin typeface="Trebushet MS"/>
              </a:defRPr>
            </a:lvl9pPr>
          </a:lstStyle>
          <a:p>
            <a:pPr eaLnBrk="1" hangingPunct="1">
              <a:defRPr/>
            </a:pPr>
            <a:endParaRPr lang="en-US" altLang="en-US" smtClean="0"/>
          </a:p>
        </p:txBody>
      </p:sp>
      <p:sp>
        <p:nvSpPr>
          <p:cNvPr id="12" name="Rectangle 5"/>
          <p:cNvSpPr>
            <a:spLocks noChangeArrowheads="1"/>
          </p:cNvSpPr>
          <p:nvPr userDrawn="1"/>
        </p:nvSpPr>
        <p:spPr bwMode="auto">
          <a:xfrm>
            <a:off x="7300913" y="0"/>
            <a:ext cx="1843087" cy="1060450"/>
          </a:xfrm>
          <a:prstGeom prst="rect">
            <a:avLst/>
          </a:prstGeom>
          <a:solidFill>
            <a:srgbClr val="3636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fontAlgn="base">
              <a:spcBef>
                <a:spcPct val="0"/>
              </a:spcBef>
              <a:spcAft>
                <a:spcPct val="0"/>
              </a:spcAft>
              <a:defRPr>
                <a:solidFill>
                  <a:schemeClr val="tx1"/>
                </a:solidFill>
                <a:latin typeface="Trebushet MS"/>
              </a:defRPr>
            </a:lvl6pPr>
            <a:lvl7pPr marL="2971800" indent="-228600" fontAlgn="base">
              <a:spcBef>
                <a:spcPct val="0"/>
              </a:spcBef>
              <a:spcAft>
                <a:spcPct val="0"/>
              </a:spcAft>
              <a:defRPr>
                <a:solidFill>
                  <a:schemeClr val="tx1"/>
                </a:solidFill>
                <a:latin typeface="Trebushet MS"/>
              </a:defRPr>
            </a:lvl7pPr>
            <a:lvl8pPr marL="3429000" indent="-228600" fontAlgn="base">
              <a:spcBef>
                <a:spcPct val="0"/>
              </a:spcBef>
              <a:spcAft>
                <a:spcPct val="0"/>
              </a:spcAft>
              <a:defRPr>
                <a:solidFill>
                  <a:schemeClr val="tx1"/>
                </a:solidFill>
                <a:latin typeface="Trebushet MS"/>
              </a:defRPr>
            </a:lvl8pPr>
            <a:lvl9pPr marL="3886200" indent="-228600" fontAlgn="base">
              <a:spcBef>
                <a:spcPct val="0"/>
              </a:spcBef>
              <a:spcAft>
                <a:spcPct val="0"/>
              </a:spcAft>
              <a:defRPr>
                <a:solidFill>
                  <a:schemeClr val="tx1"/>
                </a:solidFill>
                <a:latin typeface="Trebushet MS"/>
              </a:defRPr>
            </a:lvl9pPr>
          </a:lstStyle>
          <a:p>
            <a:pPr eaLnBrk="1" hangingPunct="1">
              <a:defRPr/>
            </a:pPr>
            <a:endParaRPr lang="en-US" altLang="en-US" smtClean="0"/>
          </a:p>
        </p:txBody>
      </p:sp>
      <p:sp>
        <p:nvSpPr>
          <p:cNvPr id="40" name="Text Placeholder 39"/>
          <p:cNvSpPr>
            <a:spLocks noGrp="1"/>
          </p:cNvSpPr>
          <p:nvPr>
            <p:ph type="body" sz="quarter" idx="14"/>
          </p:nvPr>
        </p:nvSpPr>
        <p:spPr>
          <a:xfrm>
            <a:off x="609600" y="4572000"/>
            <a:ext cx="7924800" cy="457200"/>
          </a:xfrm>
          <a:prstGeom prst="rect">
            <a:avLst/>
          </a:prstGeom>
        </p:spPr>
        <p:txBody>
          <a:bodyPr/>
          <a:lstStyle>
            <a:lvl1pPr marL="0" indent="0" algn="l">
              <a:buNone/>
              <a:defRPr sz="3000" b="1">
                <a:solidFill>
                  <a:schemeClr val="bg1"/>
                </a:solidFill>
                <a:latin typeface="Courier New" pitchFamily="49" charset="0"/>
                <a:cs typeface="Courier New" pitchFamily="49" charset="0"/>
              </a:defRPr>
            </a:lvl1pPr>
          </a:lstStyle>
          <a:p>
            <a:pPr lvl="0"/>
            <a:r>
              <a:rPr lang="en-US" smtClean="0"/>
              <a:t>Click to edit Master text styles</a:t>
            </a:r>
          </a:p>
        </p:txBody>
      </p:sp>
      <p:sp>
        <p:nvSpPr>
          <p:cNvPr id="41" name="Text Placeholder 39"/>
          <p:cNvSpPr>
            <a:spLocks noGrp="1"/>
          </p:cNvSpPr>
          <p:nvPr>
            <p:ph type="body" sz="quarter" idx="15"/>
          </p:nvPr>
        </p:nvSpPr>
        <p:spPr>
          <a:xfrm>
            <a:off x="609600" y="5054600"/>
            <a:ext cx="7391400" cy="381000"/>
          </a:xfrm>
          <a:prstGeom prst="rect">
            <a:avLst/>
          </a:prstGeom>
        </p:spPr>
        <p:txBody>
          <a:bodyPr/>
          <a:lstStyle>
            <a:lvl1pPr marL="0" indent="0" algn="l">
              <a:buNone/>
              <a:defRPr sz="2500" b="1">
                <a:solidFill>
                  <a:schemeClr val="bg1"/>
                </a:solidFill>
                <a:latin typeface="Courier New" pitchFamily="49" charset="0"/>
                <a:cs typeface="Courier New" pitchFamily="49" charset="0"/>
              </a:defRPr>
            </a:lvl1pPr>
          </a:lstStyle>
          <a:p>
            <a:pPr lvl="0"/>
            <a:r>
              <a:rPr lang="en-US" smtClean="0"/>
              <a:t>Click to edit Master text styles</a:t>
            </a:r>
          </a:p>
        </p:txBody>
      </p:sp>
      <p:sp>
        <p:nvSpPr>
          <p:cNvPr id="30" name="Picture Placeholder 29"/>
          <p:cNvSpPr>
            <a:spLocks noGrp="1"/>
          </p:cNvSpPr>
          <p:nvPr>
            <p:ph type="pic" sz="quarter" idx="16"/>
          </p:nvPr>
        </p:nvSpPr>
        <p:spPr>
          <a:xfrm>
            <a:off x="170688" y="2450592"/>
            <a:ext cx="5105400" cy="1664208"/>
          </a:xfrm>
          <a:prstGeom prst="rect">
            <a:avLst/>
          </a:prstGeom>
        </p:spPr>
        <p:txBody>
          <a:bodyPr/>
          <a:lstStyle/>
          <a:p>
            <a:pPr lvl="0"/>
            <a:r>
              <a:rPr lang="en-US" noProof="0" smtClean="0"/>
              <a:t>Click icon to add picture</a:t>
            </a:r>
            <a:endParaRPr lang="en-US" noProof="0" dirty="0"/>
          </a:p>
        </p:txBody>
      </p:sp>
    </p:spTree>
    <p:extLst>
      <p:ext uri="{BB962C8B-B14F-4D97-AF65-F5344CB8AC3E}">
        <p14:creationId xmlns:p14="http://schemas.microsoft.com/office/powerpoint/2010/main" val="35720374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a:spLocks noChangeArrowheads="1"/>
          </p:cNvSpPr>
          <p:nvPr userDrawn="1"/>
        </p:nvSpPr>
        <p:spPr bwMode="auto">
          <a:xfrm>
            <a:off x="152400" y="4962525"/>
            <a:ext cx="2857500" cy="1752600"/>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fontAlgn="base">
              <a:spcBef>
                <a:spcPct val="0"/>
              </a:spcBef>
              <a:spcAft>
                <a:spcPct val="0"/>
              </a:spcAft>
              <a:defRPr>
                <a:solidFill>
                  <a:schemeClr val="tx1"/>
                </a:solidFill>
                <a:latin typeface="Trebushet MS"/>
              </a:defRPr>
            </a:lvl6pPr>
            <a:lvl7pPr marL="2971800" indent="-228600" fontAlgn="base">
              <a:spcBef>
                <a:spcPct val="0"/>
              </a:spcBef>
              <a:spcAft>
                <a:spcPct val="0"/>
              </a:spcAft>
              <a:defRPr>
                <a:solidFill>
                  <a:schemeClr val="tx1"/>
                </a:solidFill>
                <a:latin typeface="Trebushet MS"/>
              </a:defRPr>
            </a:lvl7pPr>
            <a:lvl8pPr marL="3429000" indent="-228600" fontAlgn="base">
              <a:spcBef>
                <a:spcPct val="0"/>
              </a:spcBef>
              <a:spcAft>
                <a:spcPct val="0"/>
              </a:spcAft>
              <a:defRPr>
                <a:solidFill>
                  <a:schemeClr val="tx1"/>
                </a:solidFill>
                <a:latin typeface="Trebushet MS"/>
              </a:defRPr>
            </a:lvl8pPr>
            <a:lvl9pPr marL="3886200" indent="-228600" fontAlgn="base">
              <a:spcBef>
                <a:spcPct val="0"/>
              </a:spcBef>
              <a:spcAft>
                <a:spcPct val="0"/>
              </a:spcAft>
              <a:defRPr>
                <a:solidFill>
                  <a:schemeClr val="tx1"/>
                </a:solidFill>
                <a:latin typeface="Trebushet MS"/>
              </a:defRPr>
            </a:lvl9pPr>
          </a:lstStyle>
          <a:p>
            <a:pPr eaLnBrk="1" hangingPunct="1">
              <a:defRPr/>
            </a:pPr>
            <a:endParaRPr lang="en-US" altLang="en-US" smtClean="0"/>
          </a:p>
        </p:txBody>
      </p:sp>
      <p:sp>
        <p:nvSpPr>
          <p:cNvPr id="7" name="Rectangle 4"/>
          <p:cNvSpPr>
            <a:spLocks noChangeArrowheads="1"/>
          </p:cNvSpPr>
          <p:nvPr userDrawn="1"/>
        </p:nvSpPr>
        <p:spPr bwMode="auto">
          <a:xfrm>
            <a:off x="173038" y="165100"/>
            <a:ext cx="8805862" cy="4616450"/>
          </a:xfrm>
          <a:prstGeom prst="rect">
            <a:avLst/>
          </a:prstGeom>
          <a:solidFill>
            <a:srgbClr val="CEE3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fontAlgn="base">
              <a:spcBef>
                <a:spcPct val="0"/>
              </a:spcBef>
              <a:spcAft>
                <a:spcPct val="0"/>
              </a:spcAft>
              <a:defRPr>
                <a:solidFill>
                  <a:schemeClr val="tx1"/>
                </a:solidFill>
                <a:latin typeface="Trebushet MS"/>
              </a:defRPr>
            </a:lvl6pPr>
            <a:lvl7pPr marL="2971800" indent="-228600" fontAlgn="base">
              <a:spcBef>
                <a:spcPct val="0"/>
              </a:spcBef>
              <a:spcAft>
                <a:spcPct val="0"/>
              </a:spcAft>
              <a:defRPr>
                <a:solidFill>
                  <a:schemeClr val="tx1"/>
                </a:solidFill>
                <a:latin typeface="Trebushet MS"/>
              </a:defRPr>
            </a:lvl7pPr>
            <a:lvl8pPr marL="3429000" indent="-228600" fontAlgn="base">
              <a:spcBef>
                <a:spcPct val="0"/>
              </a:spcBef>
              <a:spcAft>
                <a:spcPct val="0"/>
              </a:spcAft>
              <a:defRPr>
                <a:solidFill>
                  <a:schemeClr val="tx1"/>
                </a:solidFill>
                <a:latin typeface="Trebushet MS"/>
              </a:defRPr>
            </a:lvl8pPr>
            <a:lvl9pPr marL="3886200" indent="-228600" fontAlgn="base">
              <a:spcBef>
                <a:spcPct val="0"/>
              </a:spcBef>
              <a:spcAft>
                <a:spcPct val="0"/>
              </a:spcAft>
              <a:defRPr>
                <a:solidFill>
                  <a:schemeClr val="tx1"/>
                </a:solidFill>
                <a:latin typeface="Trebushet MS"/>
              </a:defRPr>
            </a:lvl9pPr>
          </a:lstStyle>
          <a:p>
            <a:pPr eaLnBrk="1" hangingPunct="1">
              <a:defRPr/>
            </a:pPr>
            <a:endParaRPr lang="en-US" altLang="en-US" smtClean="0"/>
          </a:p>
        </p:txBody>
      </p:sp>
      <p:sp>
        <p:nvSpPr>
          <p:cNvPr id="19" name="Picture Placeholder 18"/>
          <p:cNvSpPr>
            <a:spLocks noGrp="1"/>
          </p:cNvSpPr>
          <p:nvPr>
            <p:ph type="pic" sz="quarter" idx="12"/>
          </p:nvPr>
        </p:nvSpPr>
        <p:spPr>
          <a:xfrm>
            <a:off x="3172968" y="4953000"/>
            <a:ext cx="5779008" cy="1749552"/>
          </a:xfrm>
          <a:prstGeom prst="rect">
            <a:avLst/>
          </a:prstGeom>
        </p:spPr>
        <p:txBody>
          <a:bodyPr/>
          <a:lstStyle>
            <a:lvl1pPr>
              <a:buNone/>
              <a:defRPr/>
            </a:lvl1pPr>
          </a:lstStyle>
          <a:p>
            <a:pPr lvl="0"/>
            <a:r>
              <a:rPr lang="en-US" noProof="0" smtClean="0"/>
              <a:t>Click icon to add picture</a:t>
            </a:r>
            <a:endParaRPr lang="en-US" noProof="0" dirty="0"/>
          </a:p>
        </p:txBody>
      </p:sp>
      <p:sp>
        <p:nvSpPr>
          <p:cNvPr id="20" name="Text Placeholder 289"/>
          <p:cNvSpPr>
            <a:spLocks noGrp="1"/>
          </p:cNvSpPr>
          <p:nvPr>
            <p:ph type="body" sz="quarter" idx="13"/>
          </p:nvPr>
        </p:nvSpPr>
        <p:spPr>
          <a:xfrm>
            <a:off x="457200" y="228600"/>
            <a:ext cx="6400800" cy="381000"/>
          </a:xfrm>
          <a:prstGeom prst="rect">
            <a:avLst/>
          </a:prstGeom>
        </p:spPr>
        <p:txBody>
          <a:bodyPr/>
          <a:lstStyle>
            <a:lvl1pPr marL="0" indent="0" algn="l">
              <a:buNone/>
              <a:tabLst>
                <a:tab pos="854075" algn="l"/>
              </a:tabLst>
              <a:defRPr sz="2500" b="1">
                <a:solidFill>
                  <a:schemeClr val="bg1"/>
                </a:solidFill>
                <a:latin typeface="Courier New" pitchFamily="49" charset="0"/>
                <a:cs typeface="Courier New" pitchFamily="49" charset="0"/>
              </a:defRPr>
            </a:lvl1pPr>
          </a:lstStyle>
          <a:p>
            <a:pPr lvl="0"/>
            <a:r>
              <a:rPr lang="en-US" smtClean="0"/>
              <a:t>Click to edit Master text styles</a:t>
            </a:r>
          </a:p>
        </p:txBody>
      </p:sp>
      <p:sp>
        <p:nvSpPr>
          <p:cNvPr id="21" name="Table Placeholder 9"/>
          <p:cNvSpPr>
            <a:spLocks noGrp="1"/>
          </p:cNvSpPr>
          <p:nvPr>
            <p:ph type="tbl" sz="quarter" idx="14"/>
          </p:nvPr>
        </p:nvSpPr>
        <p:spPr>
          <a:xfrm>
            <a:off x="457200" y="685800"/>
            <a:ext cx="8229600" cy="3886200"/>
          </a:xfrm>
          <a:prstGeom prst="rect">
            <a:avLst/>
          </a:prstGeom>
        </p:spPr>
        <p:txBody>
          <a:bodyPr/>
          <a:lstStyle>
            <a:lvl1pPr>
              <a:buNone/>
              <a:defRPr/>
            </a:lvl1pPr>
          </a:lstStyle>
          <a:p>
            <a:pPr lvl="0"/>
            <a:r>
              <a:rPr lang="en-US" noProof="0" smtClean="0"/>
              <a:t>Click icon to add table</a:t>
            </a:r>
            <a:endParaRPr lang="en-US" noProof="0" dirty="0"/>
          </a:p>
        </p:txBody>
      </p:sp>
    </p:spTree>
    <p:extLst>
      <p:ext uri="{BB962C8B-B14F-4D97-AF65-F5344CB8AC3E}">
        <p14:creationId xmlns:p14="http://schemas.microsoft.com/office/powerpoint/2010/main" val="5827545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ormation Layout Slide with Table">
    <p:spTree>
      <p:nvGrpSpPr>
        <p:cNvPr id="1" name=""/>
        <p:cNvGrpSpPr/>
        <p:nvPr/>
      </p:nvGrpSpPr>
      <p:grpSpPr>
        <a:xfrm>
          <a:off x="0" y="0"/>
          <a:ext cx="0" cy="0"/>
          <a:chOff x="0" y="0"/>
          <a:chExt cx="0" cy="0"/>
        </a:xfrm>
      </p:grpSpPr>
      <p:sp>
        <p:nvSpPr>
          <p:cNvPr id="9" name="Rectangle 5"/>
          <p:cNvSpPr>
            <a:spLocks noChangeArrowheads="1"/>
          </p:cNvSpPr>
          <p:nvPr userDrawn="1"/>
        </p:nvSpPr>
        <p:spPr bwMode="auto">
          <a:xfrm>
            <a:off x="0" y="109538"/>
            <a:ext cx="5410200" cy="5748337"/>
          </a:xfrm>
          <a:prstGeom prst="rect">
            <a:avLst/>
          </a:prstGeom>
          <a:solidFill>
            <a:srgbClr val="3FAE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fontAlgn="base">
              <a:spcBef>
                <a:spcPct val="0"/>
              </a:spcBef>
              <a:spcAft>
                <a:spcPct val="0"/>
              </a:spcAft>
              <a:defRPr>
                <a:solidFill>
                  <a:schemeClr val="tx1"/>
                </a:solidFill>
                <a:latin typeface="Trebushet MS"/>
              </a:defRPr>
            </a:lvl6pPr>
            <a:lvl7pPr marL="2971800" indent="-228600" fontAlgn="base">
              <a:spcBef>
                <a:spcPct val="0"/>
              </a:spcBef>
              <a:spcAft>
                <a:spcPct val="0"/>
              </a:spcAft>
              <a:defRPr>
                <a:solidFill>
                  <a:schemeClr val="tx1"/>
                </a:solidFill>
                <a:latin typeface="Trebushet MS"/>
              </a:defRPr>
            </a:lvl7pPr>
            <a:lvl8pPr marL="3429000" indent="-228600" fontAlgn="base">
              <a:spcBef>
                <a:spcPct val="0"/>
              </a:spcBef>
              <a:spcAft>
                <a:spcPct val="0"/>
              </a:spcAft>
              <a:defRPr>
                <a:solidFill>
                  <a:schemeClr val="tx1"/>
                </a:solidFill>
                <a:latin typeface="Trebushet MS"/>
              </a:defRPr>
            </a:lvl8pPr>
            <a:lvl9pPr marL="3886200" indent="-228600" fontAlgn="base">
              <a:spcBef>
                <a:spcPct val="0"/>
              </a:spcBef>
              <a:spcAft>
                <a:spcPct val="0"/>
              </a:spcAft>
              <a:defRPr>
                <a:solidFill>
                  <a:schemeClr val="tx1"/>
                </a:solidFill>
                <a:latin typeface="Trebushet MS"/>
              </a:defRPr>
            </a:lvl9pPr>
          </a:lstStyle>
          <a:p>
            <a:pPr eaLnBrk="1" hangingPunct="1">
              <a:defRPr/>
            </a:pPr>
            <a:endParaRPr lang="en-US" altLang="en-US" smtClean="0"/>
          </a:p>
        </p:txBody>
      </p:sp>
      <p:sp>
        <p:nvSpPr>
          <p:cNvPr id="10" name="Rectangle 4"/>
          <p:cNvSpPr>
            <a:spLocks noChangeArrowheads="1"/>
          </p:cNvSpPr>
          <p:nvPr userDrawn="1"/>
        </p:nvSpPr>
        <p:spPr bwMode="auto">
          <a:xfrm>
            <a:off x="5568950" y="1042988"/>
            <a:ext cx="3575050" cy="4824412"/>
          </a:xfrm>
          <a:prstGeom prst="rect">
            <a:avLst/>
          </a:prstGeom>
          <a:solidFill>
            <a:srgbClr val="3636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fontAlgn="base">
              <a:spcBef>
                <a:spcPct val="0"/>
              </a:spcBef>
              <a:spcAft>
                <a:spcPct val="0"/>
              </a:spcAft>
              <a:defRPr>
                <a:solidFill>
                  <a:schemeClr val="tx1"/>
                </a:solidFill>
                <a:latin typeface="Trebushet MS"/>
              </a:defRPr>
            </a:lvl6pPr>
            <a:lvl7pPr marL="2971800" indent="-228600" fontAlgn="base">
              <a:spcBef>
                <a:spcPct val="0"/>
              </a:spcBef>
              <a:spcAft>
                <a:spcPct val="0"/>
              </a:spcAft>
              <a:defRPr>
                <a:solidFill>
                  <a:schemeClr val="tx1"/>
                </a:solidFill>
                <a:latin typeface="Trebushet MS"/>
              </a:defRPr>
            </a:lvl7pPr>
            <a:lvl8pPr marL="3429000" indent="-228600" fontAlgn="base">
              <a:spcBef>
                <a:spcPct val="0"/>
              </a:spcBef>
              <a:spcAft>
                <a:spcPct val="0"/>
              </a:spcAft>
              <a:defRPr>
                <a:solidFill>
                  <a:schemeClr val="tx1"/>
                </a:solidFill>
                <a:latin typeface="Trebushet MS"/>
              </a:defRPr>
            </a:lvl8pPr>
            <a:lvl9pPr marL="3886200" indent="-228600" fontAlgn="base">
              <a:spcBef>
                <a:spcPct val="0"/>
              </a:spcBef>
              <a:spcAft>
                <a:spcPct val="0"/>
              </a:spcAft>
              <a:defRPr>
                <a:solidFill>
                  <a:schemeClr val="tx1"/>
                </a:solidFill>
                <a:latin typeface="Trebushet MS"/>
              </a:defRPr>
            </a:lvl9pPr>
          </a:lstStyle>
          <a:p>
            <a:pPr eaLnBrk="1" hangingPunct="1">
              <a:defRPr/>
            </a:pPr>
            <a:endParaRPr lang="en-US" altLang="en-US" smtClean="0"/>
          </a:p>
        </p:txBody>
      </p:sp>
      <p:sp>
        <p:nvSpPr>
          <p:cNvPr id="11" name="Rectangle 4"/>
          <p:cNvSpPr>
            <a:spLocks noChangeArrowheads="1"/>
          </p:cNvSpPr>
          <p:nvPr userDrawn="1"/>
        </p:nvSpPr>
        <p:spPr bwMode="auto">
          <a:xfrm>
            <a:off x="5578475" y="112713"/>
            <a:ext cx="3557588" cy="828675"/>
          </a:xfrm>
          <a:prstGeom prst="rect">
            <a:avLst/>
          </a:prstGeom>
          <a:solidFill>
            <a:srgbClr val="BF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fontAlgn="base">
              <a:spcBef>
                <a:spcPct val="0"/>
              </a:spcBef>
              <a:spcAft>
                <a:spcPct val="0"/>
              </a:spcAft>
              <a:defRPr>
                <a:solidFill>
                  <a:schemeClr val="tx1"/>
                </a:solidFill>
                <a:latin typeface="Trebushet MS"/>
              </a:defRPr>
            </a:lvl6pPr>
            <a:lvl7pPr marL="2971800" indent="-228600" fontAlgn="base">
              <a:spcBef>
                <a:spcPct val="0"/>
              </a:spcBef>
              <a:spcAft>
                <a:spcPct val="0"/>
              </a:spcAft>
              <a:defRPr>
                <a:solidFill>
                  <a:schemeClr val="tx1"/>
                </a:solidFill>
                <a:latin typeface="Trebushet MS"/>
              </a:defRPr>
            </a:lvl7pPr>
            <a:lvl8pPr marL="3429000" indent="-228600" fontAlgn="base">
              <a:spcBef>
                <a:spcPct val="0"/>
              </a:spcBef>
              <a:spcAft>
                <a:spcPct val="0"/>
              </a:spcAft>
              <a:defRPr>
                <a:solidFill>
                  <a:schemeClr val="tx1"/>
                </a:solidFill>
                <a:latin typeface="Trebushet MS"/>
              </a:defRPr>
            </a:lvl8pPr>
            <a:lvl9pPr marL="3886200" indent="-228600" fontAlgn="base">
              <a:spcBef>
                <a:spcPct val="0"/>
              </a:spcBef>
              <a:spcAft>
                <a:spcPct val="0"/>
              </a:spcAft>
              <a:defRPr>
                <a:solidFill>
                  <a:schemeClr val="tx1"/>
                </a:solidFill>
                <a:latin typeface="Trebushet MS"/>
              </a:defRPr>
            </a:lvl9pPr>
          </a:lstStyle>
          <a:p>
            <a:pPr eaLnBrk="1" hangingPunct="1">
              <a:defRPr/>
            </a:pPr>
            <a:endParaRPr lang="en-US" altLang="en-US" smtClean="0"/>
          </a:p>
        </p:txBody>
      </p:sp>
      <p:sp>
        <p:nvSpPr>
          <p:cNvPr id="5" name="Text Placeholder 289"/>
          <p:cNvSpPr>
            <a:spLocks noGrp="1"/>
          </p:cNvSpPr>
          <p:nvPr>
            <p:ph type="body" sz="quarter" idx="15"/>
          </p:nvPr>
        </p:nvSpPr>
        <p:spPr>
          <a:xfrm>
            <a:off x="152400" y="228600"/>
            <a:ext cx="5076825" cy="381000"/>
          </a:xfrm>
          <a:prstGeom prst="rect">
            <a:avLst/>
          </a:prstGeom>
        </p:spPr>
        <p:txBody>
          <a:bodyPr/>
          <a:lstStyle>
            <a:lvl1pPr marL="0" indent="0" algn="l">
              <a:buNone/>
              <a:tabLst>
                <a:tab pos="854075" algn="l"/>
              </a:tabLst>
              <a:defRPr sz="2500" b="1">
                <a:solidFill>
                  <a:schemeClr val="bg1"/>
                </a:solidFill>
                <a:latin typeface="Courier New" pitchFamily="49" charset="0"/>
                <a:cs typeface="Courier New" pitchFamily="49" charset="0"/>
              </a:defRPr>
            </a:lvl1pPr>
          </a:lstStyle>
          <a:p>
            <a:pPr lvl="0"/>
            <a:r>
              <a:rPr lang="en-US" smtClean="0"/>
              <a:t>Click to edit Master text styles</a:t>
            </a:r>
          </a:p>
        </p:txBody>
      </p:sp>
      <p:sp>
        <p:nvSpPr>
          <p:cNvPr id="15" name="Text Placeholder 13"/>
          <p:cNvSpPr>
            <a:spLocks noGrp="1"/>
          </p:cNvSpPr>
          <p:nvPr>
            <p:ph type="body" sz="quarter" idx="18"/>
          </p:nvPr>
        </p:nvSpPr>
        <p:spPr>
          <a:xfrm>
            <a:off x="5638800" y="3723131"/>
            <a:ext cx="3267075" cy="304800"/>
          </a:xfrm>
          <a:prstGeom prst="rect">
            <a:avLst/>
          </a:prstGeom>
        </p:spPr>
        <p:txBody>
          <a:bodyPr/>
          <a:lstStyle>
            <a:lvl1pPr marL="0" indent="0">
              <a:buNone/>
              <a:defRPr sz="1400" b="1">
                <a:solidFill>
                  <a:schemeClr val="bg2"/>
                </a:solidFill>
                <a:latin typeface="Courier New" pitchFamily="49" charset="0"/>
                <a:cs typeface="Courier New" pitchFamily="49" charset="0"/>
              </a:defRPr>
            </a:lvl1pPr>
            <a:lvl2pPr marL="0" indent="0">
              <a:buNone/>
              <a:defRPr sz="1400" b="1">
                <a:solidFill>
                  <a:schemeClr val="bg2"/>
                </a:solidFill>
                <a:latin typeface="Courier New" pitchFamily="49" charset="0"/>
                <a:cs typeface="Courier New" pitchFamily="49" charset="0"/>
              </a:defRPr>
            </a:lvl2pPr>
          </a:lstStyle>
          <a:p>
            <a:pPr lvl="0"/>
            <a:r>
              <a:rPr lang="en-US" smtClean="0"/>
              <a:t>Click to edit Master text styles</a:t>
            </a:r>
          </a:p>
        </p:txBody>
      </p:sp>
      <p:sp>
        <p:nvSpPr>
          <p:cNvPr id="16" name="Text Placeholder 13"/>
          <p:cNvSpPr>
            <a:spLocks noGrp="1"/>
          </p:cNvSpPr>
          <p:nvPr>
            <p:ph type="body" sz="quarter" idx="19"/>
          </p:nvPr>
        </p:nvSpPr>
        <p:spPr>
          <a:xfrm>
            <a:off x="5705477" y="4000500"/>
            <a:ext cx="3286124" cy="1790700"/>
          </a:xfrm>
          <a:prstGeom prst="rect">
            <a:avLst/>
          </a:prstGeom>
        </p:spPr>
        <p:txBody>
          <a:bodyPr/>
          <a:lstStyle>
            <a:lvl1pPr marL="0" indent="0">
              <a:lnSpc>
                <a:spcPct val="150000"/>
              </a:lnSpc>
              <a:spcBef>
                <a:spcPts val="0"/>
              </a:spcBef>
              <a:buNone/>
              <a:defRPr sz="1200">
                <a:solidFill>
                  <a:schemeClr val="bg2"/>
                </a:solidFill>
                <a:latin typeface="Arial" pitchFamily="34" charset="0"/>
                <a:cs typeface="Arial" pitchFamily="34" charset="0"/>
              </a:defRPr>
            </a:lvl1pPr>
            <a:lvl2pPr marL="0" indent="0">
              <a:lnSpc>
                <a:spcPct val="150000"/>
              </a:lnSpc>
              <a:spcBef>
                <a:spcPts val="0"/>
              </a:spcBef>
              <a:buNone/>
              <a:defRPr sz="1200">
                <a:solidFill>
                  <a:schemeClr val="bg2"/>
                </a:solidFill>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18" name="Text Placeholder 13"/>
          <p:cNvSpPr>
            <a:spLocks noGrp="1"/>
          </p:cNvSpPr>
          <p:nvPr>
            <p:ph type="body" sz="quarter" idx="20"/>
          </p:nvPr>
        </p:nvSpPr>
        <p:spPr>
          <a:xfrm>
            <a:off x="152399" y="3810000"/>
            <a:ext cx="5105401" cy="228600"/>
          </a:xfrm>
          <a:prstGeom prst="rect">
            <a:avLst/>
          </a:prstGeom>
        </p:spPr>
        <p:txBody>
          <a:bodyPr/>
          <a:lstStyle>
            <a:lvl1pPr marL="0" indent="0">
              <a:buNone/>
              <a:defRPr sz="1400" b="1">
                <a:solidFill>
                  <a:schemeClr val="bg2"/>
                </a:solidFill>
                <a:latin typeface="Courier New" pitchFamily="49" charset="0"/>
                <a:cs typeface="Courier New" pitchFamily="49" charset="0"/>
              </a:defRPr>
            </a:lvl1pPr>
            <a:lvl2pPr marL="0" indent="0">
              <a:buNone/>
              <a:defRPr sz="1400" b="1">
                <a:solidFill>
                  <a:schemeClr val="bg2"/>
                </a:solidFill>
                <a:latin typeface="Courier New" pitchFamily="49" charset="0"/>
                <a:cs typeface="Courier New" pitchFamily="49" charset="0"/>
              </a:defRPr>
            </a:lvl2pPr>
          </a:lstStyle>
          <a:p>
            <a:pPr lvl="0"/>
            <a:r>
              <a:rPr lang="en-US" smtClean="0"/>
              <a:t>Click to edit Master text styles</a:t>
            </a:r>
          </a:p>
          <a:p>
            <a:pPr lvl="1"/>
            <a:r>
              <a:rPr lang="en-US" smtClean="0"/>
              <a:t>Second level</a:t>
            </a:r>
          </a:p>
        </p:txBody>
      </p:sp>
      <p:sp>
        <p:nvSpPr>
          <p:cNvPr id="19" name="Text Placeholder 13"/>
          <p:cNvSpPr>
            <a:spLocks noGrp="1"/>
          </p:cNvSpPr>
          <p:nvPr>
            <p:ph type="body" sz="quarter" idx="21"/>
          </p:nvPr>
        </p:nvSpPr>
        <p:spPr>
          <a:xfrm>
            <a:off x="152400" y="4038598"/>
            <a:ext cx="5105400" cy="1676401"/>
          </a:xfrm>
          <a:prstGeom prst="rect">
            <a:avLst/>
          </a:prstGeom>
        </p:spPr>
        <p:txBody>
          <a:bodyPr/>
          <a:lstStyle>
            <a:lvl1pPr marL="0" indent="0">
              <a:lnSpc>
                <a:spcPct val="150000"/>
              </a:lnSpc>
              <a:spcBef>
                <a:spcPts val="0"/>
              </a:spcBef>
              <a:buNone/>
              <a:defRPr sz="1200">
                <a:solidFill>
                  <a:schemeClr val="bg2"/>
                </a:solidFill>
                <a:latin typeface="Arial" pitchFamily="34" charset="0"/>
                <a:cs typeface="Arial" pitchFamily="34" charset="0"/>
              </a:defRPr>
            </a:lvl1pPr>
            <a:lvl2pPr marL="0" indent="0">
              <a:lnSpc>
                <a:spcPct val="150000"/>
              </a:lnSpc>
              <a:spcBef>
                <a:spcPts val="0"/>
              </a:spcBef>
              <a:buNone/>
              <a:defRPr sz="1200">
                <a:solidFill>
                  <a:schemeClr val="bg2"/>
                </a:solidFill>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28" name="Picture Placeholder 18"/>
          <p:cNvSpPr>
            <a:spLocks noGrp="1"/>
          </p:cNvSpPr>
          <p:nvPr>
            <p:ph type="pic" sz="quarter" idx="12"/>
          </p:nvPr>
        </p:nvSpPr>
        <p:spPr>
          <a:xfrm>
            <a:off x="5715000" y="1188720"/>
            <a:ext cx="3310128" cy="2377440"/>
          </a:xfrm>
          <a:prstGeom prst="rect">
            <a:avLst/>
          </a:prstGeom>
        </p:spPr>
        <p:txBody>
          <a:bodyPr/>
          <a:lstStyle>
            <a:lvl1pPr>
              <a:buNone/>
              <a:defRPr/>
            </a:lvl1pPr>
          </a:lstStyle>
          <a:p>
            <a:pPr lvl="0"/>
            <a:r>
              <a:rPr lang="en-US" noProof="0" smtClean="0"/>
              <a:t>Click icon to add picture</a:t>
            </a:r>
            <a:endParaRPr lang="en-US" noProof="0" dirty="0"/>
          </a:p>
        </p:txBody>
      </p:sp>
      <p:sp>
        <p:nvSpPr>
          <p:cNvPr id="3" name="Media Placeholder 2"/>
          <p:cNvSpPr>
            <a:spLocks noGrp="1"/>
          </p:cNvSpPr>
          <p:nvPr>
            <p:ph type="media" sz="quarter" idx="22"/>
          </p:nvPr>
        </p:nvSpPr>
        <p:spPr>
          <a:xfrm>
            <a:off x="152400" y="1143000"/>
            <a:ext cx="5105400" cy="2438400"/>
          </a:xfrm>
          <a:prstGeom prst="rect">
            <a:avLst/>
          </a:prstGeom>
        </p:spPr>
        <p:txBody>
          <a:bodyPr/>
          <a:lstStyle>
            <a:lvl1pPr marL="0" indent="0">
              <a:buNone/>
              <a:defRPr sz="2800" b="1" baseline="0">
                <a:solidFill>
                  <a:schemeClr val="bg1"/>
                </a:solidFill>
                <a:latin typeface="Courier New" pitchFamily="49" charset="0"/>
                <a:cs typeface="Courier New" pitchFamily="49"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22325592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rmation Layout Slide with Bar Graph">
    <p:spTree>
      <p:nvGrpSpPr>
        <p:cNvPr id="1" name=""/>
        <p:cNvGrpSpPr/>
        <p:nvPr/>
      </p:nvGrpSpPr>
      <p:grpSpPr>
        <a:xfrm>
          <a:off x="0" y="0"/>
          <a:ext cx="0" cy="0"/>
          <a:chOff x="0" y="0"/>
          <a:chExt cx="0" cy="0"/>
        </a:xfrm>
      </p:grpSpPr>
      <p:sp>
        <p:nvSpPr>
          <p:cNvPr id="8" name="Rectangle 3"/>
          <p:cNvSpPr>
            <a:spLocks noChangeArrowheads="1"/>
          </p:cNvSpPr>
          <p:nvPr userDrawn="1"/>
        </p:nvSpPr>
        <p:spPr bwMode="auto">
          <a:xfrm>
            <a:off x="0" y="119063"/>
            <a:ext cx="5403850" cy="5751512"/>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fontAlgn="base">
              <a:spcBef>
                <a:spcPct val="0"/>
              </a:spcBef>
              <a:spcAft>
                <a:spcPct val="0"/>
              </a:spcAft>
              <a:defRPr>
                <a:solidFill>
                  <a:schemeClr val="tx1"/>
                </a:solidFill>
                <a:latin typeface="Trebushet MS"/>
              </a:defRPr>
            </a:lvl6pPr>
            <a:lvl7pPr marL="2971800" indent="-228600" fontAlgn="base">
              <a:spcBef>
                <a:spcPct val="0"/>
              </a:spcBef>
              <a:spcAft>
                <a:spcPct val="0"/>
              </a:spcAft>
              <a:defRPr>
                <a:solidFill>
                  <a:schemeClr val="tx1"/>
                </a:solidFill>
                <a:latin typeface="Trebushet MS"/>
              </a:defRPr>
            </a:lvl7pPr>
            <a:lvl8pPr marL="3429000" indent="-228600" fontAlgn="base">
              <a:spcBef>
                <a:spcPct val="0"/>
              </a:spcBef>
              <a:spcAft>
                <a:spcPct val="0"/>
              </a:spcAft>
              <a:defRPr>
                <a:solidFill>
                  <a:schemeClr val="tx1"/>
                </a:solidFill>
                <a:latin typeface="Trebushet MS"/>
              </a:defRPr>
            </a:lvl8pPr>
            <a:lvl9pPr marL="3886200" indent="-228600" fontAlgn="base">
              <a:spcBef>
                <a:spcPct val="0"/>
              </a:spcBef>
              <a:spcAft>
                <a:spcPct val="0"/>
              </a:spcAft>
              <a:defRPr>
                <a:solidFill>
                  <a:schemeClr val="tx1"/>
                </a:solidFill>
                <a:latin typeface="Trebushet MS"/>
              </a:defRPr>
            </a:lvl9pPr>
          </a:lstStyle>
          <a:p>
            <a:pPr eaLnBrk="1" hangingPunct="1">
              <a:defRPr/>
            </a:pPr>
            <a:endParaRPr lang="en-US" altLang="en-US" smtClean="0"/>
          </a:p>
        </p:txBody>
      </p:sp>
      <p:sp>
        <p:nvSpPr>
          <p:cNvPr id="9" name="Rectangle 2"/>
          <p:cNvSpPr>
            <a:spLocks noChangeArrowheads="1"/>
          </p:cNvSpPr>
          <p:nvPr userDrawn="1"/>
        </p:nvSpPr>
        <p:spPr bwMode="auto">
          <a:xfrm>
            <a:off x="5559425" y="1050925"/>
            <a:ext cx="3584575" cy="4819650"/>
          </a:xfrm>
          <a:prstGeom prst="rect">
            <a:avLst/>
          </a:prstGeom>
          <a:solidFill>
            <a:srgbClr val="3FAE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fontAlgn="base">
              <a:spcBef>
                <a:spcPct val="0"/>
              </a:spcBef>
              <a:spcAft>
                <a:spcPct val="0"/>
              </a:spcAft>
              <a:defRPr>
                <a:solidFill>
                  <a:schemeClr val="tx1"/>
                </a:solidFill>
                <a:latin typeface="Trebushet MS"/>
              </a:defRPr>
            </a:lvl6pPr>
            <a:lvl7pPr marL="2971800" indent="-228600" fontAlgn="base">
              <a:spcBef>
                <a:spcPct val="0"/>
              </a:spcBef>
              <a:spcAft>
                <a:spcPct val="0"/>
              </a:spcAft>
              <a:defRPr>
                <a:solidFill>
                  <a:schemeClr val="tx1"/>
                </a:solidFill>
                <a:latin typeface="Trebushet MS"/>
              </a:defRPr>
            </a:lvl7pPr>
            <a:lvl8pPr marL="3429000" indent="-228600" fontAlgn="base">
              <a:spcBef>
                <a:spcPct val="0"/>
              </a:spcBef>
              <a:spcAft>
                <a:spcPct val="0"/>
              </a:spcAft>
              <a:defRPr>
                <a:solidFill>
                  <a:schemeClr val="tx1"/>
                </a:solidFill>
                <a:latin typeface="Trebushet MS"/>
              </a:defRPr>
            </a:lvl8pPr>
            <a:lvl9pPr marL="3886200" indent="-228600" fontAlgn="base">
              <a:spcBef>
                <a:spcPct val="0"/>
              </a:spcBef>
              <a:spcAft>
                <a:spcPct val="0"/>
              </a:spcAft>
              <a:defRPr>
                <a:solidFill>
                  <a:schemeClr val="tx1"/>
                </a:solidFill>
                <a:latin typeface="Trebushet MS"/>
              </a:defRPr>
            </a:lvl9pPr>
          </a:lstStyle>
          <a:p>
            <a:pPr eaLnBrk="1" hangingPunct="1">
              <a:defRPr/>
            </a:pPr>
            <a:endParaRPr lang="en-US" altLang="en-US" smtClean="0"/>
          </a:p>
        </p:txBody>
      </p:sp>
      <p:sp>
        <p:nvSpPr>
          <p:cNvPr id="10" name="Rectangle 14"/>
          <p:cNvSpPr>
            <a:spLocks noChangeArrowheads="1"/>
          </p:cNvSpPr>
          <p:nvPr userDrawn="1"/>
        </p:nvSpPr>
        <p:spPr bwMode="auto">
          <a:xfrm>
            <a:off x="5559425" y="112713"/>
            <a:ext cx="3579813" cy="828675"/>
          </a:xfrm>
          <a:prstGeom prst="rect">
            <a:avLst/>
          </a:prstGeom>
          <a:solidFill>
            <a:srgbClr val="B5D5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fontAlgn="base">
              <a:spcBef>
                <a:spcPct val="0"/>
              </a:spcBef>
              <a:spcAft>
                <a:spcPct val="0"/>
              </a:spcAft>
              <a:defRPr>
                <a:solidFill>
                  <a:schemeClr val="tx1"/>
                </a:solidFill>
                <a:latin typeface="Trebushet MS"/>
              </a:defRPr>
            </a:lvl6pPr>
            <a:lvl7pPr marL="2971800" indent="-228600" fontAlgn="base">
              <a:spcBef>
                <a:spcPct val="0"/>
              </a:spcBef>
              <a:spcAft>
                <a:spcPct val="0"/>
              </a:spcAft>
              <a:defRPr>
                <a:solidFill>
                  <a:schemeClr val="tx1"/>
                </a:solidFill>
                <a:latin typeface="Trebushet MS"/>
              </a:defRPr>
            </a:lvl7pPr>
            <a:lvl8pPr marL="3429000" indent="-228600" fontAlgn="base">
              <a:spcBef>
                <a:spcPct val="0"/>
              </a:spcBef>
              <a:spcAft>
                <a:spcPct val="0"/>
              </a:spcAft>
              <a:defRPr>
                <a:solidFill>
                  <a:schemeClr val="tx1"/>
                </a:solidFill>
                <a:latin typeface="Trebushet MS"/>
              </a:defRPr>
            </a:lvl8pPr>
            <a:lvl9pPr marL="3886200" indent="-228600" fontAlgn="base">
              <a:spcBef>
                <a:spcPct val="0"/>
              </a:spcBef>
              <a:spcAft>
                <a:spcPct val="0"/>
              </a:spcAft>
              <a:defRPr>
                <a:solidFill>
                  <a:schemeClr val="tx1"/>
                </a:solidFill>
                <a:latin typeface="Trebushet MS"/>
              </a:defRPr>
            </a:lvl9pPr>
          </a:lstStyle>
          <a:p>
            <a:pPr eaLnBrk="1" hangingPunct="1">
              <a:defRPr/>
            </a:pPr>
            <a:endParaRPr lang="en-US" altLang="en-US" smtClean="0"/>
          </a:p>
        </p:txBody>
      </p:sp>
      <p:sp>
        <p:nvSpPr>
          <p:cNvPr id="14" name="Chart Placeholder 13"/>
          <p:cNvSpPr>
            <a:spLocks noGrp="1"/>
          </p:cNvSpPr>
          <p:nvPr>
            <p:ph type="chart" sz="quarter" idx="14"/>
          </p:nvPr>
        </p:nvSpPr>
        <p:spPr>
          <a:xfrm>
            <a:off x="152400" y="1143001"/>
            <a:ext cx="5114544" cy="4572000"/>
          </a:xfrm>
          <a:prstGeom prst="rect">
            <a:avLst/>
          </a:prstGeom>
        </p:spPr>
        <p:txBody>
          <a:bodyPr/>
          <a:lstStyle>
            <a:lvl1pPr>
              <a:buNone/>
              <a:defRPr/>
            </a:lvl1pPr>
          </a:lstStyle>
          <a:p>
            <a:pPr lvl="0"/>
            <a:r>
              <a:rPr lang="en-US" noProof="0" smtClean="0"/>
              <a:t>Click icon to add chart</a:t>
            </a:r>
            <a:endParaRPr lang="en-US" noProof="0" dirty="0"/>
          </a:p>
        </p:txBody>
      </p:sp>
      <p:sp>
        <p:nvSpPr>
          <p:cNvPr id="20" name="Text Placeholder 13"/>
          <p:cNvSpPr>
            <a:spLocks noGrp="1"/>
          </p:cNvSpPr>
          <p:nvPr>
            <p:ph type="body" sz="quarter" idx="18"/>
          </p:nvPr>
        </p:nvSpPr>
        <p:spPr>
          <a:xfrm>
            <a:off x="5638800" y="3695699"/>
            <a:ext cx="3267075" cy="304800"/>
          </a:xfrm>
          <a:prstGeom prst="rect">
            <a:avLst/>
          </a:prstGeom>
        </p:spPr>
        <p:txBody>
          <a:bodyPr/>
          <a:lstStyle>
            <a:lvl1pPr marL="0" indent="0">
              <a:buNone/>
              <a:defRPr sz="1400" b="1">
                <a:solidFill>
                  <a:schemeClr val="bg2"/>
                </a:solidFill>
                <a:latin typeface="Courier New" pitchFamily="49" charset="0"/>
                <a:cs typeface="Courier New" pitchFamily="49" charset="0"/>
              </a:defRPr>
            </a:lvl1pPr>
            <a:lvl2pPr marL="0" indent="0">
              <a:buNone/>
              <a:defRPr sz="1400" b="1">
                <a:solidFill>
                  <a:schemeClr val="bg2"/>
                </a:solidFill>
                <a:latin typeface="Courier New" pitchFamily="49" charset="0"/>
                <a:cs typeface="Courier New" pitchFamily="49" charset="0"/>
              </a:defRPr>
            </a:lvl2pPr>
          </a:lstStyle>
          <a:p>
            <a:pPr lvl="0"/>
            <a:r>
              <a:rPr lang="en-US" smtClean="0"/>
              <a:t>Click to edit Master text styles</a:t>
            </a:r>
          </a:p>
          <a:p>
            <a:pPr lvl="1"/>
            <a:r>
              <a:rPr lang="en-US" smtClean="0"/>
              <a:t>Second level</a:t>
            </a:r>
          </a:p>
        </p:txBody>
      </p:sp>
      <p:sp>
        <p:nvSpPr>
          <p:cNvPr id="21" name="Text Placeholder 13"/>
          <p:cNvSpPr>
            <a:spLocks noGrp="1"/>
          </p:cNvSpPr>
          <p:nvPr>
            <p:ph type="body" sz="quarter" idx="19"/>
          </p:nvPr>
        </p:nvSpPr>
        <p:spPr>
          <a:xfrm>
            <a:off x="5705477" y="4000500"/>
            <a:ext cx="3286124" cy="1790700"/>
          </a:xfrm>
          <a:prstGeom prst="rect">
            <a:avLst/>
          </a:prstGeom>
        </p:spPr>
        <p:txBody>
          <a:bodyPr/>
          <a:lstStyle>
            <a:lvl1pPr marL="0" indent="0">
              <a:buNone/>
              <a:defRPr sz="1200">
                <a:solidFill>
                  <a:schemeClr val="bg2"/>
                </a:solidFill>
                <a:latin typeface="Arial" pitchFamily="34" charset="0"/>
                <a:cs typeface="Arial" pitchFamily="34" charset="0"/>
              </a:defRPr>
            </a:lvl1pPr>
            <a:lvl2pPr marL="0" indent="0">
              <a:buNone/>
              <a:defRPr sz="1200">
                <a:solidFill>
                  <a:schemeClr val="bg2"/>
                </a:solidFill>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22" name="Text Placeholder 13"/>
          <p:cNvSpPr>
            <a:spLocks noGrp="1"/>
          </p:cNvSpPr>
          <p:nvPr>
            <p:ph type="body" sz="quarter" idx="22"/>
          </p:nvPr>
        </p:nvSpPr>
        <p:spPr>
          <a:xfrm>
            <a:off x="5648323" y="1142999"/>
            <a:ext cx="3267075" cy="304800"/>
          </a:xfrm>
          <a:prstGeom prst="rect">
            <a:avLst/>
          </a:prstGeom>
        </p:spPr>
        <p:txBody>
          <a:bodyPr/>
          <a:lstStyle>
            <a:lvl1pPr marL="0" indent="0">
              <a:buNone/>
              <a:defRPr sz="1400" b="1">
                <a:solidFill>
                  <a:schemeClr val="bg2"/>
                </a:solidFill>
                <a:latin typeface="Courier New" pitchFamily="49" charset="0"/>
                <a:cs typeface="Courier New" pitchFamily="49" charset="0"/>
              </a:defRPr>
            </a:lvl1pPr>
            <a:lvl2pPr marL="0" indent="0">
              <a:buNone/>
              <a:defRPr sz="1400" b="1">
                <a:solidFill>
                  <a:schemeClr val="bg2"/>
                </a:solidFill>
                <a:latin typeface="Courier New" pitchFamily="49" charset="0"/>
                <a:cs typeface="Courier New" pitchFamily="49" charset="0"/>
              </a:defRPr>
            </a:lvl2pPr>
          </a:lstStyle>
          <a:p>
            <a:pPr lvl="0"/>
            <a:r>
              <a:rPr lang="en-US" smtClean="0"/>
              <a:t>Click to edit Master text styles</a:t>
            </a:r>
          </a:p>
          <a:p>
            <a:pPr lvl="1"/>
            <a:r>
              <a:rPr lang="en-US" smtClean="0"/>
              <a:t>Second level</a:t>
            </a:r>
          </a:p>
        </p:txBody>
      </p:sp>
      <p:sp>
        <p:nvSpPr>
          <p:cNvPr id="23" name="Text Placeholder 13"/>
          <p:cNvSpPr>
            <a:spLocks noGrp="1"/>
          </p:cNvSpPr>
          <p:nvPr>
            <p:ph type="body" sz="quarter" idx="23"/>
          </p:nvPr>
        </p:nvSpPr>
        <p:spPr>
          <a:xfrm>
            <a:off x="5715000" y="1447800"/>
            <a:ext cx="3286124" cy="2057400"/>
          </a:xfrm>
          <a:prstGeom prst="rect">
            <a:avLst/>
          </a:prstGeom>
        </p:spPr>
        <p:txBody>
          <a:bodyPr/>
          <a:lstStyle>
            <a:lvl1pPr marL="0" indent="0">
              <a:buNone/>
              <a:defRPr sz="1200">
                <a:solidFill>
                  <a:schemeClr val="bg2"/>
                </a:solidFill>
                <a:latin typeface="Arial" pitchFamily="34" charset="0"/>
                <a:cs typeface="Arial" pitchFamily="34" charset="0"/>
              </a:defRPr>
            </a:lvl1pPr>
            <a:lvl2pPr marL="0" indent="0">
              <a:buNone/>
              <a:defRPr sz="1200">
                <a:solidFill>
                  <a:schemeClr val="bg2"/>
                </a:solidFill>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28" name="Text Placeholder 289"/>
          <p:cNvSpPr>
            <a:spLocks noGrp="1"/>
          </p:cNvSpPr>
          <p:nvPr>
            <p:ph type="body" sz="quarter" idx="28"/>
          </p:nvPr>
        </p:nvSpPr>
        <p:spPr>
          <a:xfrm>
            <a:off x="152400" y="228600"/>
            <a:ext cx="5076825" cy="381000"/>
          </a:xfrm>
          <a:prstGeom prst="rect">
            <a:avLst/>
          </a:prstGeom>
        </p:spPr>
        <p:txBody>
          <a:bodyPr/>
          <a:lstStyle>
            <a:lvl1pPr marL="0" indent="0" algn="l">
              <a:buNone/>
              <a:tabLst>
                <a:tab pos="854075" algn="l"/>
              </a:tabLst>
              <a:defRPr sz="2500" b="1">
                <a:solidFill>
                  <a:schemeClr val="bg1"/>
                </a:solidFill>
                <a:latin typeface="Courier New" pitchFamily="49" charset="0"/>
                <a:cs typeface="Courier New" pitchFamily="49" charset="0"/>
              </a:defRPr>
            </a:lvl1pPr>
          </a:lstStyle>
          <a:p>
            <a:pPr lvl="0"/>
            <a:r>
              <a:rPr lang="en-US" smtClean="0"/>
              <a:t>Click to edit Master text styles</a:t>
            </a:r>
          </a:p>
        </p:txBody>
      </p:sp>
    </p:spTree>
    <p:extLst>
      <p:ext uri="{BB962C8B-B14F-4D97-AF65-F5344CB8AC3E}">
        <p14:creationId xmlns:p14="http://schemas.microsoft.com/office/powerpoint/2010/main" val="8480250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rmation Layout Slide with Pie Chart">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109538"/>
            <a:ext cx="5422900" cy="5770562"/>
          </a:xfrm>
          <a:prstGeom prst="rect">
            <a:avLst/>
          </a:prstGeom>
          <a:solidFill>
            <a:srgbClr val="CEE3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fontAlgn="base">
              <a:spcBef>
                <a:spcPct val="0"/>
              </a:spcBef>
              <a:spcAft>
                <a:spcPct val="0"/>
              </a:spcAft>
              <a:defRPr>
                <a:solidFill>
                  <a:schemeClr val="tx1"/>
                </a:solidFill>
                <a:latin typeface="Trebushet MS"/>
              </a:defRPr>
            </a:lvl6pPr>
            <a:lvl7pPr marL="2971800" indent="-228600" fontAlgn="base">
              <a:spcBef>
                <a:spcPct val="0"/>
              </a:spcBef>
              <a:spcAft>
                <a:spcPct val="0"/>
              </a:spcAft>
              <a:defRPr>
                <a:solidFill>
                  <a:schemeClr val="tx1"/>
                </a:solidFill>
                <a:latin typeface="Trebushet MS"/>
              </a:defRPr>
            </a:lvl7pPr>
            <a:lvl8pPr marL="3429000" indent="-228600" fontAlgn="base">
              <a:spcBef>
                <a:spcPct val="0"/>
              </a:spcBef>
              <a:spcAft>
                <a:spcPct val="0"/>
              </a:spcAft>
              <a:defRPr>
                <a:solidFill>
                  <a:schemeClr val="tx1"/>
                </a:solidFill>
                <a:latin typeface="Trebushet MS"/>
              </a:defRPr>
            </a:lvl8pPr>
            <a:lvl9pPr marL="3886200" indent="-228600" fontAlgn="base">
              <a:spcBef>
                <a:spcPct val="0"/>
              </a:spcBef>
              <a:spcAft>
                <a:spcPct val="0"/>
              </a:spcAft>
              <a:defRPr>
                <a:solidFill>
                  <a:schemeClr val="tx1"/>
                </a:solidFill>
                <a:latin typeface="Trebushet MS"/>
              </a:defRPr>
            </a:lvl9pPr>
          </a:lstStyle>
          <a:p>
            <a:pPr eaLnBrk="1" hangingPunct="1">
              <a:defRPr/>
            </a:pPr>
            <a:endParaRPr lang="en-US" altLang="en-US" smtClean="0"/>
          </a:p>
        </p:txBody>
      </p:sp>
      <p:sp>
        <p:nvSpPr>
          <p:cNvPr id="8" name="Rectangle 5"/>
          <p:cNvSpPr>
            <a:spLocks noChangeArrowheads="1"/>
          </p:cNvSpPr>
          <p:nvPr userDrawn="1"/>
        </p:nvSpPr>
        <p:spPr bwMode="auto">
          <a:xfrm>
            <a:off x="5541963" y="112713"/>
            <a:ext cx="3602037" cy="838200"/>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fontAlgn="base">
              <a:spcBef>
                <a:spcPct val="0"/>
              </a:spcBef>
              <a:spcAft>
                <a:spcPct val="0"/>
              </a:spcAft>
              <a:defRPr>
                <a:solidFill>
                  <a:schemeClr val="tx1"/>
                </a:solidFill>
                <a:latin typeface="Trebushet MS"/>
              </a:defRPr>
            </a:lvl6pPr>
            <a:lvl7pPr marL="2971800" indent="-228600" fontAlgn="base">
              <a:spcBef>
                <a:spcPct val="0"/>
              </a:spcBef>
              <a:spcAft>
                <a:spcPct val="0"/>
              </a:spcAft>
              <a:defRPr>
                <a:solidFill>
                  <a:schemeClr val="tx1"/>
                </a:solidFill>
                <a:latin typeface="Trebushet MS"/>
              </a:defRPr>
            </a:lvl7pPr>
            <a:lvl8pPr marL="3429000" indent="-228600" fontAlgn="base">
              <a:spcBef>
                <a:spcPct val="0"/>
              </a:spcBef>
              <a:spcAft>
                <a:spcPct val="0"/>
              </a:spcAft>
              <a:defRPr>
                <a:solidFill>
                  <a:schemeClr val="tx1"/>
                </a:solidFill>
                <a:latin typeface="Trebushet MS"/>
              </a:defRPr>
            </a:lvl8pPr>
            <a:lvl9pPr marL="3886200" indent="-228600" fontAlgn="base">
              <a:spcBef>
                <a:spcPct val="0"/>
              </a:spcBef>
              <a:spcAft>
                <a:spcPct val="0"/>
              </a:spcAft>
              <a:defRPr>
                <a:solidFill>
                  <a:schemeClr val="tx1"/>
                </a:solidFill>
                <a:latin typeface="Trebushet MS"/>
              </a:defRPr>
            </a:lvl9pPr>
          </a:lstStyle>
          <a:p>
            <a:pPr eaLnBrk="1" hangingPunct="1">
              <a:defRPr/>
            </a:pPr>
            <a:endParaRPr lang="en-US" altLang="en-US" smtClean="0"/>
          </a:p>
        </p:txBody>
      </p:sp>
      <p:sp>
        <p:nvSpPr>
          <p:cNvPr id="21" name="Chart Placeholder 13"/>
          <p:cNvSpPr>
            <a:spLocks noGrp="1"/>
          </p:cNvSpPr>
          <p:nvPr>
            <p:ph type="chart" sz="quarter" idx="19"/>
          </p:nvPr>
        </p:nvSpPr>
        <p:spPr>
          <a:xfrm>
            <a:off x="5562600" y="1066800"/>
            <a:ext cx="3429000" cy="4767072"/>
          </a:xfrm>
          <a:prstGeom prst="rect">
            <a:avLst/>
          </a:prstGeom>
        </p:spPr>
        <p:txBody>
          <a:bodyPr/>
          <a:lstStyle>
            <a:lvl1pPr>
              <a:buNone/>
              <a:defRPr/>
            </a:lvl1pPr>
          </a:lstStyle>
          <a:p>
            <a:pPr lvl="0"/>
            <a:r>
              <a:rPr lang="en-US" noProof="0" smtClean="0"/>
              <a:t>Click icon to add chart</a:t>
            </a:r>
            <a:endParaRPr lang="en-US" noProof="0" dirty="0"/>
          </a:p>
        </p:txBody>
      </p:sp>
      <p:sp>
        <p:nvSpPr>
          <p:cNvPr id="10" name="Text Placeholder 13"/>
          <p:cNvSpPr>
            <a:spLocks noGrp="1"/>
          </p:cNvSpPr>
          <p:nvPr>
            <p:ph type="body" sz="quarter" idx="16"/>
          </p:nvPr>
        </p:nvSpPr>
        <p:spPr>
          <a:xfrm>
            <a:off x="152399" y="1219200"/>
            <a:ext cx="5105400" cy="304800"/>
          </a:xfrm>
          <a:prstGeom prst="rect">
            <a:avLst/>
          </a:prstGeom>
        </p:spPr>
        <p:txBody>
          <a:bodyPr/>
          <a:lstStyle>
            <a:lvl1pPr marL="0" indent="0">
              <a:buNone/>
              <a:defRPr sz="1400" b="1">
                <a:solidFill>
                  <a:schemeClr val="bg2"/>
                </a:solidFill>
                <a:latin typeface="Courier New" pitchFamily="49" charset="0"/>
                <a:cs typeface="Courier New" pitchFamily="49" charset="0"/>
              </a:defRPr>
            </a:lvl1pPr>
            <a:lvl2pPr marL="0" indent="0">
              <a:buNone/>
              <a:defRPr sz="1400" b="1">
                <a:solidFill>
                  <a:schemeClr val="bg2"/>
                </a:solidFill>
                <a:latin typeface="Courier New" pitchFamily="49" charset="0"/>
                <a:cs typeface="Courier New" pitchFamily="49" charset="0"/>
              </a:defRPr>
            </a:lvl2pPr>
          </a:lstStyle>
          <a:p>
            <a:pPr lvl="0"/>
            <a:r>
              <a:rPr lang="en-US" smtClean="0"/>
              <a:t>Click to edit Master text styles</a:t>
            </a:r>
          </a:p>
          <a:p>
            <a:pPr lvl="1"/>
            <a:r>
              <a:rPr lang="en-US" smtClean="0"/>
              <a:t>Second level</a:t>
            </a:r>
          </a:p>
        </p:txBody>
      </p:sp>
      <p:sp>
        <p:nvSpPr>
          <p:cNvPr id="11" name="Text Placeholder 13"/>
          <p:cNvSpPr>
            <a:spLocks noGrp="1"/>
          </p:cNvSpPr>
          <p:nvPr>
            <p:ph type="body" sz="quarter" idx="18"/>
          </p:nvPr>
        </p:nvSpPr>
        <p:spPr>
          <a:xfrm>
            <a:off x="152400" y="1562100"/>
            <a:ext cx="5105400" cy="2095500"/>
          </a:xfrm>
          <a:prstGeom prst="rect">
            <a:avLst/>
          </a:prstGeom>
        </p:spPr>
        <p:txBody>
          <a:bodyPr/>
          <a:lstStyle>
            <a:lvl1pPr marL="0" indent="0">
              <a:buNone/>
              <a:defRPr sz="1200">
                <a:solidFill>
                  <a:srgbClr val="000000"/>
                </a:solidFill>
                <a:latin typeface="Arial" pitchFamily="34" charset="0"/>
                <a:cs typeface="Arial" pitchFamily="34" charset="0"/>
              </a:defRPr>
            </a:lvl1pPr>
            <a:lvl2pPr marL="0" indent="0">
              <a:buNone/>
              <a:defRPr sz="1200">
                <a:solidFill>
                  <a:srgbClr val="000000"/>
                </a:solidFill>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12" name="Text Placeholder 13"/>
          <p:cNvSpPr>
            <a:spLocks noGrp="1"/>
          </p:cNvSpPr>
          <p:nvPr>
            <p:ph type="body" sz="quarter" idx="20"/>
          </p:nvPr>
        </p:nvSpPr>
        <p:spPr>
          <a:xfrm>
            <a:off x="152400" y="3925824"/>
            <a:ext cx="5105400" cy="1636776"/>
          </a:xfrm>
          <a:prstGeom prst="rect">
            <a:avLst/>
          </a:prstGeom>
        </p:spPr>
        <p:txBody>
          <a:bodyPr/>
          <a:lstStyle>
            <a:lvl1pPr marL="0" indent="0">
              <a:buNone/>
              <a:defRPr sz="2800" b="1" i="1">
                <a:solidFill>
                  <a:schemeClr val="tx1"/>
                </a:solidFill>
                <a:latin typeface="Palatino Linotype" pitchFamily="18" charset="0"/>
                <a:cs typeface="Arial" pitchFamily="34" charset="0"/>
              </a:defRPr>
            </a:lvl1pPr>
            <a:lvl2pPr marL="0" indent="0">
              <a:buNone/>
              <a:defRPr sz="2800" b="1" i="1">
                <a:solidFill>
                  <a:schemeClr val="tx1"/>
                </a:solidFill>
                <a:latin typeface="Palatino Linotype" pitchFamily="18" charset="0"/>
                <a:cs typeface="Arial" pitchFamily="34" charset="0"/>
              </a:defRPr>
            </a:lvl2pPr>
          </a:lstStyle>
          <a:p>
            <a:pPr lvl="0"/>
            <a:r>
              <a:rPr lang="en-US" smtClean="0"/>
              <a:t>Click to edit Master text styles</a:t>
            </a:r>
          </a:p>
          <a:p>
            <a:pPr lvl="1"/>
            <a:r>
              <a:rPr lang="en-US" smtClean="0"/>
              <a:t>Second level</a:t>
            </a:r>
          </a:p>
        </p:txBody>
      </p:sp>
      <p:sp>
        <p:nvSpPr>
          <p:cNvPr id="15" name="Text Placeholder 289"/>
          <p:cNvSpPr>
            <a:spLocks noGrp="1"/>
          </p:cNvSpPr>
          <p:nvPr>
            <p:ph type="body" sz="quarter" idx="28"/>
          </p:nvPr>
        </p:nvSpPr>
        <p:spPr>
          <a:xfrm>
            <a:off x="152400" y="228600"/>
            <a:ext cx="5076825" cy="381000"/>
          </a:xfrm>
          <a:prstGeom prst="rect">
            <a:avLst/>
          </a:prstGeom>
        </p:spPr>
        <p:txBody>
          <a:bodyPr/>
          <a:lstStyle>
            <a:lvl1pPr marL="0" indent="0" algn="l">
              <a:buNone/>
              <a:tabLst>
                <a:tab pos="854075" algn="l"/>
              </a:tabLst>
              <a:defRPr sz="2500" b="1">
                <a:solidFill>
                  <a:schemeClr val="bg1"/>
                </a:solidFill>
                <a:latin typeface="Courier New" pitchFamily="49" charset="0"/>
                <a:cs typeface="Courier New" pitchFamily="49" charset="0"/>
              </a:defRPr>
            </a:lvl1pPr>
          </a:lstStyle>
          <a:p>
            <a:pPr lvl="0"/>
            <a:r>
              <a:rPr lang="en-US" smtClean="0"/>
              <a:t>Click to edit Master text styles</a:t>
            </a:r>
          </a:p>
        </p:txBody>
      </p:sp>
    </p:spTree>
    <p:extLst>
      <p:ext uri="{BB962C8B-B14F-4D97-AF65-F5344CB8AC3E}">
        <p14:creationId xmlns:p14="http://schemas.microsoft.com/office/powerpoint/2010/main" val="14112777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ack Cover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3"/>
          <p:cNvSpPr>
            <a:spLocks noChangeArrowheads="1"/>
          </p:cNvSpPr>
          <p:nvPr userDrawn="1"/>
        </p:nvSpPr>
        <p:spPr bwMode="auto">
          <a:xfrm>
            <a:off x="155575" y="165100"/>
            <a:ext cx="5614988" cy="4443413"/>
          </a:xfrm>
          <a:prstGeom prst="rect">
            <a:avLst/>
          </a:prstGeom>
          <a:solidFill>
            <a:srgbClr val="3636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fontAlgn="base">
              <a:spcBef>
                <a:spcPct val="0"/>
              </a:spcBef>
              <a:spcAft>
                <a:spcPct val="0"/>
              </a:spcAft>
              <a:defRPr>
                <a:solidFill>
                  <a:schemeClr val="tx1"/>
                </a:solidFill>
                <a:latin typeface="Trebushet MS"/>
              </a:defRPr>
            </a:lvl6pPr>
            <a:lvl7pPr marL="2971800" indent="-228600" fontAlgn="base">
              <a:spcBef>
                <a:spcPct val="0"/>
              </a:spcBef>
              <a:spcAft>
                <a:spcPct val="0"/>
              </a:spcAft>
              <a:defRPr>
                <a:solidFill>
                  <a:schemeClr val="tx1"/>
                </a:solidFill>
                <a:latin typeface="Trebushet MS"/>
              </a:defRPr>
            </a:lvl7pPr>
            <a:lvl8pPr marL="3429000" indent="-228600" fontAlgn="base">
              <a:spcBef>
                <a:spcPct val="0"/>
              </a:spcBef>
              <a:spcAft>
                <a:spcPct val="0"/>
              </a:spcAft>
              <a:defRPr>
                <a:solidFill>
                  <a:schemeClr val="tx1"/>
                </a:solidFill>
                <a:latin typeface="Trebushet MS"/>
              </a:defRPr>
            </a:lvl8pPr>
            <a:lvl9pPr marL="3886200" indent="-228600" fontAlgn="base">
              <a:spcBef>
                <a:spcPct val="0"/>
              </a:spcBef>
              <a:spcAft>
                <a:spcPct val="0"/>
              </a:spcAft>
              <a:defRPr>
                <a:solidFill>
                  <a:schemeClr val="tx1"/>
                </a:solidFill>
                <a:latin typeface="Trebushet MS"/>
              </a:defRPr>
            </a:lvl9pPr>
          </a:lstStyle>
          <a:p>
            <a:pPr eaLnBrk="1" hangingPunct="1">
              <a:defRPr/>
            </a:pPr>
            <a:endParaRPr lang="en-US" altLang="en-US" smtClean="0"/>
          </a:p>
        </p:txBody>
      </p:sp>
      <p:sp>
        <p:nvSpPr>
          <p:cNvPr id="8" name="Rectangle 5"/>
          <p:cNvSpPr>
            <a:spLocks noChangeArrowheads="1"/>
          </p:cNvSpPr>
          <p:nvPr userDrawn="1"/>
        </p:nvSpPr>
        <p:spPr bwMode="auto">
          <a:xfrm>
            <a:off x="166688" y="4800600"/>
            <a:ext cx="2862262" cy="1905000"/>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fontAlgn="base">
              <a:spcBef>
                <a:spcPct val="0"/>
              </a:spcBef>
              <a:spcAft>
                <a:spcPct val="0"/>
              </a:spcAft>
              <a:defRPr>
                <a:solidFill>
                  <a:schemeClr val="tx1"/>
                </a:solidFill>
                <a:latin typeface="Trebushet MS"/>
              </a:defRPr>
            </a:lvl6pPr>
            <a:lvl7pPr marL="2971800" indent="-228600" fontAlgn="base">
              <a:spcBef>
                <a:spcPct val="0"/>
              </a:spcBef>
              <a:spcAft>
                <a:spcPct val="0"/>
              </a:spcAft>
              <a:defRPr>
                <a:solidFill>
                  <a:schemeClr val="tx1"/>
                </a:solidFill>
                <a:latin typeface="Trebushet MS"/>
              </a:defRPr>
            </a:lvl7pPr>
            <a:lvl8pPr marL="3429000" indent="-228600" fontAlgn="base">
              <a:spcBef>
                <a:spcPct val="0"/>
              </a:spcBef>
              <a:spcAft>
                <a:spcPct val="0"/>
              </a:spcAft>
              <a:defRPr>
                <a:solidFill>
                  <a:schemeClr val="tx1"/>
                </a:solidFill>
                <a:latin typeface="Trebushet MS"/>
              </a:defRPr>
            </a:lvl8pPr>
            <a:lvl9pPr marL="3886200" indent="-228600" fontAlgn="base">
              <a:spcBef>
                <a:spcPct val="0"/>
              </a:spcBef>
              <a:spcAft>
                <a:spcPct val="0"/>
              </a:spcAft>
              <a:defRPr>
                <a:solidFill>
                  <a:schemeClr val="tx1"/>
                </a:solidFill>
                <a:latin typeface="Trebushet MS"/>
              </a:defRPr>
            </a:lvl9pPr>
          </a:lstStyle>
          <a:p>
            <a:pPr eaLnBrk="1" hangingPunct="1">
              <a:defRPr/>
            </a:pPr>
            <a:endParaRPr lang="en-US" altLang="en-US" smtClean="0"/>
          </a:p>
        </p:txBody>
      </p:sp>
      <p:sp>
        <p:nvSpPr>
          <p:cNvPr id="10" name="Rectangle 12"/>
          <p:cNvSpPr>
            <a:spLocks noChangeArrowheads="1"/>
          </p:cNvSpPr>
          <p:nvPr userDrawn="1"/>
        </p:nvSpPr>
        <p:spPr bwMode="auto">
          <a:xfrm>
            <a:off x="5943600" y="6248400"/>
            <a:ext cx="3200400" cy="609600"/>
          </a:xfrm>
          <a:prstGeom prst="rect">
            <a:avLst/>
          </a:prstGeom>
          <a:solidFill>
            <a:srgbClr val="3636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fontAlgn="base">
              <a:spcBef>
                <a:spcPct val="0"/>
              </a:spcBef>
              <a:spcAft>
                <a:spcPct val="0"/>
              </a:spcAft>
              <a:defRPr>
                <a:solidFill>
                  <a:schemeClr val="tx1"/>
                </a:solidFill>
                <a:latin typeface="Trebushet MS"/>
              </a:defRPr>
            </a:lvl6pPr>
            <a:lvl7pPr marL="2971800" indent="-228600" fontAlgn="base">
              <a:spcBef>
                <a:spcPct val="0"/>
              </a:spcBef>
              <a:spcAft>
                <a:spcPct val="0"/>
              </a:spcAft>
              <a:defRPr>
                <a:solidFill>
                  <a:schemeClr val="tx1"/>
                </a:solidFill>
                <a:latin typeface="Trebushet MS"/>
              </a:defRPr>
            </a:lvl7pPr>
            <a:lvl8pPr marL="3429000" indent="-228600" fontAlgn="base">
              <a:spcBef>
                <a:spcPct val="0"/>
              </a:spcBef>
              <a:spcAft>
                <a:spcPct val="0"/>
              </a:spcAft>
              <a:defRPr>
                <a:solidFill>
                  <a:schemeClr val="tx1"/>
                </a:solidFill>
                <a:latin typeface="Trebushet MS"/>
              </a:defRPr>
            </a:lvl8pPr>
            <a:lvl9pPr marL="3886200" indent="-228600" fontAlgn="base">
              <a:spcBef>
                <a:spcPct val="0"/>
              </a:spcBef>
              <a:spcAft>
                <a:spcPct val="0"/>
              </a:spcAft>
              <a:defRPr>
                <a:solidFill>
                  <a:schemeClr val="tx1"/>
                </a:solidFill>
                <a:latin typeface="Trebushet MS"/>
              </a:defRPr>
            </a:lvl9pPr>
          </a:lstStyle>
          <a:p>
            <a:pPr eaLnBrk="1" hangingPunct="1">
              <a:defRPr/>
            </a:pPr>
            <a:endParaRPr lang="en-US" altLang="en-US" smtClean="0"/>
          </a:p>
        </p:txBody>
      </p:sp>
      <p:sp>
        <p:nvSpPr>
          <p:cNvPr id="5" name="Picture Placeholder 4"/>
          <p:cNvSpPr>
            <a:spLocks noGrp="1"/>
          </p:cNvSpPr>
          <p:nvPr>
            <p:ph type="pic" sz="quarter" idx="10"/>
          </p:nvPr>
        </p:nvSpPr>
        <p:spPr>
          <a:xfrm>
            <a:off x="5915025" y="200025"/>
            <a:ext cx="3219450" cy="5972176"/>
          </a:xfrm>
          <a:prstGeom prst="rect">
            <a:avLst/>
          </a:prstGeom>
        </p:spPr>
        <p:txBody>
          <a:bodyPr/>
          <a:lstStyle>
            <a:lvl1pPr>
              <a:buNone/>
              <a:defRPr/>
            </a:lvl1pPr>
          </a:lstStyle>
          <a:p>
            <a:pPr lvl="0"/>
            <a:r>
              <a:rPr lang="en-US" noProof="0" smtClean="0"/>
              <a:t>Click icon to add picture</a:t>
            </a:r>
            <a:endParaRPr lang="en-US" noProof="0" dirty="0"/>
          </a:p>
        </p:txBody>
      </p:sp>
      <p:sp>
        <p:nvSpPr>
          <p:cNvPr id="9" name="Picture Placeholder 8"/>
          <p:cNvSpPr>
            <a:spLocks noGrp="1"/>
          </p:cNvSpPr>
          <p:nvPr>
            <p:ph type="pic" sz="quarter" idx="11"/>
          </p:nvPr>
        </p:nvSpPr>
        <p:spPr>
          <a:xfrm>
            <a:off x="3124200" y="4800600"/>
            <a:ext cx="2676525" cy="1905000"/>
          </a:xfrm>
          <a:prstGeom prst="rect">
            <a:avLst/>
          </a:prstGeom>
        </p:spPr>
        <p:txBody>
          <a:bodyPr/>
          <a:lstStyle>
            <a:lvl1pPr>
              <a:buNone/>
              <a:defRPr/>
            </a:lvl1pPr>
          </a:lstStyle>
          <a:p>
            <a:pPr lvl="0"/>
            <a:r>
              <a:rPr lang="en-US" noProof="0" smtClean="0"/>
              <a:t>Click icon to add picture</a:t>
            </a:r>
            <a:endParaRPr lang="en-US" noProof="0" dirty="0"/>
          </a:p>
        </p:txBody>
      </p:sp>
      <p:sp>
        <p:nvSpPr>
          <p:cNvPr id="22" name="Text Placeholder 39"/>
          <p:cNvSpPr>
            <a:spLocks noGrp="1"/>
          </p:cNvSpPr>
          <p:nvPr>
            <p:ph type="body" sz="quarter" idx="14"/>
          </p:nvPr>
        </p:nvSpPr>
        <p:spPr>
          <a:xfrm>
            <a:off x="464439" y="2152650"/>
            <a:ext cx="5029200" cy="457200"/>
          </a:xfrm>
          <a:prstGeom prst="rect">
            <a:avLst/>
          </a:prstGeom>
        </p:spPr>
        <p:txBody>
          <a:bodyPr/>
          <a:lstStyle>
            <a:lvl1pPr marL="0" indent="0" algn="ctr">
              <a:buNone/>
              <a:defRPr sz="2800" b="1">
                <a:solidFill>
                  <a:schemeClr val="bg1"/>
                </a:solidFill>
                <a:latin typeface="Courier New" pitchFamily="49" charset="0"/>
                <a:cs typeface="Courier New" pitchFamily="49" charset="0"/>
              </a:defRPr>
            </a:lvl1pPr>
          </a:lstStyle>
          <a:p>
            <a:pPr lvl="0"/>
            <a:r>
              <a:rPr lang="en-US" smtClean="0"/>
              <a:t>Click to edit Master text styles</a:t>
            </a:r>
          </a:p>
        </p:txBody>
      </p:sp>
    </p:spTree>
    <p:extLst>
      <p:ext uri="{BB962C8B-B14F-4D97-AF65-F5344CB8AC3E}">
        <p14:creationId xmlns:p14="http://schemas.microsoft.com/office/powerpoint/2010/main" val="22514442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ChangeArrowheads="1"/>
          </p:cNvSpPr>
          <p:nvPr userDrawn="1"/>
        </p:nvSpPr>
        <p:spPr bwMode="auto">
          <a:xfrm>
            <a:off x="1641475" y="5943600"/>
            <a:ext cx="1158875" cy="914400"/>
          </a:xfrm>
          <a:prstGeom prst="rect">
            <a:avLst/>
          </a:prstGeom>
          <a:solidFill>
            <a:srgbClr val="B5D5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fontAlgn="base">
              <a:spcBef>
                <a:spcPct val="0"/>
              </a:spcBef>
              <a:spcAft>
                <a:spcPct val="0"/>
              </a:spcAft>
              <a:defRPr>
                <a:solidFill>
                  <a:schemeClr val="tx1"/>
                </a:solidFill>
                <a:latin typeface="Trebushet MS"/>
              </a:defRPr>
            </a:lvl6pPr>
            <a:lvl7pPr marL="2971800" indent="-228600" fontAlgn="base">
              <a:spcBef>
                <a:spcPct val="0"/>
              </a:spcBef>
              <a:spcAft>
                <a:spcPct val="0"/>
              </a:spcAft>
              <a:defRPr>
                <a:solidFill>
                  <a:schemeClr val="tx1"/>
                </a:solidFill>
                <a:latin typeface="Trebushet MS"/>
              </a:defRPr>
            </a:lvl7pPr>
            <a:lvl8pPr marL="3429000" indent="-228600" fontAlgn="base">
              <a:spcBef>
                <a:spcPct val="0"/>
              </a:spcBef>
              <a:spcAft>
                <a:spcPct val="0"/>
              </a:spcAft>
              <a:defRPr>
                <a:solidFill>
                  <a:schemeClr val="tx1"/>
                </a:solidFill>
                <a:latin typeface="Trebushet MS"/>
              </a:defRPr>
            </a:lvl8pPr>
            <a:lvl9pPr marL="3886200" indent="-228600" fontAlgn="base">
              <a:spcBef>
                <a:spcPct val="0"/>
              </a:spcBef>
              <a:spcAft>
                <a:spcPct val="0"/>
              </a:spcAft>
              <a:defRPr>
                <a:solidFill>
                  <a:schemeClr val="tx1"/>
                </a:solidFill>
                <a:latin typeface="Trebushet MS"/>
              </a:defRPr>
            </a:lvl9pPr>
          </a:lstStyle>
          <a:p>
            <a:pPr eaLnBrk="1" hangingPunct="1">
              <a:defRPr/>
            </a:pPr>
            <a:endParaRPr lang="en-US" altLang="en-US" smtClean="0"/>
          </a:p>
        </p:txBody>
      </p:sp>
      <p:grpSp>
        <p:nvGrpSpPr>
          <p:cNvPr id="1027" name="Group 23"/>
          <p:cNvGrpSpPr>
            <a:grpSpLocks/>
          </p:cNvGrpSpPr>
          <p:nvPr userDrawn="1"/>
        </p:nvGrpSpPr>
        <p:grpSpPr bwMode="auto">
          <a:xfrm>
            <a:off x="0" y="5943600"/>
            <a:ext cx="1490663" cy="914400"/>
            <a:chOff x="0" y="0"/>
            <a:chExt cx="1490471" cy="914400"/>
          </a:xfrm>
        </p:grpSpPr>
        <p:sp>
          <p:nvSpPr>
            <p:cNvPr id="1035" name="Rectangle 5"/>
            <p:cNvSpPr>
              <a:spLocks noChangeArrowheads="1"/>
            </p:cNvSpPr>
            <p:nvPr userDrawn="1"/>
          </p:nvSpPr>
          <p:spPr bwMode="auto">
            <a:xfrm>
              <a:off x="0" y="0"/>
              <a:ext cx="1490471" cy="914400"/>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fontAlgn="base">
                <a:spcBef>
                  <a:spcPct val="0"/>
                </a:spcBef>
                <a:spcAft>
                  <a:spcPct val="0"/>
                </a:spcAft>
                <a:defRPr>
                  <a:solidFill>
                    <a:schemeClr val="tx1"/>
                  </a:solidFill>
                  <a:latin typeface="Trebushet MS"/>
                </a:defRPr>
              </a:lvl6pPr>
              <a:lvl7pPr marL="2971800" indent="-228600" fontAlgn="base">
                <a:spcBef>
                  <a:spcPct val="0"/>
                </a:spcBef>
                <a:spcAft>
                  <a:spcPct val="0"/>
                </a:spcAft>
                <a:defRPr>
                  <a:solidFill>
                    <a:schemeClr val="tx1"/>
                  </a:solidFill>
                  <a:latin typeface="Trebushet MS"/>
                </a:defRPr>
              </a:lvl7pPr>
              <a:lvl8pPr marL="3429000" indent="-228600" fontAlgn="base">
                <a:spcBef>
                  <a:spcPct val="0"/>
                </a:spcBef>
                <a:spcAft>
                  <a:spcPct val="0"/>
                </a:spcAft>
                <a:defRPr>
                  <a:solidFill>
                    <a:schemeClr val="tx1"/>
                  </a:solidFill>
                  <a:latin typeface="Trebushet MS"/>
                </a:defRPr>
              </a:lvl8pPr>
              <a:lvl9pPr marL="3886200" indent="-228600" fontAlgn="base">
                <a:spcBef>
                  <a:spcPct val="0"/>
                </a:spcBef>
                <a:spcAft>
                  <a:spcPct val="0"/>
                </a:spcAft>
                <a:defRPr>
                  <a:solidFill>
                    <a:schemeClr val="tx1"/>
                  </a:solidFill>
                  <a:latin typeface="Trebushet MS"/>
                </a:defRPr>
              </a:lvl9pPr>
            </a:lstStyle>
            <a:p>
              <a:pPr eaLnBrk="1" hangingPunct="1">
                <a:defRPr/>
              </a:pPr>
              <a:endParaRPr lang="en-US" altLang="en-US" smtClean="0"/>
            </a:p>
          </p:txBody>
        </p:sp>
        <p:grpSp>
          <p:nvGrpSpPr>
            <p:cNvPr id="1036" name="Group 2"/>
            <p:cNvGrpSpPr>
              <a:grpSpLocks/>
            </p:cNvGrpSpPr>
            <p:nvPr userDrawn="1"/>
          </p:nvGrpSpPr>
          <p:grpSpPr bwMode="auto">
            <a:xfrm>
              <a:off x="228600" y="76183"/>
              <a:ext cx="1054100" cy="757235"/>
              <a:chOff x="602" y="10257"/>
              <a:chExt cx="1661" cy="1193"/>
            </a:xfrm>
          </p:grpSpPr>
          <p:sp>
            <p:nvSpPr>
              <p:cNvPr id="1037" name="Freeform 3"/>
              <p:cNvSpPr>
                <a:spLocks noEditPoints="1"/>
              </p:cNvSpPr>
              <p:nvPr/>
            </p:nvSpPr>
            <p:spPr bwMode="auto">
              <a:xfrm>
                <a:off x="769" y="11349"/>
                <a:ext cx="1327" cy="101"/>
              </a:xfrm>
              <a:custGeom>
                <a:avLst/>
                <a:gdLst>
                  <a:gd name="T0" fmla="*/ 1102 w 1327"/>
                  <a:gd name="T1" fmla="*/ 59 h 101"/>
                  <a:gd name="T2" fmla="*/ 1117 w 1327"/>
                  <a:gd name="T3" fmla="*/ 15 h 101"/>
                  <a:gd name="T4" fmla="*/ 661 w 1327"/>
                  <a:gd name="T5" fmla="*/ 29 h 101"/>
                  <a:gd name="T6" fmla="*/ 665 w 1327"/>
                  <a:gd name="T7" fmla="*/ 16 h 101"/>
                  <a:gd name="T8" fmla="*/ 1223 w 1327"/>
                  <a:gd name="T9" fmla="*/ 43 h 101"/>
                  <a:gd name="T10" fmla="*/ 1216 w 1327"/>
                  <a:gd name="T11" fmla="*/ 14 h 101"/>
                  <a:gd name="T12" fmla="*/ 347 w 1327"/>
                  <a:gd name="T13" fmla="*/ 48 h 101"/>
                  <a:gd name="T14" fmla="*/ 361 w 1327"/>
                  <a:gd name="T15" fmla="*/ 19 h 101"/>
                  <a:gd name="T16" fmla="*/ 138 w 1327"/>
                  <a:gd name="T17" fmla="*/ 12 h 101"/>
                  <a:gd name="T18" fmla="*/ 102 w 1327"/>
                  <a:gd name="T19" fmla="*/ 49 h 101"/>
                  <a:gd name="T20" fmla="*/ 138 w 1327"/>
                  <a:gd name="T21" fmla="*/ 88 h 101"/>
                  <a:gd name="T22" fmla="*/ 173 w 1327"/>
                  <a:gd name="T23" fmla="*/ 49 h 101"/>
                  <a:gd name="T24" fmla="*/ 138 w 1327"/>
                  <a:gd name="T25" fmla="*/ 12 h 101"/>
                  <a:gd name="T26" fmla="*/ 1317 w 1327"/>
                  <a:gd name="T27" fmla="*/ 44 h 101"/>
                  <a:gd name="T28" fmla="*/ 1269 w 1327"/>
                  <a:gd name="T29" fmla="*/ 99 h 101"/>
                  <a:gd name="T30" fmla="*/ 1225 w 1327"/>
                  <a:gd name="T31" fmla="*/ 4 h 101"/>
                  <a:gd name="T32" fmla="*/ 1236 w 1327"/>
                  <a:gd name="T33" fmla="*/ 47 h 101"/>
                  <a:gd name="T34" fmla="*/ 1247 w 1327"/>
                  <a:gd name="T35" fmla="*/ 99 h 101"/>
                  <a:gd name="T36" fmla="*/ 1177 w 1327"/>
                  <a:gd name="T37" fmla="*/ 1 h 101"/>
                  <a:gd name="T38" fmla="*/ 1099 w 1327"/>
                  <a:gd name="T39" fmla="*/ 71 h 101"/>
                  <a:gd name="T40" fmla="*/ 891 w 1327"/>
                  <a:gd name="T41" fmla="*/ 44 h 101"/>
                  <a:gd name="T42" fmla="*/ 941 w 1327"/>
                  <a:gd name="T43" fmla="*/ 56 h 101"/>
                  <a:gd name="T44" fmla="*/ 860 w 1327"/>
                  <a:gd name="T45" fmla="*/ 1 h 101"/>
                  <a:gd name="T46" fmla="*/ 780 w 1327"/>
                  <a:gd name="T47" fmla="*/ 13 h 101"/>
                  <a:gd name="T48" fmla="*/ 781 w 1327"/>
                  <a:gd name="T49" fmla="*/ 99 h 101"/>
                  <a:gd name="T50" fmla="*/ 692 w 1327"/>
                  <a:gd name="T51" fmla="*/ 99 h 101"/>
                  <a:gd name="T52" fmla="*/ 552 w 1327"/>
                  <a:gd name="T53" fmla="*/ 1 h 101"/>
                  <a:gd name="T54" fmla="*/ 600 w 1327"/>
                  <a:gd name="T55" fmla="*/ 55 h 101"/>
                  <a:gd name="T56" fmla="*/ 552 w 1327"/>
                  <a:gd name="T57" fmla="*/ 1 h 101"/>
                  <a:gd name="T58" fmla="*/ 522 w 1327"/>
                  <a:gd name="T59" fmla="*/ 1 h 101"/>
                  <a:gd name="T60" fmla="*/ 445 w 1327"/>
                  <a:gd name="T61" fmla="*/ 99 h 101"/>
                  <a:gd name="T62" fmla="*/ 361 w 1327"/>
                  <a:gd name="T63" fmla="*/ 4 h 101"/>
                  <a:gd name="T64" fmla="*/ 373 w 1327"/>
                  <a:gd name="T65" fmla="*/ 47 h 101"/>
                  <a:gd name="T66" fmla="*/ 364 w 1327"/>
                  <a:gd name="T67" fmla="*/ 61 h 101"/>
                  <a:gd name="T68" fmla="*/ 314 w 1327"/>
                  <a:gd name="T69" fmla="*/ 99 h 101"/>
                  <a:gd name="T70" fmla="*/ 227 w 1327"/>
                  <a:gd name="T71" fmla="*/ 79 h 101"/>
                  <a:gd name="T72" fmla="*/ 267 w 1327"/>
                  <a:gd name="T73" fmla="*/ 79 h 101"/>
                  <a:gd name="T74" fmla="*/ 284 w 1327"/>
                  <a:gd name="T75" fmla="*/ 74 h 101"/>
                  <a:gd name="T76" fmla="*/ 237 w 1327"/>
                  <a:gd name="T77" fmla="*/ 99 h 101"/>
                  <a:gd name="T78" fmla="*/ 209 w 1327"/>
                  <a:gd name="T79" fmla="*/ 1 h 101"/>
                  <a:gd name="T80" fmla="*/ 40 w 1327"/>
                  <a:gd name="T81" fmla="*/ 46 h 101"/>
                  <a:gd name="T82" fmla="*/ 46 w 1327"/>
                  <a:gd name="T83" fmla="*/ 58 h 101"/>
                  <a:gd name="T84" fmla="*/ 1038 w 1327"/>
                  <a:gd name="T85" fmla="*/ 1 h 101"/>
                  <a:gd name="T86" fmla="*/ 1055 w 1327"/>
                  <a:gd name="T87" fmla="*/ 23 h 101"/>
                  <a:gd name="T88" fmla="*/ 1027 w 1327"/>
                  <a:gd name="T89" fmla="*/ 12 h 101"/>
                  <a:gd name="T90" fmla="*/ 992 w 1327"/>
                  <a:gd name="T91" fmla="*/ 49 h 101"/>
                  <a:gd name="T92" fmla="*/ 1028 w 1327"/>
                  <a:gd name="T93" fmla="*/ 88 h 101"/>
                  <a:gd name="T94" fmla="*/ 1058 w 1327"/>
                  <a:gd name="T95" fmla="*/ 75 h 101"/>
                  <a:gd name="T96" fmla="*/ 1045 w 1327"/>
                  <a:gd name="T97" fmla="*/ 97 h 101"/>
                  <a:gd name="T98" fmla="*/ 988 w 1327"/>
                  <a:gd name="T99" fmla="*/ 82 h 101"/>
                  <a:gd name="T100" fmla="*/ 988 w 1327"/>
                  <a:gd name="T101" fmla="*/ 18 h 101"/>
                  <a:gd name="T102" fmla="*/ 149 w 1327"/>
                  <a:gd name="T103" fmla="*/ 1 h 101"/>
                  <a:gd name="T104" fmla="*/ 187 w 1327"/>
                  <a:gd name="T105" fmla="*/ 49 h 101"/>
                  <a:gd name="T106" fmla="*/ 149 w 1327"/>
                  <a:gd name="T107" fmla="*/ 99 h 101"/>
                  <a:gd name="T108" fmla="*/ 93 w 1327"/>
                  <a:gd name="T109" fmla="*/ 72 h 101"/>
                  <a:gd name="T110" fmla="*/ 106 w 1327"/>
                  <a:gd name="T111" fmla="*/ 10 h 1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27" h="101">
                    <a:moveTo>
                      <a:pt x="1117" y="15"/>
                    </a:moveTo>
                    <a:lnTo>
                      <a:pt x="1116" y="16"/>
                    </a:lnTo>
                    <a:lnTo>
                      <a:pt x="1116" y="19"/>
                    </a:lnTo>
                    <a:lnTo>
                      <a:pt x="1114" y="24"/>
                    </a:lnTo>
                    <a:lnTo>
                      <a:pt x="1113" y="29"/>
                    </a:lnTo>
                    <a:lnTo>
                      <a:pt x="1102" y="59"/>
                    </a:lnTo>
                    <a:lnTo>
                      <a:pt x="1131" y="59"/>
                    </a:lnTo>
                    <a:lnTo>
                      <a:pt x="1121" y="29"/>
                    </a:lnTo>
                    <a:lnTo>
                      <a:pt x="1120" y="24"/>
                    </a:lnTo>
                    <a:lnTo>
                      <a:pt x="1118" y="19"/>
                    </a:lnTo>
                    <a:lnTo>
                      <a:pt x="1118" y="16"/>
                    </a:lnTo>
                    <a:lnTo>
                      <a:pt x="1117" y="15"/>
                    </a:lnTo>
                    <a:close/>
                    <a:moveTo>
                      <a:pt x="664" y="15"/>
                    </a:moveTo>
                    <a:lnTo>
                      <a:pt x="664" y="16"/>
                    </a:lnTo>
                    <a:lnTo>
                      <a:pt x="663" y="19"/>
                    </a:lnTo>
                    <a:lnTo>
                      <a:pt x="662" y="24"/>
                    </a:lnTo>
                    <a:lnTo>
                      <a:pt x="661" y="29"/>
                    </a:lnTo>
                    <a:lnTo>
                      <a:pt x="650" y="59"/>
                    </a:lnTo>
                    <a:lnTo>
                      <a:pt x="678" y="59"/>
                    </a:lnTo>
                    <a:lnTo>
                      <a:pt x="668" y="29"/>
                    </a:lnTo>
                    <a:lnTo>
                      <a:pt x="667" y="24"/>
                    </a:lnTo>
                    <a:lnTo>
                      <a:pt x="665" y="19"/>
                    </a:lnTo>
                    <a:lnTo>
                      <a:pt x="665" y="16"/>
                    </a:lnTo>
                    <a:lnTo>
                      <a:pt x="664" y="15"/>
                    </a:lnTo>
                    <a:close/>
                    <a:moveTo>
                      <a:pt x="1191" y="13"/>
                    </a:moveTo>
                    <a:lnTo>
                      <a:pt x="1191" y="48"/>
                    </a:lnTo>
                    <a:lnTo>
                      <a:pt x="1210" y="48"/>
                    </a:lnTo>
                    <a:lnTo>
                      <a:pt x="1217" y="47"/>
                    </a:lnTo>
                    <a:lnTo>
                      <a:pt x="1223" y="43"/>
                    </a:lnTo>
                    <a:lnTo>
                      <a:pt x="1226" y="38"/>
                    </a:lnTo>
                    <a:lnTo>
                      <a:pt x="1227" y="30"/>
                    </a:lnTo>
                    <a:lnTo>
                      <a:pt x="1226" y="24"/>
                    </a:lnTo>
                    <a:lnTo>
                      <a:pt x="1224" y="19"/>
                    </a:lnTo>
                    <a:lnTo>
                      <a:pt x="1220" y="15"/>
                    </a:lnTo>
                    <a:lnTo>
                      <a:pt x="1216" y="14"/>
                    </a:lnTo>
                    <a:lnTo>
                      <a:pt x="1213" y="13"/>
                    </a:lnTo>
                    <a:lnTo>
                      <a:pt x="1206" y="13"/>
                    </a:lnTo>
                    <a:lnTo>
                      <a:pt x="1191" y="13"/>
                    </a:lnTo>
                    <a:close/>
                    <a:moveTo>
                      <a:pt x="327" y="13"/>
                    </a:moveTo>
                    <a:lnTo>
                      <a:pt x="327" y="48"/>
                    </a:lnTo>
                    <a:lnTo>
                      <a:pt x="347" y="48"/>
                    </a:lnTo>
                    <a:lnTo>
                      <a:pt x="354" y="47"/>
                    </a:lnTo>
                    <a:lnTo>
                      <a:pt x="359" y="43"/>
                    </a:lnTo>
                    <a:lnTo>
                      <a:pt x="363" y="38"/>
                    </a:lnTo>
                    <a:lnTo>
                      <a:pt x="364" y="30"/>
                    </a:lnTo>
                    <a:lnTo>
                      <a:pt x="363" y="24"/>
                    </a:lnTo>
                    <a:lnTo>
                      <a:pt x="361" y="19"/>
                    </a:lnTo>
                    <a:lnTo>
                      <a:pt x="357" y="15"/>
                    </a:lnTo>
                    <a:lnTo>
                      <a:pt x="353" y="14"/>
                    </a:lnTo>
                    <a:lnTo>
                      <a:pt x="350" y="13"/>
                    </a:lnTo>
                    <a:lnTo>
                      <a:pt x="343" y="13"/>
                    </a:lnTo>
                    <a:lnTo>
                      <a:pt x="327" y="13"/>
                    </a:lnTo>
                    <a:close/>
                    <a:moveTo>
                      <a:pt x="138" y="12"/>
                    </a:moveTo>
                    <a:lnTo>
                      <a:pt x="128" y="13"/>
                    </a:lnTo>
                    <a:lnTo>
                      <a:pt x="119" y="17"/>
                    </a:lnTo>
                    <a:lnTo>
                      <a:pt x="112" y="23"/>
                    </a:lnTo>
                    <a:lnTo>
                      <a:pt x="107" y="30"/>
                    </a:lnTo>
                    <a:lnTo>
                      <a:pt x="103" y="39"/>
                    </a:lnTo>
                    <a:lnTo>
                      <a:pt x="102" y="49"/>
                    </a:lnTo>
                    <a:lnTo>
                      <a:pt x="103" y="60"/>
                    </a:lnTo>
                    <a:lnTo>
                      <a:pt x="107" y="69"/>
                    </a:lnTo>
                    <a:lnTo>
                      <a:pt x="112" y="77"/>
                    </a:lnTo>
                    <a:lnTo>
                      <a:pt x="119" y="83"/>
                    </a:lnTo>
                    <a:lnTo>
                      <a:pt x="128" y="87"/>
                    </a:lnTo>
                    <a:lnTo>
                      <a:pt x="138" y="88"/>
                    </a:lnTo>
                    <a:lnTo>
                      <a:pt x="147" y="87"/>
                    </a:lnTo>
                    <a:lnTo>
                      <a:pt x="155" y="83"/>
                    </a:lnTo>
                    <a:lnTo>
                      <a:pt x="162" y="77"/>
                    </a:lnTo>
                    <a:lnTo>
                      <a:pt x="168" y="69"/>
                    </a:lnTo>
                    <a:lnTo>
                      <a:pt x="172" y="60"/>
                    </a:lnTo>
                    <a:lnTo>
                      <a:pt x="173" y="49"/>
                    </a:lnTo>
                    <a:lnTo>
                      <a:pt x="172" y="39"/>
                    </a:lnTo>
                    <a:lnTo>
                      <a:pt x="168" y="30"/>
                    </a:lnTo>
                    <a:lnTo>
                      <a:pt x="162" y="23"/>
                    </a:lnTo>
                    <a:lnTo>
                      <a:pt x="155" y="17"/>
                    </a:lnTo>
                    <a:lnTo>
                      <a:pt x="147" y="13"/>
                    </a:lnTo>
                    <a:lnTo>
                      <a:pt x="138" y="12"/>
                    </a:lnTo>
                    <a:close/>
                    <a:moveTo>
                      <a:pt x="1269" y="1"/>
                    </a:moveTo>
                    <a:lnTo>
                      <a:pt x="1325" y="1"/>
                    </a:lnTo>
                    <a:lnTo>
                      <a:pt x="1325" y="13"/>
                    </a:lnTo>
                    <a:lnTo>
                      <a:pt x="1283" y="13"/>
                    </a:lnTo>
                    <a:lnTo>
                      <a:pt x="1283" y="44"/>
                    </a:lnTo>
                    <a:lnTo>
                      <a:pt x="1317" y="44"/>
                    </a:lnTo>
                    <a:lnTo>
                      <a:pt x="1317" y="55"/>
                    </a:lnTo>
                    <a:lnTo>
                      <a:pt x="1283" y="55"/>
                    </a:lnTo>
                    <a:lnTo>
                      <a:pt x="1283" y="87"/>
                    </a:lnTo>
                    <a:lnTo>
                      <a:pt x="1327" y="87"/>
                    </a:lnTo>
                    <a:lnTo>
                      <a:pt x="1327" y="99"/>
                    </a:lnTo>
                    <a:lnTo>
                      <a:pt x="1269" y="99"/>
                    </a:lnTo>
                    <a:lnTo>
                      <a:pt x="1269" y="1"/>
                    </a:lnTo>
                    <a:close/>
                    <a:moveTo>
                      <a:pt x="1177" y="1"/>
                    </a:moveTo>
                    <a:lnTo>
                      <a:pt x="1213" y="1"/>
                    </a:lnTo>
                    <a:lnTo>
                      <a:pt x="1218" y="2"/>
                    </a:lnTo>
                    <a:lnTo>
                      <a:pt x="1222" y="3"/>
                    </a:lnTo>
                    <a:lnTo>
                      <a:pt x="1225" y="4"/>
                    </a:lnTo>
                    <a:lnTo>
                      <a:pt x="1231" y="7"/>
                    </a:lnTo>
                    <a:lnTo>
                      <a:pt x="1237" y="13"/>
                    </a:lnTo>
                    <a:lnTo>
                      <a:pt x="1240" y="21"/>
                    </a:lnTo>
                    <a:lnTo>
                      <a:pt x="1241" y="30"/>
                    </a:lnTo>
                    <a:lnTo>
                      <a:pt x="1240" y="38"/>
                    </a:lnTo>
                    <a:lnTo>
                      <a:pt x="1236" y="47"/>
                    </a:lnTo>
                    <a:lnTo>
                      <a:pt x="1231" y="53"/>
                    </a:lnTo>
                    <a:lnTo>
                      <a:pt x="1224" y="56"/>
                    </a:lnTo>
                    <a:lnTo>
                      <a:pt x="1224" y="58"/>
                    </a:lnTo>
                    <a:lnTo>
                      <a:pt x="1225" y="59"/>
                    </a:lnTo>
                    <a:lnTo>
                      <a:pt x="1227" y="61"/>
                    </a:lnTo>
                    <a:lnTo>
                      <a:pt x="1247" y="99"/>
                    </a:lnTo>
                    <a:lnTo>
                      <a:pt x="1232" y="99"/>
                    </a:lnTo>
                    <a:lnTo>
                      <a:pt x="1211" y="60"/>
                    </a:lnTo>
                    <a:lnTo>
                      <a:pt x="1191" y="60"/>
                    </a:lnTo>
                    <a:lnTo>
                      <a:pt x="1191" y="99"/>
                    </a:lnTo>
                    <a:lnTo>
                      <a:pt x="1177" y="99"/>
                    </a:lnTo>
                    <a:lnTo>
                      <a:pt x="1177" y="1"/>
                    </a:lnTo>
                    <a:close/>
                    <a:moveTo>
                      <a:pt x="1110" y="1"/>
                    </a:moveTo>
                    <a:lnTo>
                      <a:pt x="1124" y="1"/>
                    </a:lnTo>
                    <a:lnTo>
                      <a:pt x="1159" y="99"/>
                    </a:lnTo>
                    <a:lnTo>
                      <a:pt x="1145" y="99"/>
                    </a:lnTo>
                    <a:lnTo>
                      <a:pt x="1135" y="71"/>
                    </a:lnTo>
                    <a:lnTo>
                      <a:pt x="1099" y="71"/>
                    </a:lnTo>
                    <a:lnTo>
                      <a:pt x="1089" y="99"/>
                    </a:lnTo>
                    <a:lnTo>
                      <a:pt x="1075" y="99"/>
                    </a:lnTo>
                    <a:lnTo>
                      <a:pt x="1110" y="1"/>
                    </a:lnTo>
                    <a:close/>
                    <a:moveTo>
                      <a:pt x="877" y="1"/>
                    </a:moveTo>
                    <a:lnTo>
                      <a:pt x="891" y="1"/>
                    </a:lnTo>
                    <a:lnTo>
                      <a:pt x="891" y="44"/>
                    </a:lnTo>
                    <a:lnTo>
                      <a:pt x="941" y="44"/>
                    </a:lnTo>
                    <a:lnTo>
                      <a:pt x="941" y="1"/>
                    </a:lnTo>
                    <a:lnTo>
                      <a:pt x="954" y="1"/>
                    </a:lnTo>
                    <a:lnTo>
                      <a:pt x="954" y="99"/>
                    </a:lnTo>
                    <a:lnTo>
                      <a:pt x="941" y="99"/>
                    </a:lnTo>
                    <a:lnTo>
                      <a:pt x="941" y="56"/>
                    </a:lnTo>
                    <a:lnTo>
                      <a:pt x="891" y="56"/>
                    </a:lnTo>
                    <a:lnTo>
                      <a:pt x="891" y="99"/>
                    </a:lnTo>
                    <a:lnTo>
                      <a:pt x="877" y="99"/>
                    </a:lnTo>
                    <a:lnTo>
                      <a:pt x="877" y="1"/>
                    </a:lnTo>
                    <a:close/>
                    <a:moveTo>
                      <a:pt x="780" y="1"/>
                    </a:moveTo>
                    <a:lnTo>
                      <a:pt x="860" y="1"/>
                    </a:lnTo>
                    <a:lnTo>
                      <a:pt x="860" y="13"/>
                    </a:lnTo>
                    <a:lnTo>
                      <a:pt x="826" y="13"/>
                    </a:lnTo>
                    <a:lnTo>
                      <a:pt x="826" y="99"/>
                    </a:lnTo>
                    <a:lnTo>
                      <a:pt x="813" y="99"/>
                    </a:lnTo>
                    <a:lnTo>
                      <a:pt x="813" y="13"/>
                    </a:lnTo>
                    <a:lnTo>
                      <a:pt x="780" y="13"/>
                    </a:lnTo>
                    <a:lnTo>
                      <a:pt x="780" y="1"/>
                    </a:lnTo>
                    <a:close/>
                    <a:moveTo>
                      <a:pt x="725" y="1"/>
                    </a:moveTo>
                    <a:lnTo>
                      <a:pt x="738" y="1"/>
                    </a:lnTo>
                    <a:lnTo>
                      <a:pt x="738" y="87"/>
                    </a:lnTo>
                    <a:lnTo>
                      <a:pt x="781" y="87"/>
                    </a:lnTo>
                    <a:lnTo>
                      <a:pt x="781" y="99"/>
                    </a:lnTo>
                    <a:lnTo>
                      <a:pt x="725" y="99"/>
                    </a:lnTo>
                    <a:lnTo>
                      <a:pt x="725" y="1"/>
                    </a:lnTo>
                    <a:close/>
                    <a:moveTo>
                      <a:pt x="657" y="1"/>
                    </a:moveTo>
                    <a:lnTo>
                      <a:pt x="671" y="1"/>
                    </a:lnTo>
                    <a:lnTo>
                      <a:pt x="706" y="99"/>
                    </a:lnTo>
                    <a:lnTo>
                      <a:pt x="692" y="99"/>
                    </a:lnTo>
                    <a:lnTo>
                      <a:pt x="682" y="71"/>
                    </a:lnTo>
                    <a:lnTo>
                      <a:pt x="646" y="71"/>
                    </a:lnTo>
                    <a:lnTo>
                      <a:pt x="636" y="99"/>
                    </a:lnTo>
                    <a:lnTo>
                      <a:pt x="622" y="99"/>
                    </a:lnTo>
                    <a:lnTo>
                      <a:pt x="657" y="1"/>
                    </a:lnTo>
                    <a:close/>
                    <a:moveTo>
                      <a:pt x="552" y="1"/>
                    </a:moveTo>
                    <a:lnTo>
                      <a:pt x="608" y="1"/>
                    </a:lnTo>
                    <a:lnTo>
                      <a:pt x="608" y="13"/>
                    </a:lnTo>
                    <a:lnTo>
                      <a:pt x="566" y="13"/>
                    </a:lnTo>
                    <a:lnTo>
                      <a:pt x="566" y="44"/>
                    </a:lnTo>
                    <a:lnTo>
                      <a:pt x="600" y="44"/>
                    </a:lnTo>
                    <a:lnTo>
                      <a:pt x="600" y="55"/>
                    </a:lnTo>
                    <a:lnTo>
                      <a:pt x="566" y="55"/>
                    </a:lnTo>
                    <a:lnTo>
                      <a:pt x="566" y="87"/>
                    </a:lnTo>
                    <a:lnTo>
                      <a:pt x="610" y="87"/>
                    </a:lnTo>
                    <a:lnTo>
                      <a:pt x="610" y="99"/>
                    </a:lnTo>
                    <a:lnTo>
                      <a:pt x="552" y="99"/>
                    </a:lnTo>
                    <a:lnTo>
                      <a:pt x="552" y="1"/>
                    </a:lnTo>
                    <a:close/>
                    <a:moveTo>
                      <a:pt x="445" y="1"/>
                    </a:moveTo>
                    <a:lnTo>
                      <a:pt x="458" y="1"/>
                    </a:lnTo>
                    <a:lnTo>
                      <a:pt x="458" y="44"/>
                    </a:lnTo>
                    <a:lnTo>
                      <a:pt x="508" y="44"/>
                    </a:lnTo>
                    <a:lnTo>
                      <a:pt x="508" y="1"/>
                    </a:lnTo>
                    <a:lnTo>
                      <a:pt x="522" y="1"/>
                    </a:lnTo>
                    <a:lnTo>
                      <a:pt x="522" y="99"/>
                    </a:lnTo>
                    <a:lnTo>
                      <a:pt x="508" y="99"/>
                    </a:lnTo>
                    <a:lnTo>
                      <a:pt x="508" y="56"/>
                    </a:lnTo>
                    <a:lnTo>
                      <a:pt x="458" y="56"/>
                    </a:lnTo>
                    <a:lnTo>
                      <a:pt x="458" y="99"/>
                    </a:lnTo>
                    <a:lnTo>
                      <a:pt x="445" y="99"/>
                    </a:lnTo>
                    <a:lnTo>
                      <a:pt x="445" y="1"/>
                    </a:lnTo>
                    <a:close/>
                    <a:moveTo>
                      <a:pt x="314" y="1"/>
                    </a:moveTo>
                    <a:lnTo>
                      <a:pt x="350" y="1"/>
                    </a:lnTo>
                    <a:lnTo>
                      <a:pt x="355" y="2"/>
                    </a:lnTo>
                    <a:lnTo>
                      <a:pt x="359" y="3"/>
                    </a:lnTo>
                    <a:lnTo>
                      <a:pt x="361" y="4"/>
                    </a:lnTo>
                    <a:lnTo>
                      <a:pt x="368" y="7"/>
                    </a:lnTo>
                    <a:lnTo>
                      <a:pt x="374" y="13"/>
                    </a:lnTo>
                    <a:lnTo>
                      <a:pt x="377" y="21"/>
                    </a:lnTo>
                    <a:lnTo>
                      <a:pt x="378" y="30"/>
                    </a:lnTo>
                    <a:lnTo>
                      <a:pt x="377" y="38"/>
                    </a:lnTo>
                    <a:lnTo>
                      <a:pt x="373" y="47"/>
                    </a:lnTo>
                    <a:lnTo>
                      <a:pt x="368" y="53"/>
                    </a:lnTo>
                    <a:lnTo>
                      <a:pt x="360" y="56"/>
                    </a:lnTo>
                    <a:lnTo>
                      <a:pt x="361" y="57"/>
                    </a:lnTo>
                    <a:lnTo>
                      <a:pt x="361" y="58"/>
                    </a:lnTo>
                    <a:lnTo>
                      <a:pt x="362" y="59"/>
                    </a:lnTo>
                    <a:lnTo>
                      <a:pt x="364" y="61"/>
                    </a:lnTo>
                    <a:lnTo>
                      <a:pt x="384" y="99"/>
                    </a:lnTo>
                    <a:lnTo>
                      <a:pt x="368" y="99"/>
                    </a:lnTo>
                    <a:lnTo>
                      <a:pt x="348" y="60"/>
                    </a:lnTo>
                    <a:lnTo>
                      <a:pt x="327" y="60"/>
                    </a:lnTo>
                    <a:lnTo>
                      <a:pt x="327" y="99"/>
                    </a:lnTo>
                    <a:lnTo>
                      <a:pt x="314" y="99"/>
                    </a:lnTo>
                    <a:lnTo>
                      <a:pt x="314" y="1"/>
                    </a:lnTo>
                    <a:close/>
                    <a:moveTo>
                      <a:pt x="209" y="1"/>
                    </a:moveTo>
                    <a:lnTo>
                      <a:pt x="223" y="1"/>
                    </a:lnTo>
                    <a:lnTo>
                      <a:pt x="223" y="64"/>
                    </a:lnTo>
                    <a:lnTo>
                      <a:pt x="224" y="72"/>
                    </a:lnTo>
                    <a:lnTo>
                      <a:pt x="227" y="79"/>
                    </a:lnTo>
                    <a:lnTo>
                      <a:pt x="232" y="84"/>
                    </a:lnTo>
                    <a:lnTo>
                      <a:pt x="239" y="87"/>
                    </a:lnTo>
                    <a:lnTo>
                      <a:pt x="247" y="88"/>
                    </a:lnTo>
                    <a:lnTo>
                      <a:pt x="255" y="87"/>
                    </a:lnTo>
                    <a:lnTo>
                      <a:pt x="262" y="84"/>
                    </a:lnTo>
                    <a:lnTo>
                      <a:pt x="267" y="79"/>
                    </a:lnTo>
                    <a:lnTo>
                      <a:pt x="270" y="72"/>
                    </a:lnTo>
                    <a:lnTo>
                      <a:pt x="272" y="64"/>
                    </a:lnTo>
                    <a:lnTo>
                      <a:pt x="272" y="1"/>
                    </a:lnTo>
                    <a:lnTo>
                      <a:pt x="285" y="1"/>
                    </a:lnTo>
                    <a:lnTo>
                      <a:pt x="285" y="64"/>
                    </a:lnTo>
                    <a:lnTo>
                      <a:pt x="284" y="74"/>
                    </a:lnTo>
                    <a:lnTo>
                      <a:pt x="280" y="83"/>
                    </a:lnTo>
                    <a:lnTo>
                      <a:pt x="275" y="91"/>
                    </a:lnTo>
                    <a:lnTo>
                      <a:pt x="267" y="96"/>
                    </a:lnTo>
                    <a:lnTo>
                      <a:pt x="258" y="99"/>
                    </a:lnTo>
                    <a:lnTo>
                      <a:pt x="247" y="101"/>
                    </a:lnTo>
                    <a:lnTo>
                      <a:pt x="237" y="99"/>
                    </a:lnTo>
                    <a:lnTo>
                      <a:pt x="227" y="96"/>
                    </a:lnTo>
                    <a:lnTo>
                      <a:pt x="220" y="91"/>
                    </a:lnTo>
                    <a:lnTo>
                      <a:pt x="214" y="83"/>
                    </a:lnTo>
                    <a:lnTo>
                      <a:pt x="210" y="74"/>
                    </a:lnTo>
                    <a:lnTo>
                      <a:pt x="209" y="64"/>
                    </a:lnTo>
                    <a:lnTo>
                      <a:pt x="209" y="1"/>
                    </a:lnTo>
                    <a:close/>
                    <a:moveTo>
                      <a:pt x="0" y="1"/>
                    </a:moveTo>
                    <a:lnTo>
                      <a:pt x="16" y="1"/>
                    </a:lnTo>
                    <a:lnTo>
                      <a:pt x="34" y="33"/>
                    </a:lnTo>
                    <a:lnTo>
                      <a:pt x="36" y="37"/>
                    </a:lnTo>
                    <a:lnTo>
                      <a:pt x="37" y="41"/>
                    </a:lnTo>
                    <a:lnTo>
                      <a:pt x="40" y="46"/>
                    </a:lnTo>
                    <a:lnTo>
                      <a:pt x="40" y="44"/>
                    </a:lnTo>
                    <a:lnTo>
                      <a:pt x="41" y="42"/>
                    </a:lnTo>
                    <a:lnTo>
                      <a:pt x="46" y="33"/>
                    </a:lnTo>
                    <a:lnTo>
                      <a:pt x="63" y="1"/>
                    </a:lnTo>
                    <a:lnTo>
                      <a:pt x="78" y="1"/>
                    </a:lnTo>
                    <a:lnTo>
                      <a:pt x="46" y="58"/>
                    </a:lnTo>
                    <a:lnTo>
                      <a:pt x="46" y="99"/>
                    </a:lnTo>
                    <a:lnTo>
                      <a:pt x="33" y="99"/>
                    </a:lnTo>
                    <a:lnTo>
                      <a:pt x="33" y="58"/>
                    </a:lnTo>
                    <a:lnTo>
                      <a:pt x="0" y="1"/>
                    </a:lnTo>
                    <a:close/>
                    <a:moveTo>
                      <a:pt x="1027" y="0"/>
                    </a:moveTo>
                    <a:lnTo>
                      <a:pt x="1038" y="1"/>
                    </a:lnTo>
                    <a:lnTo>
                      <a:pt x="1047" y="3"/>
                    </a:lnTo>
                    <a:lnTo>
                      <a:pt x="1054" y="6"/>
                    </a:lnTo>
                    <a:lnTo>
                      <a:pt x="1059" y="9"/>
                    </a:lnTo>
                    <a:lnTo>
                      <a:pt x="1061" y="11"/>
                    </a:lnTo>
                    <a:lnTo>
                      <a:pt x="1062" y="12"/>
                    </a:lnTo>
                    <a:lnTo>
                      <a:pt x="1055" y="23"/>
                    </a:lnTo>
                    <a:lnTo>
                      <a:pt x="1054" y="22"/>
                    </a:lnTo>
                    <a:lnTo>
                      <a:pt x="1052" y="20"/>
                    </a:lnTo>
                    <a:lnTo>
                      <a:pt x="1048" y="17"/>
                    </a:lnTo>
                    <a:lnTo>
                      <a:pt x="1042" y="15"/>
                    </a:lnTo>
                    <a:lnTo>
                      <a:pt x="1036" y="12"/>
                    </a:lnTo>
                    <a:lnTo>
                      <a:pt x="1027" y="12"/>
                    </a:lnTo>
                    <a:lnTo>
                      <a:pt x="1017" y="13"/>
                    </a:lnTo>
                    <a:lnTo>
                      <a:pt x="1009" y="17"/>
                    </a:lnTo>
                    <a:lnTo>
                      <a:pt x="1002" y="23"/>
                    </a:lnTo>
                    <a:lnTo>
                      <a:pt x="996" y="30"/>
                    </a:lnTo>
                    <a:lnTo>
                      <a:pt x="993" y="40"/>
                    </a:lnTo>
                    <a:lnTo>
                      <a:pt x="992" y="49"/>
                    </a:lnTo>
                    <a:lnTo>
                      <a:pt x="993" y="59"/>
                    </a:lnTo>
                    <a:lnTo>
                      <a:pt x="996" y="68"/>
                    </a:lnTo>
                    <a:lnTo>
                      <a:pt x="1002" y="77"/>
                    </a:lnTo>
                    <a:lnTo>
                      <a:pt x="1009" y="83"/>
                    </a:lnTo>
                    <a:lnTo>
                      <a:pt x="1018" y="86"/>
                    </a:lnTo>
                    <a:lnTo>
                      <a:pt x="1028" y="88"/>
                    </a:lnTo>
                    <a:lnTo>
                      <a:pt x="1037" y="87"/>
                    </a:lnTo>
                    <a:lnTo>
                      <a:pt x="1044" y="85"/>
                    </a:lnTo>
                    <a:lnTo>
                      <a:pt x="1050" y="82"/>
                    </a:lnTo>
                    <a:lnTo>
                      <a:pt x="1054" y="78"/>
                    </a:lnTo>
                    <a:lnTo>
                      <a:pt x="1057" y="76"/>
                    </a:lnTo>
                    <a:lnTo>
                      <a:pt x="1058" y="75"/>
                    </a:lnTo>
                    <a:lnTo>
                      <a:pt x="1065" y="85"/>
                    </a:lnTo>
                    <a:lnTo>
                      <a:pt x="1064" y="86"/>
                    </a:lnTo>
                    <a:lnTo>
                      <a:pt x="1061" y="88"/>
                    </a:lnTo>
                    <a:lnTo>
                      <a:pt x="1058" y="91"/>
                    </a:lnTo>
                    <a:lnTo>
                      <a:pt x="1052" y="95"/>
                    </a:lnTo>
                    <a:lnTo>
                      <a:pt x="1045" y="97"/>
                    </a:lnTo>
                    <a:lnTo>
                      <a:pt x="1037" y="99"/>
                    </a:lnTo>
                    <a:lnTo>
                      <a:pt x="1027" y="101"/>
                    </a:lnTo>
                    <a:lnTo>
                      <a:pt x="1016" y="99"/>
                    </a:lnTo>
                    <a:lnTo>
                      <a:pt x="1005" y="96"/>
                    </a:lnTo>
                    <a:lnTo>
                      <a:pt x="996" y="90"/>
                    </a:lnTo>
                    <a:lnTo>
                      <a:pt x="988" y="82"/>
                    </a:lnTo>
                    <a:lnTo>
                      <a:pt x="983" y="72"/>
                    </a:lnTo>
                    <a:lnTo>
                      <a:pt x="979" y="61"/>
                    </a:lnTo>
                    <a:lnTo>
                      <a:pt x="978" y="49"/>
                    </a:lnTo>
                    <a:lnTo>
                      <a:pt x="979" y="38"/>
                    </a:lnTo>
                    <a:lnTo>
                      <a:pt x="983" y="27"/>
                    </a:lnTo>
                    <a:lnTo>
                      <a:pt x="988" y="18"/>
                    </a:lnTo>
                    <a:lnTo>
                      <a:pt x="996" y="10"/>
                    </a:lnTo>
                    <a:lnTo>
                      <a:pt x="1005" y="5"/>
                    </a:lnTo>
                    <a:lnTo>
                      <a:pt x="1016" y="1"/>
                    </a:lnTo>
                    <a:lnTo>
                      <a:pt x="1027" y="0"/>
                    </a:lnTo>
                    <a:close/>
                    <a:moveTo>
                      <a:pt x="138" y="0"/>
                    </a:moveTo>
                    <a:lnTo>
                      <a:pt x="149" y="1"/>
                    </a:lnTo>
                    <a:lnTo>
                      <a:pt x="160" y="5"/>
                    </a:lnTo>
                    <a:lnTo>
                      <a:pt x="169" y="10"/>
                    </a:lnTo>
                    <a:lnTo>
                      <a:pt x="176" y="18"/>
                    </a:lnTo>
                    <a:lnTo>
                      <a:pt x="182" y="27"/>
                    </a:lnTo>
                    <a:lnTo>
                      <a:pt x="186" y="38"/>
                    </a:lnTo>
                    <a:lnTo>
                      <a:pt x="187" y="49"/>
                    </a:lnTo>
                    <a:lnTo>
                      <a:pt x="186" y="61"/>
                    </a:lnTo>
                    <a:lnTo>
                      <a:pt x="182" y="72"/>
                    </a:lnTo>
                    <a:lnTo>
                      <a:pt x="176" y="82"/>
                    </a:lnTo>
                    <a:lnTo>
                      <a:pt x="169" y="90"/>
                    </a:lnTo>
                    <a:lnTo>
                      <a:pt x="160" y="96"/>
                    </a:lnTo>
                    <a:lnTo>
                      <a:pt x="149" y="99"/>
                    </a:lnTo>
                    <a:lnTo>
                      <a:pt x="138" y="101"/>
                    </a:lnTo>
                    <a:lnTo>
                      <a:pt x="126" y="99"/>
                    </a:lnTo>
                    <a:lnTo>
                      <a:pt x="115" y="96"/>
                    </a:lnTo>
                    <a:lnTo>
                      <a:pt x="106" y="90"/>
                    </a:lnTo>
                    <a:lnTo>
                      <a:pt x="99" y="82"/>
                    </a:lnTo>
                    <a:lnTo>
                      <a:pt x="93" y="72"/>
                    </a:lnTo>
                    <a:lnTo>
                      <a:pt x="89" y="61"/>
                    </a:lnTo>
                    <a:lnTo>
                      <a:pt x="88" y="49"/>
                    </a:lnTo>
                    <a:lnTo>
                      <a:pt x="89" y="38"/>
                    </a:lnTo>
                    <a:lnTo>
                      <a:pt x="93" y="27"/>
                    </a:lnTo>
                    <a:lnTo>
                      <a:pt x="99" y="18"/>
                    </a:lnTo>
                    <a:lnTo>
                      <a:pt x="106" y="10"/>
                    </a:lnTo>
                    <a:lnTo>
                      <a:pt x="115" y="5"/>
                    </a:lnTo>
                    <a:lnTo>
                      <a:pt x="126" y="1"/>
                    </a:lnTo>
                    <a:lnTo>
                      <a:pt x="138" y="0"/>
                    </a:lnTo>
                    <a:close/>
                  </a:path>
                </a:pathLst>
              </a:custGeom>
              <a:solidFill>
                <a:srgbClr val="FFFFFF"/>
              </a:solidFill>
              <a:ln w="0">
                <a:solidFill>
                  <a:srgbClr val="FFFFFF"/>
                </a:solidFill>
                <a:round/>
                <a:headEnd/>
                <a:tailEnd/>
              </a:ln>
            </p:spPr>
            <p:txBody>
              <a:bodyPr/>
              <a:lstStyle/>
              <a:p>
                <a:endParaRPr lang="en-US"/>
              </a:p>
            </p:txBody>
          </p:sp>
          <p:sp>
            <p:nvSpPr>
              <p:cNvPr id="1038" name="Freeform 4"/>
              <p:cNvSpPr>
                <a:spLocks noEditPoints="1"/>
              </p:cNvSpPr>
              <p:nvPr/>
            </p:nvSpPr>
            <p:spPr bwMode="auto">
              <a:xfrm>
                <a:off x="602" y="10890"/>
                <a:ext cx="1661" cy="316"/>
              </a:xfrm>
              <a:custGeom>
                <a:avLst/>
                <a:gdLst>
                  <a:gd name="T0" fmla="*/ 1200 w 1661"/>
                  <a:gd name="T1" fmla="*/ 196 h 316"/>
                  <a:gd name="T2" fmla="*/ 1259 w 1661"/>
                  <a:gd name="T3" fmla="*/ 168 h 316"/>
                  <a:gd name="T4" fmla="*/ 423 w 1661"/>
                  <a:gd name="T5" fmla="*/ 145 h 316"/>
                  <a:gd name="T6" fmla="*/ 445 w 1661"/>
                  <a:gd name="T7" fmla="*/ 202 h 316"/>
                  <a:gd name="T8" fmla="*/ 486 w 1661"/>
                  <a:gd name="T9" fmla="*/ 134 h 316"/>
                  <a:gd name="T10" fmla="*/ 1570 w 1661"/>
                  <a:gd name="T11" fmla="*/ 110 h 316"/>
                  <a:gd name="T12" fmla="*/ 1614 w 1661"/>
                  <a:gd name="T13" fmla="*/ 125 h 316"/>
                  <a:gd name="T14" fmla="*/ 314 w 1661"/>
                  <a:gd name="T15" fmla="*/ 204 h 316"/>
                  <a:gd name="T16" fmla="*/ 272 w 1661"/>
                  <a:gd name="T17" fmla="*/ 75 h 316"/>
                  <a:gd name="T18" fmla="*/ 1451 w 1661"/>
                  <a:gd name="T19" fmla="*/ 122 h 316"/>
                  <a:gd name="T20" fmla="*/ 1429 w 1661"/>
                  <a:gd name="T21" fmla="*/ 239 h 316"/>
                  <a:gd name="T22" fmla="*/ 1424 w 1661"/>
                  <a:gd name="T23" fmla="*/ 123 h 316"/>
                  <a:gd name="T24" fmla="*/ 1475 w 1661"/>
                  <a:gd name="T25" fmla="*/ 74 h 316"/>
                  <a:gd name="T26" fmla="*/ 503 w 1661"/>
                  <a:gd name="T27" fmla="*/ 75 h 316"/>
                  <a:gd name="T28" fmla="*/ 488 w 1661"/>
                  <a:gd name="T29" fmla="*/ 290 h 316"/>
                  <a:gd name="T30" fmla="*/ 359 w 1661"/>
                  <a:gd name="T31" fmla="*/ 306 h 316"/>
                  <a:gd name="T32" fmla="*/ 437 w 1661"/>
                  <a:gd name="T33" fmla="*/ 273 h 316"/>
                  <a:gd name="T34" fmla="*/ 448 w 1661"/>
                  <a:gd name="T35" fmla="*/ 235 h 316"/>
                  <a:gd name="T36" fmla="*/ 371 w 1661"/>
                  <a:gd name="T37" fmla="*/ 200 h 316"/>
                  <a:gd name="T38" fmla="*/ 404 w 1661"/>
                  <a:gd name="T39" fmla="*/ 93 h 316"/>
                  <a:gd name="T40" fmla="*/ 1630 w 1661"/>
                  <a:gd name="T41" fmla="*/ 82 h 316"/>
                  <a:gd name="T42" fmla="*/ 1544 w 1661"/>
                  <a:gd name="T43" fmla="*/ 167 h 316"/>
                  <a:gd name="T44" fmla="*/ 1583 w 1661"/>
                  <a:gd name="T45" fmla="*/ 210 h 316"/>
                  <a:gd name="T46" fmla="*/ 1600 w 1661"/>
                  <a:gd name="T47" fmla="*/ 239 h 316"/>
                  <a:gd name="T48" fmla="*/ 1504 w 1661"/>
                  <a:gd name="T49" fmla="*/ 207 h 316"/>
                  <a:gd name="T50" fmla="*/ 1523 w 1661"/>
                  <a:gd name="T51" fmla="*/ 101 h 316"/>
                  <a:gd name="T52" fmla="*/ 1277 w 1661"/>
                  <a:gd name="T53" fmla="*/ 74 h 316"/>
                  <a:gd name="T54" fmla="*/ 1316 w 1661"/>
                  <a:gd name="T55" fmla="*/ 136 h 316"/>
                  <a:gd name="T56" fmla="*/ 1212 w 1661"/>
                  <a:gd name="T57" fmla="*/ 240 h 316"/>
                  <a:gd name="T58" fmla="*/ 1155 w 1661"/>
                  <a:gd name="T59" fmla="*/ 205 h 316"/>
                  <a:gd name="T60" fmla="*/ 1217 w 1661"/>
                  <a:gd name="T61" fmla="*/ 136 h 316"/>
                  <a:gd name="T62" fmla="*/ 1267 w 1661"/>
                  <a:gd name="T63" fmla="*/ 117 h 316"/>
                  <a:gd name="T64" fmla="*/ 1202 w 1661"/>
                  <a:gd name="T65" fmla="*/ 114 h 316"/>
                  <a:gd name="T66" fmla="*/ 137 w 1661"/>
                  <a:gd name="T67" fmla="*/ 104 h 316"/>
                  <a:gd name="T68" fmla="*/ 180 w 1661"/>
                  <a:gd name="T69" fmla="*/ 60 h 316"/>
                  <a:gd name="T70" fmla="*/ 863 w 1661"/>
                  <a:gd name="T71" fmla="*/ 75 h 316"/>
                  <a:gd name="T72" fmla="*/ 839 w 1661"/>
                  <a:gd name="T73" fmla="*/ 202 h 316"/>
                  <a:gd name="T74" fmla="*/ 834 w 1661"/>
                  <a:gd name="T75" fmla="*/ 243 h 316"/>
                  <a:gd name="T76" fmla="*/ 786 w 1661"/>
                  <a:gd name="T77" fmla="*/ 200 h 316"/>
                  <a:gd name="T78" fmla="*/ 606 w 1661"/>
                  <a:gd name="T79" fmla="*/ 4 h 316"/>
                  <a:gd name="T80" fmla="*/ 720 w 1661"/>
                  <a:gd name="T81" fmla="*/ 74 h 316"/>
                  <a:gd name="T82" fmla="*/ 747 w 1661"/>
                  <a:gd name="T83" fmla="*/ 122 h 316"/>
                  <a:gd name="T84" fmla="*/ 696 w 1661"/>
                  <a:gd name="T85" fmla="*/ 127 h 316"/>
                  <a:gd name="T86" fmla="*/ 648 w 1661"/>
                  <a:gd name="T87" fmla="*/ 131 h 316"/>
                  <a:gd name="T88" fmla="*/ 598 w 1661"/>
                  <a:gd name="T89" fmla="*/ 39 h 316"/>
                  <a:gd name="T90" fmla="*/ 223 w 1661"/>
                  <a:gd name="T91" fmla="*/ 23 h 316"/>
                  <a:gd name="T92" fmla="*/ 220 w 1661"/>
                  <a:gd name="T93" fmla="*/ 117 h 316"/>
                  <a:gd name="T94" fmla="*/ 137 w 1661"/>
                  <a:gd name="T95" fmla="*/ 135 h 316"/>
                  <a:gd name="T96" fmla="*/ 68 w 1661"/>
                  <a:gd name="T97" fmla="*/ 41 h 316"/>
                  <a:gd name="T98" fmla="*/ 1123 w 1661"/>
                  <a:gd name="T99" fmla="*/ 27 h 316"/>
                  <a:gd name="T100" fmla="*/ 1090 w 1661"/>
                  <a:gd name="T101" fmla="*/ 49 h 316"/>
                  <a:gd name="T102" fmla="*/ 992 w 1661"/>
                  <a:gd name="T103" fmla="*/ 72 h 316"/>
                  <a:gd name="T104" fmla="*/ 973 w 1661"/>
                  <a:gd name="T105" fmla="*/ 173 h 316"/>
                  <a:gd name="T106" fmla="*/ 1064 w 1661"/>
                  <a:gd name="T107" fmla="*/ 184 h 316"/>
                  <a:gd name="T108" fmla="*/ 1058 w 1661"/>
                  <a:gd name="T109" fmla="*/ 235 h 316"/>
                  <a:gd name="T110" fmla="*/ 924 w 1661"/>
                  <a:gd name="T111" fmla="*/ 200 h 316"/>
                  <a:gd name="T112" fmla="*/ 924 w 1661"/>
                  <a:gd name="T113" fmla="*/ 71 h 316"/>
                  <a:gd name="T114" fmla="*/ 1059 w 1661"/>
                  <a:gd name="T115" fmla="*/ 0 h 316"/>
                  <a:gd name="T116" fmla="*/ 355 w 1661"/>
                  <a:gd name="T117" fmla="*/ 35 h 316"/>
                  <a:gd name="T118" fmla="*/ 310 w 1661"/>
                  <a:gd name="T119" fmla="*/ 47 h 316"/>
                  <a:gd name="T120" fmla="*/ 322 w 1661"/>
                  <a:gd name="T121" fmla="*/ 1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61" h="316">
                    <a:moveTo>
                      <a:pt x="1234" y="165"/>
                    </a:moveTo>
                    <a:lnTo>
                      <a:pt x="1224" y="166"/>
                    </a:lnTo>
                    <a:lnTo>
                      <a:pt x="1216" y="168"/>
                    </a:lnTo>
                    <a:lnTo>
                      <a:pt x="1209" y="172"/>
                    </a:lnTo>
                    <a:lnTo>
                      <a:pt x="1204" y="178"/>
                    </a:lnTo>
                    <a:lnTo>
                      <a:pt x="1201" y="184"/>
                    </a:lnTo>
                    <a:lnTo>
                      <a:pt x="1200" y="191"/>
                    </a:lnTo>
                    <a:lnTo>
                      <a:pt x="1200" y="196"/>
                    </a:lnTo>
                    <a:lnTo>
                      <a:pt x="1202" y="200"/>
                    </a:lnTo>
                    <a:lnTo>
                      <a:pt x="1205" y="204"/>
                    </a:lnTo>
                    <a:lnTo>
                      <a:pt x="1211" y="208"/>
                    </a:lnTo>
                    <a:lnTo>
                      <a:pt x="1218" y="209"/>
                    </a:lnTo>
                    <a:lnTo>
                      <a:pt x="1229" y="208"/>
                    </a:lnTo>
                    <a:lnTo>
                      <a:pt x="1241" y="203"/>
                    </a:lnTo>
                    <a:lnTo>
                      <a:pt x="1253" y="195"/>
                    </a:lnTo>
                    <a:lnTo>
                      <a:pt x="1259" y="168"/>
                    </a:lnTo>
                    <a:lnTo>
                      <a:pt x="1246" y="166"/>
                    </a:lnTo>
                    <a:lnTo>
                      <a:pt x="1234" y="165"/>
                    </a:lnTo>
                    <a:close/>
                    <a:moveTo>
                      <a:pt x="460" y="112"/>
                    </a:moveTo>
                    <a:lnTo>
                      <a:pt x="452" y="114"/>
                    </a:lnTo>
                    <a:lnTo>
                      <a:pt x="444" y="117"/>
                    </a:lnTo>
                    <a:lnTo>
                      <a:pt x="436" y="123"/>
                    </a:lnTo>
                    <a:lnTo>
                      <a:pt x="430" y="132"/>
                    </a:lnTo>
                    <a:lnTo>
                      <a:pt x="423" y="145"/>
                    </a:lnTo>
                    <a:lnTo>
                      <a:pt x="419" y="159"/>
                    </a:lnTo>
                    <a:lnTo>
                      <a:pt x="418" y="172"/>
                    </a:lnTo>
                    <a:lnTo>
                      <a:pt x="419" y="181"/>
                    </a:lnTo>
                    <a:lnTo>
                      <a:pt x="421" y="188"/>
                    </a:lnTo>
                    <a:lnTo>
                      <a:pt x="425" y="194"/>
                    </a:lnTo>
                    <a:lnTo>
                      <a:pt x="430" y="198"/>
                    </a:lnTo>
                    <a:lnTo>
                      <a:pt x="437" y="201"/>
                    </a:lnTo>
                    <a:lnTo>
                      <a:pt x="445" y="202"/>
                    </a:lnTo>
                    <a:lnTo>
                      <a:pt x="453" y="201"/>
                    </a:lnTo>
                    <a:lnTo>
                      <a:pt x="461" y="197"/>
                    </a:lnTo>
                    <a:lnTo>
                      <a:pt x="469" y="191"/>
                    </a:lnTo>
                    <a:lnTo>
                      <a:pt x="475" y="184"/>
                    </a:lnTo>
                    <a:lnTo>
                      <a:pt x="481" y="171"/>
                    </a:lnTo>
                    <a:lnTo>
                      <a:pt x="485" y="157"/>
                    </a:lnTo>
                    <a:lnTo>
                      <a:pt x="486" y="142"/>
                    </a:lnTo>
                    <a:lnTo>
                      <a:pt x="486" y="134"/>
                    </a:lnTo>
                    <a:lnTo>
                      <a:pt x="483" y="127"/>
                    </a:lnTo>
                    <a:lnTo>
                      <a:pt x="479" y="121"/>
                    </a:lnTo>
                    <a:lnTo>
                      <a:pt x="474" y="116"/>
                    </a:lnTo>
                    <a:lnTo>
                      <a:pt x="468" y="114"/>
                    </a:lnTo>
                    <a:lnTo>
                      <a:pt x="460" y="112"/>
                    </a:lnTo>
                    <a:close/>
                    <a:moveTo>
                      <a:pt x="1588" y="104"/>
                    </a:moveTo>
                    <a:lnTo>
                      <a:pt x="1578" y="105"/>
                    </a:lnTo>
                    <a:lnTo>
                      <a:pt x="1570" y="110"/>
                    </a:lnTo>
                    <a:lnTo>
                      <a:pt x="1562" y="117"/>
                    </a:lnTo>
                    <a:lnTo>
                      <a:pt x="1556" y="127"/>
                    </a:lnTo>
                    <a:lnTo>
                      <a:pt x="1550" y="140"/>
                    </a:lnTo>
                    <a:lnTo>
                      <a:pt x="1614" y="140"/>
                    </a:lnTo>
                    <a:lnTo>
                      <a:pt x="1614" y="138"/>
                    </a:lnTo>
                    <a:lnTo>
                      <a:pt x="1615" y="135"/>
                    </a:lnTo>
                    <a:lnTo>
                      <a:pt x="1615" y="133"/>
                    </a:lnTo>
                    <a:lnTo>
                      <a:pt x="1614" y="125"/>
                    </a:lnTo>
                    <a:lnTo>
                      <a:pt x="1611" y="118"/>
                    </a:lnTo>
                    <a:lnTo>
                      <a:pt x="1607" y="112"/>
                    </a:lnTo>
                    <a:lnTo>
                      <a:pt x="1601" y="108"/>
                    </a:lnTo>
                    <a:lnTo>
                      <a:pt x="1595" y="105"/>
                    </a:lnTo>
                    <a:lnTo>
                      <a:pt x="1588" y="104"/>
                    </a:lnTo>
                    <a:close/>
                    <a:moveTo>
                      <a:pt x="272" y="75"/>
                    </a:moveTo>
                    <a:lnTo>
                      <a:pt x="344" y="75"/>
                    </a:lnTo>
                    <a:lnTo>
                      <a:pt x="314" y="204"/>
                    </a:lnTo>
                    <a:lnTo>
                      <a:pt x="337" y="204"/>
                    </a:lnTo>
                    <a:lnTo>
                      <a:pt x="328" y="239"/>
                    </a:lnTo>
                    <a:lnTo>
                      <a:pt x="240" y="239"/>
                    </a:lnTo>
                    <a:lnTo>
                      <a:pt x="248" y="204"/>
                    </a:lnTo>
                    <a:lnTo>
                      <a:pt x="265" y="204"/>
                    </a:lnTo>
                    <a:lnTo>
                      <a:pt x="286" y="110"/>
                    </a:lnTo>
                    <a:lnTo>
                      <a:pt x="265" y="110"/>
                    </a:lnTo>
                    <a:lnTo>
                      <a:pt x="272" y="75"/>
                    </a:lnTo>
                    <a:close/>
                    <a:moveTo>
                      <a:pt x="1482" y="74"/>
                    </a:moveTo>
                    <a:lnTo>
                      <a:pt x="1489" y="74"/>
                    </a:lnTo>
                    <a:lnTo>
                      <a:pt x="1497" y="75"/>
                    </a:lnTo>
                    <a:lnTo>
                      <a:pt x="1487" y="119"/>
                    </a:lnTo>
                    <a:lnTo>
                      <a:pt x="1479" y="118"/>
                    </a:lnTo>
                    <a:lnTo>
                      <a:pt x="1472" y="117"/>
                    </a:lnTo>
                    <a:lnTo>
                      <a:pt x="1461" y="118"/>
                    </a:lnTo>
                    <a:lnTo>
                      <a:pt x="1451" y="122"/>
                    </a:lnTo>
                    <a:lnTo>
                      <a:pt x="1443" y="127"/>
                    </a:lnTo>
                    <a:lnTo>
                      <a:pt x="1435" y="134"/>
                    </a:lnTo>
                    <a:lnTo>
                      <a:pt x="1429" y="143"/>
                    </a:lnTo>
                    <a:lnTo>
                      <a:pt x="1424" y="155"/>
                    </a:lnTo>
                    <a:lnTo>
                      <a:pt x="1420" y="169"/>
                    </a:lnTo>
                    <a:lnTo>
                      <a:pt x="1412" y="204"/>
                    </a:lnTo>
                    <a:lnTo>
                      <a:pt x="1437" y="204"/>
                    </a:lnTo>
                    <a:lnTo>
                      <a:pt x="1429" y="239"/>
                    </a:lnTo>
                    <a:lnTo>
                      <a:pt x="1335" y="239"/>
                    </a:lnTo>
                    <a:lnTo>
                      <a:pt x="1343" y="204"/>
                    </a:lnTo>
                    <a:lnTo>
                      <a:pt x="1363" y="204"/>
                    </a:lnTo>
                    <a:lnTo>
                      <a:pt x="1384" y="110"/>
                    </a:lnTo>
                    <a:lnTo>
                      <a:pt x="1362" y="110"/>
                    </a:lnTo>
                    <a:lnTo>
                      <a:pt x="1370" y="75"/>
                    </a:lnTo>
                    <a:lnTo>
                      <a:pt x="1436" y="75"/>
                    </a:lnTo>
                    <a:lnTo>
                      <a:pt x="1424" y="123"/>
                    </a:lnTo>
                    <a:lnTo>
                      <a:pt x="1426" y="123"/>
                    </a:lnTo>
                    <a:lnTo>
                      <a:pt x="1435" y="109"/>
                    </a:lnTo>
                    <a:lnTo>
                      <a:pt x="1444" y="98"/>
                    </a:lnTo>
                    <a:lnTo>
                      <a:pt x="1451" y="90"/>
                    </a:lnTo>
                    <a:lnTo>
                      <a:pt x="1457" y="83"/>
                    </a:lnTo>
                    <a:lnTo>
                      <a:pt x="1461" y="80"/>
                    </a:lnTo>
                    <a:lnTo>
                      <a:pt x="1468" y="77"/>
                    </a:lnTo>
                    <a:lnTo>
                      <a:pt x="1475" y="74"/>
                    </a:lnTo>
                    <a:lnTo>
                      <a:pt x="1482" y="74"/>
                    </a:lnTo>
                    <a:close/>
                    <a:moveTo>
                      <a:pt x="452" y="74"/>
                    </a:moveTo>
                    <a:lnTo>
                      <a:pt x="463" y="75"/>
                    </a:lnTo>
                    <a:lnTo>
                      <a:pt x="473" y="78"/>
                    </a:lnTo>
                    <a:lnTo>
                      <a:pt x="482" y="84"/>
                    </a:lnTo>
                    <a:lnTo>
                      <a:pt x="490" y="92"/>
                    </a:lnTo>
                    <a:lnTo>
                      <a:pt x="497" y="102"/>
                    </a:lnTo>
                    <a:lnTo>
                      <a:pt x="503" y="75"/>
                    </a:lnTo>
                    <a:lnTo>
                      <a:pt x="571" y="75"/>
                    </a:lnTo>
                    <a:lnTo>
                      <a:pt x="563" y="110"/>
                    </a:lnTo>
                    <a:lnTo>
                      <a:pt x="545" y="110"/>
                    </a:lnTo>
                    <a:lnTo>
                      <a:pt x="517" y="233"/>
                    </a:lnTo>
                    <a:lnTo>
                      <a:pt x="512" y="251"/>
                    </a:lnTo>
                    <a:lnTo>
                      <a:pt x="505" y="266"/>
                    </a:lnTo>
                    <a:lnTo>
                      <a:pt x="497" y="279"/>
                    </a:lnTo>
                    <a:lnTo>
                      <a:pt x="488" y="290"/>
                    </a:lnTo>
                    <a:lnTo>
                      <a:pt x="477" y="299"/>
                    </a:lnTo>
                    <a:lnTo>
                      <a:pt x="464" y="306"/>
                    </a:lnTo>
                    <a:lnTo>
                      <a:pt x="450" y="312"/>
                    </a:lnTo>
                    <a:lnTo>
                      <a:pt x="434" y="314"/>
                    </a:lnTo>
                    <a:lnTo>
                      <a:pt x="417" y="316"/>
                    </a:lnTo>
                    <a:lnTo>
                      <a:pt x="396" y="314"/>
                    </a:lnTo>
                    <a:lnTo>
                      <a:pt x="376" y="312"/>
                    </a:lnTo>
                    <a:lnTo>
                      <a:pt x="359" y="306"/>
                    </a:lnTo>
                    <a:lnTo>
                      <a:pt x="343" y="299"/>
                    </a:lnTo>
                    <a:lnTo>
                      <a:pt x="357" y="263"/>
                    </a:lnTo>
                    <a:lnTo>
                      <a:pt x="373" y="269"/>
                    </a:lnTo>
                    <a:lnTo>
                      <a:pt x="387" y="274"/>
                    </a:lnTo>
                    <a:lnTo>
                      <a:pt x="399" y="276"/>
                    </a:lnTo>
                    <a:lnTo>
                      <a:pt x="411" y="277"/>
                    </a:lnTo>
                    <a:lnTo>
                      <a:pt x="425" y="276"/>
                    </a:lnTo>
                    <a:lnTo>
                      <a:pt x="437" y="273"/>
                    </a:lnTo>
                    <a:lnTo>
                      <a:pt x="447" y="268"/>
                    </a:lnTo>
                    <a:lnTo>
                      <a:pt x="455" y="260"/>
                    </a:lnTo>
                    <a:lnTo>
                      <a:pt x="461" y="251"/>
                    </a:lnTo>
                    <a:lnTo>
                      <a:pt x="466" y="239"/>
                    </a:lnTo>
                    <a:lnTo>
                      <a:pt x="470" y="221"/>
                    </a:lnTo>
                    <a:lnTo>
                      <a:pt x="469" y="220"/>
                    </a:lnTo>
                    <a:lnTo>
                      <a:pt x="459" y="229"/>
                    </a:lnTo>
                    <a:lnTo>
                      <a:pt x="448" y="235"/>
                    </a:lnTo>
                    <a:lnTo>
                      <a:pt x="437" y="239"/>
                    </a:lnTo>
                    <a:lnTo>
                      <a:pt x="426" y="240"/>
                    </a:lnTo>
                    <a:lnTo>
                      <a:pt x="413" y="239"/>
                    </a:lnTo>
                    <a:lnTo>
                      <a:pt x="402" y="235"/>
                    </a:lnTo>
                    <a:lnTo>
                      <a:pt x="392" y="230"/>
                    </a:lnTo>
                    <a:lnTo>
                      <a:pt x="384" y="221"/>
                    </a:lnTo>
                    <a:lnTo>
                      <a:pt x="377" y="212"/>
                    </a:lnTo>
                    <a:lnTo>
                      <a:pt x="371" y="200"/>
                    </a:lnTo>
                    <a:lnTo>
                      <a:pt x="369" y="187"/>
                    </a:lnTo>
                    <a:lnTo>
                      <a:pt x="368" y="172"/>
                    </a:lnTo>
                    <a:lnTo>
                      <a:pt x="369" y="157"/>
                    </a:lnTo>
                    <a:lnTo>
                      <a:pt x="372" y="142"/>
                    </a:lnTo>
                    <a:lnTo>
                      <a:pt x="377" y="129"/>
                    </a:lnTo>
                    <a:lnTo>
                      <a:pt x="384" y="116"/>
                    </a:lnTo>
                    <a:lnTo>
                      <a:pt x="393" y="103"/>
                    </a:lnTo>
                    <a:lnTo>
                      <a:pt x="404" y="93"/>
                    </a:lnTo>
                    <a:lnTo>
                      <a:pt x="415" y="84"/>
                    </a:lnTo>
                    <a:lnTo>
                      <a:pt x="426" y="79"/>
                    </a:lnTo>
                    <a:lnTo>
                      <a:pt x="439" y="75"/>
                    </a:lnTo>
                    <a:lnTo>
                      <a:pt x="452" y="74"/>
                    </a:lnTo>
                    <a:close/>
                    <a:moveTo>
                      <a:pt x="1590" y="71"/>
                    </a:moveTo>
                    <a:lnTo>
                      <a:pt x="1604" y="72"/>
                    </a:lnTo>
                    <a:lnTo>
                      <a:pt x="1618" y="76"/>
                    </a:lnTo>
                    <a:lnTo>
                      <a:pt x="1630" y="82"/>
                    </a:lnTo>
                    <a:lnTo>
                      <a:pt x="1641" y="91"/>
                    </a:lnTo>
                    <a:lnTo>
                      <a:pt x="1649" y="102"/>
                    </a:lnTo>
                    <a:lnTo>
                      <a:pt x="1656" y="114"/>
                    </a:lnTo>
                    <a:lnTo>
                      <a:pt x="1660" y="128"/>
                    </a:lnTo>
                    <a:lnTo>
                      <a:pt x="1661" y="144"/>
                    </a:lnTo>
                    <a:lnTo>
                      <a:pt x="1661" y="155"/>
                    </a:lnTo>
                    <a:lnTo>
                      <a:pt x="1659" y="167"/>
                    </a:lnTo>
                    <a:lnTo>
                      <a:pt x="1544" y="167"/>
                    </a:lnTo>
                    <a:lnTo>
                      <a:pt x="1543" y="178"/>
                    </a:lnTo>
                    <a:lnTo>
                      <a:pt x="1544" y="188"/>
                    </a:lnTo>
                    <a:lnTo>
                      <a:pt x="1547" y="196"/>
                    </a:lnTo>
                    <a:lnTo>
                      <a:pt x="1551" y="202"/>
                    </a:lnTo>
                    <a:lnTo>
                      <a:pt x="1557" y="207"/>
                    </a:lnTo>
                    <a:lnTo>
                      <a:pt x="1565" y="210"/>
                    </a:lnTo>
                    <a:lnTo>
                      <a:pt x="1573" y="211"/>
                    </a:lnTo>
                    <a:lnTo>
                      <a:pt x="1583" y="210"/>
                    </a:lnTo>
                    <a:lnTo>
                      <a:pt x="1592" y="206"/>
                    </a:lnTo>
                    <a:lnTo>
                      <a:pt x="1600" y="199"/>
                    </a:lnTo>
                    <a:lnTo>
                      <a:pt x="1606" y="190"/>
                    </a:lnTo>
                    <a:lnTo>
                      <a:pt x="1643" y="207"/>
                    </a:lnTo>
                    <a:lnTo>
                      <a:pt x="1634" y="218"/>
                    </a:lnTo>
                    <a:lnTo>
                      <a:pt x="1624" y="227"/>
                    </a:lnTo>
                    <a:lnTo>
                      <a:pt x="1613" y="234"/>
                    </a:lnTo>
                    <a:lnTo>
                      <a:pt x="1600" y="239"/>
                    </a:lnTo>
                    <a:lnTo>
                      <a:pt x="1586" y="243"/>
                    </a:lnTo>
                    <a:lnTo>
                      <a:pt x="1570" y="244"/>
                    </a:lnTo>
                    <a:lnTo>
                      <a:pt x="1554" y="243"/>
                    </a:lnTo>
                    <a:lnTo>
                      <a:pt x="1540" y="239"/>
                    </a:lnTo>
                    <a:lnTo>
                      <a:pt x="1527" y="233"/>
                    </a:lnTo>
                    <a:lnTo>
                      <a:pt x="1516" y="224"/>
                    </a:lnTo>
                    <a:lnTo>
                      <a:pt x="1509" y="216"/>
                    </a:lnTo>
                    <a:lnTo>
                      <a:pt x="1504" y="207"/>
                    </a:lnTo>
                    <a:lnTo>
                      <a:pt x="1500" y="196"/>
                    </a:lnTo>
                    <a:lnTo>
                      <a:pt x="1497" y="185"/>
                    </a:lnTo>
                    <a:lnTo>
                      <a:pt x="1497" y="173"/>
                    </a:lnTo>
                    <a:lnTo>
                      <a:pt x="1498" y="157"/>
                    </a:lnTo>
                    <a:lnTo>
                      <a:pt x="1501" y="141"/>
                    </a:lnTo>
                    <a:lnTo>
                      <a:pt x="1506" y="127"/>
                    </a:lnTo>
                    <a:lnTo>
                      <a:pt x="1514" y="114"/>
                    </a:lnTo>
                    <a:lnTo>
                      <a:pt x="1523" y="101"/>
                    </a:lnTo>
                    <a:lnTo>
                      <a:pt x="1535" y="90"/>
                    </a:lnTo>
                    <a:lnTo>
                      <a:pt x="1547" y="82"/>
                    </a:lnTo>
                    <a:lnTo>
                      <a:pt x="1560" y="76"/>
                    </a:lnTo>
                    <a:lnTo>
                      <a:pt x="1575" y="72"/>
                    </a:lnTo>
                    <a:lnTo>
                      <a:pt x="1590" y="71"/>
                    </a:lnTo>
                    <a:close/>
                    <a:moveTo>
                      <a:pt x="1248" y="71"/>
                    </a:moveTo>
                    <a:lnTo>
                      <a:pt x="1264" y="72"/>
                    </a:lnTo>
                    <a:lnTo>
                      <a:pt x="1277" y="74"/>
                    </a:lnTo>
                    <a:lnTo>
                      <a:pt x="1289" y="79"/>
                    </a:lnTo>
                    <a:lnTo>
                      <a:pt x="1299" y="85"/>
                    </a:lnTo>
                    <a:lnTo>
                      <a:pt x="1307" y="92"/>
                    </a:lnTo>
                    <a:lnTo>
                      <a:pt x="1313" y="100"/>
                    </a:lnTo>
                    <a:lnTo>
                      <a:pt x="1316" y="110"/>
                    </a:lnTo>
                    <a:lnTo>
                      <a:pt x="1317" y="121"/>
                    </a:lnTo>
                    <a:lnTo>
                      <a:pt x="1317" y="128"/>
                    </a:lnTo>
                    <a:lnTo>
                      <a:pt x="1316" y="136"/>
                    </a:lnTo>
                    <a:lnTo>
                      <a:pt x="1300" y="204"/>
                    </a:lnTo>
                    <a:lnTo>
                      <a:pt x="1327" y="204"/>
                    </a:lnTo>
                    <a:lnTo>
                      <a:pt x="1317" y="239"/>
                    </a:lnTo>
                    <a:lnTo>
                      <a:pt x="1243" y="239"/>
                    </a:lnTo>
                    <a:lnTo>
                      <a:pt x="1246" y="226"/>
                    </a:lnTo>
                    <a:lnTo>
                      <a:pt x="1235" y="232"/>
                    </a:lnTo>
                    <a:lnTo>
                      <a:pt x="1223" y="237"/>
                    </a:lnTo>
                    <a:lnTo>
                      <a:pt x="1212" y="240"/>
                    </a:lnTo>
                    <a:lnTo>
                      <a:pt x="1202" y="241"/>
                    </a:lnTo>
                    <a:lnTo>
                      <a:pt x="1192" y="240"/>
                    </a:lnTo>
                    <a:lnTo>
                      <a:pt x="1183" y="238"/>
                    </a:lnTo>
                    <a:lnTo>
                      <a:pt x="1175" y="234"/>
                    </a:lnTo>
                    <a:lnTo>
                      <a:pt x="1167" y="228"/>
                    </a:lnTo>
                    <a:lnTo>
                      <a:pt x="1161" y="221"/>
                    </a:lnTo>
                    <a:lnTo>
                      <a:pt x="1157" y="214"/>
                    </a:lnTo>
                    <a:lnTo>
                      <a:pt x="1155" y="205"/>
                    </a:lnTo>
                    <a:lnTo>
                      <a:pt x="1154" y="196"/>
                    </a:lnTo>
                    <a:lnTo>
                      <a:pt x="1155" y="183"/>
                    </a:lnTo>
                    <a:lnTo>
                      <a:pt x="1159" y="171"/>
                    </a:lnTo>
                    <a:lnTo>
                      <a:pt x="1166" y="161"/>
                    </a:lnTo>
                    <a:lnTo>
                      <a:pt x="1175" y="152"/>
                    </a:lnTo>
                    <a:lnTo>
                      <a:pt x="1187" y="145"/>
                    </a:lnTo>
                    <a:lnTo>
                      <a:pt x="1201" y="140"/>
                    </a:lnTo>
                    <a:lnTo>
                      <a:pt x="1217" y="136"/>
                    </a:lnTo>
                    <a:lnTo>
                      <a:pt x="1236" y="135"/>
                    </a:lnTo>
                    <a:lnTo>
                      <a:pt x="1243" y="136"/>
                    </a:lnTo>
                    <a:lnTo>
                      <a:pt x="1253" y="137"/>
                    </a:lnTo>
                    <a:lnTo>
                      <a:pt x="1265" y="140"/>
                    </a:lnTo>
                    <a:lnTo>
                      <a:pt x="1268" y="127"/>
                    </a:lnTo>
                    <a:lnTo>
                      <a:pt x="1268" y="126"/>
                    </a:lnTo>
                    <a:lnTo>
                      <a:pt x="1268" y="123"/>
                    </a:lnTo>
                    <a:lnTo>
                      <a:pt x="1267" y="117"/>
                    </a:lnTo>
                    <a:lnTo>
                      <a:pt x="1265" y="112"/>
                    </a:lnTo>
                    <a:lnTo>
                      <a:pt x="1260" y="109"/>
                    </a:lnTo>
                    <a:lnTo>
                      <a:pt x="1254" y="105"/>
                    </a:lnTo>
                    <a:lnTo>
                      <a:pt x="1248" y="104"/>
                    </a:lnTo>
                    <a:lnTo>
                      <a:pt x="1240" y="103"/>
                    </a:lnTo>
                    <a:lnTo>
                      <a:pt x="1229" y="104"/>
                    </a:lnTo>
                    <a:lnTo>
                      <a:pt x="1216" y="108"/>
                    </a:lnTo>
                    <a:lnTo>
                      <a:pt x="1202" y="114"/>
                    </a:lnTo>
                    <a:lnTo>
                      <a:pt x="1178" y="90"/>
                    </a:lnTo>
                    <a:lnTo>
                      <a:pt x="1195" y="81"/>
                    </a:lnTo>
                    <a:lnTo>
                      <a:pt x="1212" y="76"/>
                    </a:lnTo>
                    <a:lnTo>
                      <a:pt x="1230" y="72"/>
                    </a:lnTo>
                    <a:lnTo>
                      <a:pt x="1248" y="71"/>
                    </a:lnTo>
                    <a:close/>
                    <a:moveTo>
                      <a:pt x="127" y="41"/>
                    </a:moveTo>
                    <a:lnTo>
                      <a:pt x="112" y="104"/>
                    </a:lnTo>
                    <a:lnTo>
                      <a:pt x="137" y="104"/>
                    </a:lnTo>
                    <a:lnTo>
                      <a:pt x="149" y="104"/>
                    </a:lnTo>
                    <a:lnTo>
                      <a:pt x="158" y="102"/>
                    </a:lnTo>
                    <a:lnTo>
                      <a:pt x="166" y="98"/>
                    </a:lnTo>
                    <a:lnTo>
                      <a:pt x="173" y="92"/>
                    </a:lnTo>
                    <a:lnTo>
                      <a:pt x="177" y="86"/>
                    </a:lnTo>
                    <a:lnTo>
                      <a:pt x="180" y="77"/>
                    </a:lnTo>
                    <a:lnTo>
                      <a:pt x="181" y="67"/>
                    </a:lnTo>
                    <a:lnTo>
                      <a:pt x="180" y="60"/>
                    </a:lnTo>
                    <a:lnTo>
                      <a:pt x="178" y="53"/>
                    </a:lnTo>
                    <a:lnTo>
                      <a:pt x="173" y="48"/>
                    </a:lnTo>
                    <a:lnTo>
                      <a:pt x="168" y="44"/>
                    </a:lnTo>
                    <a:lnTo>
                      <a:pt x="161" y="42"/>
                    </a:lnTo>
                    <a:lnTo>
                      <a:pt x="153" y="41"/>
                    </a:lnTo>
                    <a:lnTo>
                      <a:pt x="127" y="41"/>
                    </a:lnTo>
                    <a:close/>
                    <a:moveTo>
                      <a:pt x="878" y="10"/>
                    </a:moveTo>
                    <a:lnTo>
                      <a:pt x="863" y="75"/>
                    </a:lnTo>
                    <a:lnTo>
                      <a:pt x="885" y="75"/>
                    </a:lnTo>
                    <a:lnTo>
                      <a:pt x="877" y="110"/>
                    </a:lnTo>
                    <a:lnTo>
                      <a:pt x="856" y="110"/>
                    </a:lnTo>
                    <a:lnTo>
                      <a:pt x="838" y="186"/>
                    </a:lnTo>
                    <a:lnTo>
                      <a:pt x="837" y="191"/>
                    </a:lnTo>
                    <a:lnTo>
                      <a:pt x="837" y="195"/>
                    </a:lnTo>
                    <a:lnTo>
                      <a:pt x="837" y="199"/>
                    </a:lnTo>
                    <a:lnTo>
                      <a:pt x="839" y="202"/>
                    </a:lnTo>
                    <a:lnTo>
                      <a:pt x="842" y="203"/>
                    </a:lnTo>
                    <a:lnTo>
                      <a:pt x="847" y="204"/>
                    </a:lnTo>
                    <a:lnTo>
                      <a:pt x="854" y="203"/>
                    </a:lnTo>
                    <a:lnTo>
                      <a:pt x="862" y="200"/>
                    </a:lnTo>
                    <a:lnTo>
                      <a:pt x="870" y="196"/>
                    </a:lnTo>
                    <a:lnTo>
                      <a:pt x="862" y="233"/>
                    </a:lnTo>
                    <a:lnTo>
                      <a:pt x="848" y="239"/>
                    </a:lnTo>
                    <a:lnTo>
                      <a:pt x="834" y="243"/>
                    </a:lnTo>
                    <a:lnTo>
                      <a:pt x="820" y="244"/>
                    </a:lnTo>
                    <a:lnTo>
                      <a:pt x="811" y="243"/>
                    </a:lnTo>
                    <a:lnTo>
                      <a:pt x="802" y="239"/>
                    </a:lnTo>
                    <a:lnTo>
                      <a:pt x="795" y="234"/>
                    </a:lnTo>
                    <a:lnTo>
                      <a:pt x="790" y="228"/>
                    </a:lnTo>
                    <a:lnTo>
                      <a:pt x="786" y="220"/>
                    </a:lnTo>
                    <a:lnTo>
                      <a:pt x="785" y="210"/>
                    </a:lnTo>
                    <a:lnTo>
                      <a:pt x="786" y="200"/>
                    </a:lnTo>
                    <a:lnTo>
                      <a:pt x="788" y="188"/>
                    </a:lnTo>
                    <a:lnTo>
                      <a:pt x="806" y="110"/>
                    </a:lnTo>
                    <a:lnTo>
                      <a:pt x="787" y="110"/>
                    </a:lnTo>
                    <a:lnTo>
                      <a:pt x="795" y="75"/>
                    </a:lnTo>
                    <a:lnTo>
                      <a:pt x="814" y="75"/>
                    </a:lnTo>
                    <a:lnTo>
                      <a:pt x="819" y="51"/>
                    </a:lnTo>
                    <a:lnTo>
                      <a:pt x="878" y="10"/>
                    </a:lnTo>
                    <a:close/>
                    <a:moveTo>
                      <a:pt x="606" y="4"/>
                    </a:moveTo>
                    <a:lnTo>
                      <a:pt x="678" y="4"/>
                    </a:lnTo>
                    <a:lnTo>
                      <a:pt x="656" y="97"/>
                    </a:lnTo>
                    <a:lnTo>
                      <a:pt x="667" y="89"/>
                    </a:lnTo>
                    <a:lnTo>
                      <a:pt x="678" y="84"/>
                    </a:lnTo>
                    <a:lnTo>
                      <a:pt x="686" y="79"/>
                    </a:lnTo>
                    <a:lnTo>
                      <a:pt x="699" y="75"/>
                    </a:lnTo>
                    <a:lnTo>
                      <a:pt x="712" y="73"/>
                    </a:lnTo>
                    <a:lnTo>
                      <a:pt x="720" y="74"/>
                    </a:lnTo>
                    <a:lnTo>
                      <a:pt x="727" y="76"/>
                    </a:lnTo>
                    <a:lnTo>
                      <a:pt x="733" y="79"/>
                    </a:lnTo>
                    <a:lnTo>
                      <a:pt x="738" y="84"/>
                    </a:lnTo>
                    <a:lnTo>
                      <a:pt x="742" y="90"/>
                    </a:lnTo>
                    <a:lnTo>
                      <a:pt x="745" y="97"/>
                    </a:lnTo>
                    <a:lnTo>
                      <a:pt x="747" y="104"/>
                    </a:lnTo>
                    <a:lnTo>
                      <a:pt x="748" y="113"/>
                    </a:lnTo>
                    <a:lnTo>
                      <a:pt x="747" y="122"/>
                    </a:lnTo>
                    <a:lnTo>
                      <a:pt x="746" y="130"/>
                    </a:lnTo>
                    <a:lnTo>
                      <a:pt x="729" y="204"/>
                    </a:lnTo>
                    <a:lnTo>
                      <a:pt x="751" y="204"/>
                    </a:lnTo>
                    <a:lnTo>
                      <a:pt x="743" y="239"/>
                    </a:lnTo>
                    <a:lnTo>
                      <a:pt x="671" y="239"/>
                    </a:lnTo>
                    <a:lnTo>
                      <a:pt x="695" y="134"/>
                    </a:lnTo>
                    <a:lnTo>
                      <a:pt x="696" y="131"/>
                    </a:lnTo>
                    <a:lnTo>
                      <a:pt x="696" y="127"/>
                    </a:lnTo>
                    <a:lnTo>
                      <a:pt x="695" y="121"/>
                    </a:lnTo>
                    <a:lnTo>
                      <a:pt x="693" y="117"/>
                    </a:lnTo>
                    <a:lnTo>
                      <a:pt x="690" y="114"/>
                    </a:lnTo>
                    <a:lnTo>
                      <a:pt x="685" y="113"/>
                    </a:lnTo>
                    <a:lnTo>
                      <a:pt x="678" y="114"/>
                    </a:lnTo>
                    <a:lnTo>
                      <a:pt x="669" y="118"/>
                    </a:lnTo>
                    <a:lnTo>
                      <a:pt x="659" y="123"/>
                    </a:lnTo>
                    <a:lnTo>
                      <a:pt x="648" y="131"/>
                    </a:lnTo>
                    <a:lnTo>
                      <a:pt x="632" y="204"/>
                    </a:lnTo>
                    <a:lnTo>
                      <a:pt x="653" y="204"/>
                    </a:lnTo>
                    <a:lnTo>
                      <a:pt x="645" y="239"/>
                    </a:lnTo>
                    <a:lnTo>
                      <a:pt x="557" y="239"/>
                    </a:lnTo>
                    <a:lnTo>
                      <a:pt x="565" y="204"/>
                    </a:lnTo>
                    <a:lnTo>
                      <a:pt x="582" y="204"/>
                    </a:lnTo>
                    <a:lnTo>
                      <a:pt x="620" y="39"/>
                    </a:lnTo>
                    <a:lnTo>
                      <a:pt x="598" y="39"/>
                    </a:lnTo>
                    <a:lnTo>
                      <a:pt x="606" y="4"/>
                    </a:lnTo>
                    <a:close/>
                    <a:moveTo>
                      <a:pt x="53" y="4"/>
                    </a:moveTo>
                    <a:lnTo>
                      <a:pt x="173" y="4"/>
                    </a:lnTo>
                    <a:lnTo>
                      <a:pt x="186" y="5"/>
                    </a:lnTo>
                    <a:lnTo>
                      <a:pt x="197" y="7"/>
                    </a:lnTo>
                    <a:lnTo>
                      <a:pt x="207" y="11"/>
                    </a:lnTo>
                    <a:lnTo>
                      <a:pt x="215" y="16"/>
                    </a:lnTo>
                    <a:lnTo>
                      <a:pt x="223" y="23"/>
                    </a:lnTo>
                    <a:lnTo>
                      <a:pt x="231" y="32"/>
                    </a:lnTo>
                    <a:lnTo>
                      <a:pt x="236" y="43"/>
                    </a:lnTo>
                    <a:lnTo>
                      <a:pt x="240" y="55"/>
                    </a:lnTo>
                    <a:lnTo>
                      <a:pt x="241" y="68"/>
                    </a:lnTo>
                    <a:lnTo>
                      <a:pt x="239" y="82"/>
                    </a:lnTo>
                    <a:lnTo>
                      <a:pt x="235" y="96"/>
                    </a:lnTo>
                    <a:lnTo>
                      <a:pt x="227" y="109"/>
                    </a:lnTo>
                    <a:lnTo>
                      <a:pt x="220" y="117"/>
                    </a:lnTo>
                    <a:lnTo>
                      <a:pt x="211" y="124"/>
                    </a:lnTo>
                    <a:lnTo>
                      <a:pt x="200" y="128"/>
                    </a:lnTo>
                    <a:lnTo>
                      <a:pt x="187" y="131"/>
                    </a:lnTo>
                    <a:lnTo>
                      <a:pt x="207" y="202"/>
                    </a:lnTo>
                    <a:lnTo>
                      <a:pt x="231" y="202"/>
                    </a:lnTo>
                    <a:lnTo>
                      <a:pt x="222" y="239"/>
                    </a:lnTo>
                    <a:lnTo>
                      <a:pt x="163" y="239"/>
                    </a:lnTo>
                    <a:lnTo>
                      <a:pt x="137" y="135"/>
                    </a:lnTo>
                    <a:lnTo>
                      <a:pt x="105" y="135"/>
                    </a:lnTo>
                    <a:lnTo>
                      <a:pt x="90" y="202"/>
                    </a:lnTo>
                    <a:lnTo>
                      <a:pt x="112" y="202"/>
                    </a:lnTo>
                    <a:lnTo>
                      <a:pt x="103" y="239"/>
                    </a:lnTo>
                    <a:lnTo>
                      <a:pt x="0" y="239"/>
                    </a:lnTo>
                    <a:lnTo>
                      <a:pt x="8" y="202"/>
                    </a:lnTo>
                    <a:lnTo>
                      <a:pt x="31" y="202"/>
                    </a:lnTo>
                    <a:lnTo>
                      <a:pt x="68" y="41"/>
                    </a:lnTo>
                    <a:lnTo>
                      <a:pt x="45" y="41"/>
                    </a:lnTo>
                    <a:lnTo>
                      <a:pt x="53" y="4"/>
                    </a:lnTo>
                    <a:close/>
                    <a:moveTo>
                      <a:pt x="1059" y="0"/>
                    </a:moveTo>
                    <a:lnTo>
                      <a:pt x="1075" y="1"/>
                    </a:lnTo>
                    <a:lnTo>
                      <a:pt x="1089" y="5"/>
                    </a:lnTo>
                    <a:lnTo>
                      <a:pt x="1102" y="10"/>
                    </a:lnTo>
                    <a:lnTo>
                      <a:pt x="1113" y="17"/>
                    </a:lnTo>
                    <a:lnTo>
                      <a:pt x="1123" y="27"/>
                    </a:lnTo>
                    <a:lnTo>
                      <a:pt x="1127" y="4"/>
                    </a:lnTo>
                    <a:lnTo>
                      <a:pt x="1165" y="4"/>
                    </a:lnTo>
                    <a:lnTo>
                      <a:pt x="1147" y="80"/>
                    </a:lnTo>
                    <a:lnTo>
                      <a:pt x="1110" y="80"/>
                    </a:lnTo>
                    <a:lnTo>
                      <a:pt x="1108" y="70"/>
                    </a:lnTo>
                    <a:lnTo>
                      <a:pt x="1103" y="62"/>
                    </a:lnTo>
                    <a:lnTo>
                      <a:pt x="1097" y="55"/>
                    </a:lnTo>
                    <a:lnTo>
                      <a:pt x="1090" y="49"/>
                    </a:lnTo>
                    <a:lnTo>
                      <a:pt x="1081" y="45"/>
                    </a:lnTo>
                    <a:lnTo>
                      <a:pt x="1070" y="43"/>
                    </a:lnTo>
                    <a:lnTo>
                      <a:pt x="1058" y="42"/>
                    </a:lnTo>
                    <a:lnTo>
                      <a:pt x="1044" y="43"/>
                    </a:lnTo>
                    <a:lnTo>
                      <a:pt x="1030" y="47"/>
                    </a:lnTo>
                    <a:lnTo>
                      <a:pt x="1017" y="53"/>
                    </a:lnTo>
                    <a:lnTo>
                      <a:pt x="1004" y="61"/>
                    </a:lnTo>
                    <a:lnTo>
                      <a:pt x="992" y="72"/>
                    </a:lnTo>
                    <a:lnTo>
                      <a:pt x="982" y="84"/>
                    </a:lnTo>
                    <a:lnTo>
                      <a:pt x="975" y="97"/>
                    </a:lnTo>
                    <a:lnTo>
                      <a:pt x="969" y="111"/>
                    </a:lnTo>
                    <a:lnTo>
                      <a:pt x="965" y="126"/>
                    </a:lnTo>
                    <a:lnTo>
                      <a:pt x="964" y="141"/>
                    </a:lnTo>
                    <a:lnTo>
                      <a:pt x="965" y="153"/>
                    </a:lnTo>
                    <a:lnTo>
                      <a:pt x="968" y="164"/>
                    </a:lnTo>
                    <a:lnTo>
                      <a:pt x="973" y="173"/>
                    </a:lnTo>
                    <a:lnTo>
                      <a:pt x="979" y="182"/>
                    </a:lnTo>
                    <a:lnTo>
                      <a:pt x="988" y="189"/>
                    </a:lnTo>
                    <a:lnTo>
                      <a:pt x="997" y="195"/>
                    </a:lnTo>
                    <a:lnTo>
                      <a:pt x="1007" y="197"/>
                    </a:lnTo>
                    <a:lnTo>
                      <a:pt x="1019" y="198"/>
                    </a:lnTo>
                    <a:lnTo>
                      <a:pt x="1034" y="197"/>
                    </a:lnTo>
                    <a:lnTo>
                      <a:pt x="1049" y="192"/>
                    </a:lnTo>
                    <a:lnTo>
                      <a:pt x="1064" y="184"/>
                    </a:lnTo>
                    <a:lnTo>
                      <a:pt x="1078" y="172"/>
                    </a:lnTo>
                    <a:lnTo>
                      <a:pt x="1092" y="158"/>
                    </a:lnTo>
                    <a:lnTo>
                      <a:pt x="1130" y="185"/>
                    </a:lnTo>
                    <a:lnTo>
                      <a:pt x="1118" y="198"/>
                    </a:lnTo>
                    <a:lnTo>
                      <a:pt x="1106" y="209"/>
                    </a:lnTo>
                    <a:lnTo>
                      <a:pt x="1092" y="219"/>
                    </a:lnTo>
                    <a:lnTo>
                      <a:pt x="1078" y="227"/>
                    </a:lnTo>
                    <a:lnTo>
                      <a:pt x="1058" y="235"/>
                    </a:lnTo>
                    <a:lnTo>
                      <a:pt x="1037" y="240"/>
                    </a:lnTo>
                    <a:lnTo>
                      <a:pt x="1016" y="242"/>
                    </a:lnTo>
                    <a:lnTo>
                      <a:pt x="997" y="241"/>
                    </a:lnTo>
                    <a:lnTo>
                      <a:pt x="979" y="237"/>
                    </a:lnTo>
                    <a:lnTo>
                      <a:pt x="963" y="232"/>
                    </a:lnTo>
                    <a:lnTo>
                      <a:pt x="948" y="223"/>
                    </a:lnTo>
                    <a:lnTo>
                      <a:pt x="935" y="213"/>
                    </a:lnTo>
                    <a:lnTo>
                      <a:pt x="924" y="200"/>
                    </a:lnTo>
                    <a:lnTo>
                      <a:pt x="914" y="186"/>
                    </a:lnTo>
                    <a:lnTo>
                      <a:pt x="908" y="172"/>
                    </a:lnTo>
                    <a:lnTo>
                      <a:pt x="904" y="155"/>
                    </a:lnTo>
                    <a:lnTo>
                      <a:pt x="903" y="138"/>
                    </a:lnTo>
                    <a:lnTo>
                      <a:pt x="904" y="120"/>
                    </a:lnTo>
                    <a:lnTo>
                      <a:pt x="908" y="103"/>
                    </a:lnTo>
                    <a:lnTo>
                      <a:pt x="914" y="86"/>
                    </a:lnTo>
                    <a:lnTo>
                      <a:pt x="924" y="71"/>
                    </a:lnTo>
                    <a:lnTo>
                      <a:pt x="935" y="56"/>
                    </a:lnTo>
                    <a:lnTo>
                      <a:pt x="949" y="42"/>
                    </a:lnTo>
                    <a:lnTo>
                      <a:pt x="965" y="29"/>
                    </a:lnTo>
                    <a:lnTo>
                      <a:pt x="982" y="19"/>
                    </a:lnTo>
                    <a:lnTo>
                      <a:pt x="1000" y="11"/>
                    </a:lnTo>
                    <a:lnTo>
                      <a:pt x="1018" y="5"/>
                    </a:lnTo>
                    <a:lnTo>
                      <a:pt x="1038" y="1"/>
                    </a:lnTo>
                    <a:lnTo>
                      <a:pt x="1059" y="0"/>
                    </a:lnTo>
                    <a:close/>
                    <a:moveTo>
                      <a:pt x="329" y="0"/>
                    </a:moveTo>
                    <a:lnTo>
                      <a:pt x="336" y="1"/>
                    </a:lnTo>
                    <a:lnTo>
                      <a:pt x="342" y="4"/>
                    </a:lnTo>
                    <a:lnTo>
                      <a:pt x="348" y="8"/>
                    </a:lnTo>
                    <a:lnTo>
                      <a:pt x="353" y="14"/>
                    </a:lnTo>
                    <a:lnTo>
                      <a:pt x="355" y="20"/>
                    </a:lnTo>
                    <a:lnTo>
                      <a:pt x="356" y="28"/>
                    </a:lnTo>
                    <a:lnTo>
                      <a:pt x="355" y="35"/>
                    </a:lnTo>
                    <a:lnTo>
                      <a:pt x="353" y="41"/>
                    </a:lnTo>
                    <a:lnTo>
                      <a:pt x="348" y="47"/>
                    </a:lnTo>
                    <a:lnTo>
                      <a:pt x="342" y="51"/>
                    </a:lnTo>
                    <a:lnTo>
                      <a:pt x="336" y="54"/>
                    </a:lnTo>
                    <a:lnTo>
                      <a:pt x="329" y="55"/>
                    </a:lnTo>
                    <a:lnTo>
                      <a:pt x="322" y="54"/>
                    </a:lnTo>
                    <a:lnTo>
                      <a:pt x="316" y="51"/>
                    </a:lnTo>
                    <a:lnTo>
                      <a:pt x="310" y="47"/>
                    </a:lnTo>
                    <a:lnTo>
                      <a:pt x="306" y="41"/>
                    </a:lnTo>
                    <a:lnTo>
                      <a:pt x="303" y="35"/>
                    </a:lnTo>
                    <a:lnTo>
                      <a:pt x="302" y="28"/>
                    </a:lnTo>
                    <a:lnTo>
                      <a:pt x="303" y="20"/>
                    </a:lnTo>
                    <a:lnTo>
                      <a:pt x="306" y="14"/>
                    </a:lnTo>
                    <a:lnTo>
                      <a:pt x="310" y="8"/>
                    </a:lnTo>
                    <a:lnTo>
                      <a:pt x="316" y="4"/>
                    </a:lnTo>
                    <a:lnTo>
                      <a:pt x="322" y="1"/>
                    </a:lnTo>
                    <a:lnTo>
                      <a:pt x="329" y="0"/>
                    </a:lnTo>
                    <a:close/>
                  </a:path>
                </a:pathLst>
              </a:custGeom>
              <a:solidFill>
                <a:srgbClr val="FFFFFF"/>
              </a:solidFill>
              <a:ln w="0">
                <a:solidFill>
                  <a:srgbClr val="FFFFFF"/>
                </a:solidFill>
                <a:round/>
                <a:headEnd/>
                <a:tailEnd/>
              </a:ln>
            </p:spPr>
            <p:txBody>
              <a:bodyPr/>
              <a:lstStyle/>
              <a:p>
                <a:endParaRPr lang="en-US"/>
              </a:p>
            </p:txBody>
          </p:sp>
          <p:grpSp>
            <p:nvGrpSpPr>
              <p:cNvPr id="1039" name="Group 5"/>
              <p:cNvGrpSpPr>
                <a:grpSpLocks/>
              </p:cNvGrpSpPr>
              <p:nvPr/>
            </p:nvGrpSpPr>
            <p:grpSpPr bwMode="auto">
              <a:xfrm>
                <a:off x="1169" y="10257"/>
                <a:ext cx="528" cy="519"/>
                <a:chOff x="1191" y="10302"/>
                <a:chExt cx="528" cy="519"/>
              </a:xfrm>
            </p:grpSpPr>
            <p:sp>
              <p:nvSpPr>
                <p:cNvPr id="1041" name="Freeform 6"/>
                <p:cNvSpPr>
                  <a:spLocks/>
                </p:cNvSpPr>
                <p:nvPr/>
              </p:nvSpPr>
              <p:spPr bwMode="auto">
                <a:xfrm>
                  <a:off x="1191" y="10302"/>
                  <a:ext cx="513" cy="519"/>
                </a:xfrm>
                <a:custGeom>
                  <a:avLst/>
                  <a:gdLst>
                    <a:gd name="T0" fmla="*/ 256 w 513"/>
                    <a:gd name="T1" fmla="*/ 0 h 519"/>
                    <a:gd name="T2" fmla="*/ 284 w 513"/>
                    <a:gd name="T3" fmla="*/ 2 h 519"/>
                    <a:gd name="T4" fmla="*/ 311 w 513"/>
                    <a:gd name="T5" fmla="*/ 6 h 519"/>
                    <a:gd name="T6" fmla="*/ 338 w 513"/>
                    <a:gd name="T7" fmla="*/ 13 h 519"/>
                    <a:gd name="T8" fmla="*/ 362 w 513"/>
                    <a:gd name="T9" fmla="*/ 23 h 519"/>
                    <a:gd name="T10" fmla="*/ 386 w 513"/>
                    <a:gd name="T11" fmla="*/ 35 h 519"/>
                    <a:gd name="T12" fmla="*/ 408 w 513"/>
                    <a:gd name="T13" fmla="*/ 50 h 519"/>
                    <a:gd name="T14" fmla="*/ 429 w 513"/>
                    <a:gd name="T15" fmla="*/ 67 h 519"/>
                    <a:gd name="T16" fmla="*/ 447 w 513"/>
                    <a:gd name="T17" fmla="*/ 86 h 519"/>
                    <a:gd name="T18" fmla="*/ 464 w 513"/>
                    <a:gd name="T19" fmla="*/ 106 h 519"/>
                    <a:gd name="T20" fmla="*/ 478 w 513"/>
                    <a:gd name="T21" fmla="*/ 129 h 519"/>
                    <a:gd name="T22" fmla="*/ 490 w 513"/>
                    <a:gd name="T23" fmla="*/ 153 h 519"/>
                    <a:gd name="T24" fmla="*/ 500 w 513"/>
                    <a:gd name="T25" fmla="*/ 178 h 519"/>
                    <a:gd name="T26" fmla="*/ 507 w 513"/>
                    <a:gd name="T27" fmla="*/ 204 h 519"/>
                    <a:gd name="T28" fmla="*/ 511 w 513"/>
                    <a:gd name="T29" fmla="*/ 231 h 519"/>
                    <a:gd name="T30" fmla="*/ 513 w 513"/>
                    <a:gd name="T31" fmla="*/ 260 h 519"/>
                    <a:gd name="T32" fmla="*/ 511 w 513"/>
                    <a:gd name="T33" fmla="*/ 288 h 519"/>
                    <a:gd name="T34" fmla="*/ 507 w 513"/>
                    <a:gd name="T35" fmla="*/ 315 h 519"/>
                    <a:gd name="T36" fmla="*/ 500 w 513"/>
                    <a:gd name="T37" fmla="*/ 342 h 519"/>
                    <a:gd name="T38" fmla="*/ 490 w 513"/>
                    <a:gd name="T39" fmla="*/ 367 h 519"/>
                    <a:gd name="T40" fmla="*/ 478 w 513"/>
                    <a:gd name="T41" fmla="*/ 391 h 519"/>
                    <a:gd name="T42" fmla="*/ 464 w 513"/>
                    <a:gd name="T43" fmla="*/ 413 h 519"/>
                    <a:gd name="T44" fmla="*/ 447 w 513"/>
                    <a:gd name="T45" fmla="*/ 433 h 519"/>
                    <a:gd name="T46" fmla="*/ 429 w 513"/>
                    <a:gd name="T47" fmla="*/ 453 h 519"/>
                    <a:gd name="T48" fmla="*/ 408 w 513"/>
                    <a:gd name="T49" fmla="*/ 469 h 519"/>
                    <a:gd name="T50" fmla="*/ 386 w 513"/>
                    <a:gd name="T51" fmla="*/ 484 h 519"/>
                    <a:gd name="T52" fmla="*/ 362 w 513"/>
                    <a:gd name="T53" fmla="*/ 496 h 519"/>
                    <a:gd name="T54" fmla="*/ 338 w 513"/>
                    <a:gd name="T55" fmla="*/ 506 h 519"/>
                    <a:gd name="T56" fmla="*/ 311 w 513"/>
                    <a:gd name="T57" fmla="*/ 513 h 519"/>
                    <a:gd name="T58" fmla="*/ 284 w 513"/>
                    <a:gd name="T59" fmla="*/ 518 h 519"/>
                    <a:gd name="T60" fmla="*/ 256 w 513"/>
                    <a:gd name="T61" fmla="*/ 519 h 519"/>
                    <a:gd name="T62" fmla="*/ 228 w 513"/>
                    <a:gd name="T63" fmla="*/ 518 h 519"/>
                    <a:gd name="T64" fmla="*/ 202 w 513"/>
                    <a:gd name="T65" fmla="*/ 513 h 519"/>
                    <a:gd name="T66" fmla="*/ 175 w 513"/>
                    <a:gd name="T67" fmla="*/ 506 h 519"/>
                    <a:gd name="T68" fmla="*/ 150 w 513"/>
                    <a:gd name="T69" fmla="*/ 496 h 519"/>
                    <a:gd name="T70" fmla="*/ 127 w 513"/>
                    <a:gd name="T71" fmla="*/ 484 h 519"/>
                    <a:gd name="T72" fmla="*/ 105 w 513"/>
                    <a:gd name="T73" fmla="*/ 469 h 519"/>
                    <a:gd name="T74" fmla="*/ 85 w 513"/>
                    <a:gd name="T75" fmla="*/ 453 h 519"/>
                    <a:gd name="T76" fmla="*/ 66 w 513"/>
                    <a:gd name="T77" fmla="*/ 433 h 519"/>
                    <a:gd name="T78" fmla="*/ 49 w 513"/>
                    <a:gd name="T79" fmla="*/ 413 h 519"/>
                    <a:gd name="T80" fmla="*/ 35 w 513"/>
                    <a:gd name="T81" fmla="*/ 391 h 519"/>
                    <a:gd name="T82" fmla="*/ 23 w 513"/>
                    <a:gd name="T83" fmla="*/ 367 h 519"/>
                    <a:gd name="T84" fmla="*/ 13 w 513"/>
                    <a:gd name="T85" fmla="*/ 342 h 519"/>
                    <a:gd name="T86" fmla="*/ 6 w 513"/>
                    <a:gd name="T87" fmla="*/ 315 h 519"/>
                    <a:gd name="T88" fmla="*/ 1 w 513"/>
                    <a:gd name="T89" fmla="*/ 288 h 519"/>
                    <a:gd name="T90" fmla="*/ 0 w 513"/>
                    <a:gd name="T91" fmla="*/ 260 h 519"/>
                    <a:gd name="T92" fmla="*/ 1 w 513"/>
                    <a:gd name="T93" fmla="*/ 231 h 519"/>
                    <a:gd name="T94" fmla="*/ 6 w 513"/>
                    <a:gd name="T95" fmla="*/ 204 h 519"/>
                    <a:gd name="T96" fmla="*/ 13 w 513"/>
                    <a:gd name="T97" fmla="*/ 178 h 519"/>
                    <a:gd name="T98" fmla="*/ 23 w 513"/>
                    <a:gd name="T99" fmla="*/ 153 h 519"/>
                    <a:gd name="T100" fmla="*/ 35 w 513"/>
                    <a:gd name="T101" fmla="*/ 129 h 519"/>
                    <a:gd name="T102" fmla="*/ 49 w 513"/>
                    <a:gd name="T103" fmla="*/ 106 h 519"/>
                    <a:gd name="T104" fmla="*/ 66 w 513"/>
                    <a:gd name="T105" fmla="*/ 86 h 519"/>
                    <a:gd name="T106" fmla="*/ 85 w 513"/>
                    <a:gd name="T107" fmla="*/ 67 h 519"/>
                    <a:gd name="T108" fmla="*/ 105 w 513"/>
                    <a:gd name="T109" fmla="*/ 50 h 519"/>
                    <a:gd name="T110" fmla="*/ 127 w 513"/>
                    <a:gd name="T111" fmla="*/ 35 h 519"/>
                    <a:gd name="T112" fmla="*/ 150 w 513"/>
                    <a:gd name="T113" fmla="*/ 23 h 519"/>
                    <a:gd name="T114" fmla="*/ 175 w 513"/>
                    <a:gd name="T115" fmla="*/ 13 h 519"/>
                    <a:gd name="T116" fmla="*/ 202 w 513"/>
                    <a:gd name="T117" fmla="*/ 6 h 519"/>
                    <a:gd name="T118" fmla="*/ 228 w 513"/>
                    <a:gd name="T119" fmla="*/ 2 h 519"/>
                    <a:gd name="T120" fmla="*/ 256 w 513"/>
                    <a:gd name="T121" fmla="*/ 0 h 5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3" h="519">
                      <a:moveTo>
                        <a:pt x="256" y="0"/>
                      </a:moveTo>
                      <a:lnTo>
                        <a:pt x="284" y="2"/>
                      </a:lnTo>
                      <a:lnTo>
                        <a:pt x="311" y="6"/>
                      </a:lnTo>
                      <a:lnTo>
                        <a:pt x="338" y="13"/>
                      </a:lnTo>
                      <a:lnTo>
                        <a:pt x="362" y="23"/>
                      </a:lnTo>
                      <a:lnTo>
                        <a:pt x="386" y="35"/>
                      </a:lnTo>
                      <a:lnTo>
                        <a:pt x="408" y="50"/>
                      </a:lnTo>
                      <a:lnTo>
                        <a:pt x="429" y="67"/>
                      </a:lnTo>
                      <a:lnTo>
                        <a:pt x="447" y="86"/>
                      </a:lnTo>
                      <a:lnTo>
                        <a:pt x="464" y="106"/>
                      </a:lnTo>
                      <a:lnTo>
                        <a:pt x="478" y="129"/>
                      </a:lnTo>
                      <a:lnTo>
                        <a:pt x="490" y="153"/>
                      </a:lnTo>
                      <a:lnTo>
                        <a:pt x="500" y="178"/>
                      </a:lnTo>
                      <a:lnTo>
                        <a:pt x="507" y="204"/>
                      </a:lnTo>
                      <a:lnTo>
                        <a:pt x="511" y="231"/>
                      </a:lnTo>
                      <a:lnTo>
                        <a:pt x="513" y="260"/>
                      </a:lnTo>
                      <a:lnTo>
                        <a:pt x="511" y="288"/>
                      </a:lnTo>
                      <a:lnTo>
                        <a:pt x="507" y="315"/>
                      </a:lnTo>
                      <a:lnTo>
                        <a:pt x="500" y="342"/>
                      </a:lnTo>
                      <a:lnTo>
                        <a:pt x="490" y="367"/>
                      </a:lnTo>
                      <a:lnTo>
                        <a:pt x="478" y="391"/>
                      </a:lnTo>
                      <a:lnTo>
                        <a:pt x="464" y="413"/>
                      </a:lnTo>
                      <a:lnTo>
                        <a:pt x="447" y="433"/>
                      </a:lnTo>
                      <a:lnTo>
                        <a:pt x="429" y="453"/>
                      </a:lnTo>
                      <a:lnTo>
                        <a:pt x="408" y="469"/>
                      </a:lnTo>
                      <a:lnTo>
                        <a:pt x="386" y="484"/>
                      </a:lnTo>
                      <a:lnTo>
                        <a:pt x="362" y="496"/>
                      </a:lnTo>
                      <a:lnTo>
                        <a:pt x="338" y="506"/>
                      </a:lnTo>
                      <a:lnTo>
                        <a:pt x="311" y="513"/>
                      </a:lnTo>
                      <a:lnTo>
                        <a:pt x="284" y="518"/>
                      </a:lnTo>
                      <a:lnTo>
                        <a:pt x="256" y="519"/>
                      </a:lnTo>
                      <a:lnTo>
                        <a:pt x="228" y="518"/>
                      </a:lnTo>
                      <a:lnTo>
                        <a:pt x="202" y="513"/>
                      </a:lnTo>
                      <a:lnTo>
                        <a:pt x="175" y="506"/>
                      </a:lnTo>
                      <a:lnTo>
                        <a:pt x="150" y="496"/>
                      </a:lnTo>
                      <a:lnTo>
                        <a:pt x="127" y="484"/>
                      </a:lnTo>
                      <a:lnTo>
                        <a:pt x="105" y="469"/>
                      </a:lnTo>
                      <a:lnTo>
                        <a:pt x="85" y="453"/>
                      </a:lnTo>
                      <a:lnTo>
                        <a:pt x="66" y="433"/>
                      </a:lnTo>
                      <a:lnTo>
                        <a:pt x="49" y="413"/>
                      </a:lnTo>
                      <a:lnTo>
                        <a:pt x="35" y="391"/>
                      </a:lnTo>
                      <a:lnTo>
                        <a:pt x="23" y="367"/>
                      </a:lnTo>
                      <a:lnTo>
                        <a:pt x="13" y="342"/>
                      </a:lnTo>
                      <a:lnTo>
                        <a:pt x="6" y="315"/>
                      </a:lnTo>
                      <a:lnTo>
                        <a:pt x="1" y="288"/>
                      </a:lnTo>
                      <a:lnTo>
                        <a:pt x="0" y="260"/>
                      </a:lnTo>
                      <a:lnTo>
                        <a:pt x="1" y="231"/>
                      </a:lnTo>
                      <a:lnTo>
                        <a:pt x="6" y="204"/>
                      </a:lnTo>
                      <a:lnTo>
                        <a:pt x="13" y="178"/>
                      </a:lnTo>
                      <a:lnTo>
                        <a:pt x="23" y="153"/>
                      </a:lnTo>
                      <a:lnTo>
                        <a:pt x="35" y="129"/>
                      </a:lnTo>
                      <a:lnTo>
                        <a:pt x="49" y="106"/>
                      </a:lnTo>
                      <a:lnTo>
                        <a:pt x="66" y="86"/>
                      </a:lnTo>
                      <a:lnTo>
                        <a:pt x="85" y="67"/>
                      </a:lnTo>
                      <a:lnTo>
                        <a:pt x="105" y="50"/>
                      </a:lnTo>
                      <a:lnTo>
                        <a:pt x="127" y="35"/>
                      </a:lnTo>
                      <a:lnTo>
                        <a:pt x="150" y="23"/>
                      </a:lnTo>
                      <a:lnTo>
                        <a:pt x="175" y="13"/>
                      </a:lnTo>
                      <a:lnTo>
                        <a:pt x="202" y="6"/>
                      </a:lnTo>
                      <a:lnTo>
                        <a:pt x="228" y="2"/>
                      </a:lnTo>
                      <a:lnTo>
                        <a:pt x="256" y="0"/>
                      </a:lnTo>
                      <a:close/>
                    </a:path>
                  </a:pathLst>
                </a:custGeom>
                <a:solidFill>
                  <a:srgbClr val="FFFFFF"/>
                </a:solidFill>
                <a:ln w="0">
                  <a:solidFill>
                    <a:srgbClr val="FFFFFF"/>
                  </a:solidFill>
                  <a:round/>
                  <a:headEnd/>
                  <a:tailEnd/>
                </a:ln>
              </p:spPr>
              <p:txBody>
                <a:bodyPr/>
                <a:lstStyle/>
                <a:p>
                  <a:endParaRPr lang="en-US"/>
                </a:p>
              </p:txBody>
            </p:sp>
            <p:sp>
              <p:nvSpPr>
                <p:cNvPr id="1042" name="Freeform 7"/>
                <p:cNvSpPr>
                  <a:spLocks/>
                </p:cNvSpPr>
                <p:nvPr/>
              </p:nvSpPr>
              <p:spPr bwMode="auto">
                <a:xfrm>
                  <a:off x="1510" y="10580"/>
                  <a:ext cx="209" cy="211"/>
                </a:xfrm>
                <a:custGeom>
                  <a:avLst/>
                  <a:gdLst>
                    <a:gd name="T0" fmla="*/ 105 w 209"/>
                    <a:gd name="T1" fmla="*/ 0 h 211"/>
                    <a:gd name="T2" fmla="*/ 123 w 209"/>
                    <a:gd name="T3" fmla="*/ 2 h 211"/>
                    <a:gd name="T4" fmla="*/ 141 w 209"/>
                    <a:gd name="T5" fmla="*/ 7 h 211"/>
                    <a:gd name="T6" fmla="*/ 157 w 209"/>
                    <a:gd name="T7" fmla="*/ 14 h 211"/>
                    <a:gd name="T8" fmla="*/ 172 w 209"/>
                    <a:gd name="T9" fmla="*/ 25 h 211"/>
                    <a:gd name="T10" fmla="*/ 184 w 209"/>
                    <a:gd name="T11" fmla="*/ 38 h 211"/>
                    <a:gd name="T12" fmla="*/ 194 w 209"/>
                    <a:gd name="T13" fmla="*/ 52 h 211"/>
                    <a:gd name="T14" fmla="*/ 202 w 209"/>
                    <a:gd name="T15" fmla="*/ 69 h 211"/>
                    <a:gd name="T16" fmla="*/ 207 w 209"/>
                    <a:gd name="T17" fmla="*/ 86 h 211"/>
                    <a:gd name="T18" fmla="*/ 209 w 209"/>
                    <a:gd name="T19" fmla="*/ 105 h 211"/>
                    <a:gd name="T20" fmla="*/ 207 w 209"/>
                    <a:gd name="T21" fmla="*/ 124 h 211"/>
                    <a:gd name="T22" fmla="*/ 202 w 209"/>
                    <a:gd name="T23" fmla="*/ 142 h 211"/>
                    <a:gd name="T24" fmla="*/ 194 w 209"/>
                    <a:gd name="T25" fmla="*/ 159 h 211"/>
                    <a:gd name="T26" fmla="*/ 184 w 209"/>
                    <a:gd name="T27" fmla="*/ 173 h 211"/>
                    <a:gd name="T28" fmla="*/ 172 w 209"/>
                    <a:gd name="T29" fmla="*/ 186 h 211"/>
                    <a:gd name="T30" fmla="*/ 157 w 209"/>
                    <a:gd name="T31" fmla="*/ 196 h 211"/>
                    <a:gd name="T32" fmla="*/ 141 w 209"/>
                    <a:gd name="T33" fmla="*/ 204 h 211"/>
                    <a:gd name="T34" fmla="*/ 123 w 209"/>
                    <a:gd name="T35" fmla="*/ 209 h 211"/>
                    <a:gd name="T36" fmla="*/ 105 w 209"/>
                    <a:gd name="T37" fmla="*/ 211 h 211"/>
                    <a:gd name="T38" fmla="*/ 86 w 209"/>
                    <a:gd name="T39" fmla="*/ 209 h 211"/>
                    <a:gd name="T40" fmla="*/ 68 w 209"/>
                    <a:gd name="T41" fmla="*/ 204 h 211"/>
                    <a:gd name="T42" fmla="*/ 52 w 209"/>
                    <a:gd name="T43" fmla="*/ 196 h 211"/>
                    <a:gd name="T44" fmla="*/ 37 w 209"/>
                    <a:gd name="T45" fmla="*/ 186 h 211"/>
                    <a:gd name="T46" fmla="*/ 25 w 209"/>
                    <a:gd name="T47" fmla="*/ 173 h 211"/>
                    <a:gd name="T48" fmla="*/ 15 w 209"/>
                    <a:gd name="T49" fmla="*/ 159 h 211"/>
                    <a:gd name="T50" fmla="*/ 7 w 209"/>
                    <a:gd name="T51" fmla="*/ 142 h 211"/>
                    <a:gd name="T52" fmla="*/ 2 w 209"/>
                    <a:gd name="T53" fmla="*/ 124 h 211"/>
                    <a:gd name="T54" fmla="*/ 0 w 209"/>
                    <a:gd name="T55" fmla="*/ 105 h 211"/>
                    <a:gd name="T56" fmla="*/ 2 w 209"/>
                    <a:gd name="T57" fmla="*/ 86 h 211"/>
                    <a:gd name="T58" fmla="*/ 7 w 209"/>
                    <a:gd name="T59" fmla="*/ 69 h 211"/>
                    <a:gd name="T60" fmla="*/ 15 w 209"/>
                    <a:gd name="T61" fmla="*/ 52 h 211"/>
                    <a:gd name="T62" fmla="*/ 25 w 209"/>
                    <a:gd name="T63" fmla="*/ 38 h 211"/>
                    <a:gd name="T64" fmla="*/ 37 w 209"/>
                    <a:gd name="T65" fmla="*/ 25 h 211"/>
                    <a:gd name="T66" fmla="*/ 52 w 209"/>
                    <a:gd name="T67" fmla="*/ 14 h 211"/>
                    <a:gd name="T68" fmla="*/ 68 w 209"/>
                    <a:gd name="T69" fmla="*/ 7 h 211"/>
                    <a:gd name="T70" fmla="*/ 86 w 209"/>
                    <a:gd name="T71" fmla="*/ 2 h 211"/>
                    <a:gd name="T72" fmla="*/ 105 w 209"/>
                    <a:gd name="T73" fmla="*/ 0 h 2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9" h="211">
                      <a:moveTo>
                        <a:pt x="105" y="0"/>
                      </a:moveTo>
                      <a:lnTo>
                        <a:pt x="123" y="2"/>
                      </a:lnTo>
                      <a:lnTo>
                        <a:pt x="141" y="7"/>
                      </a:lnTo>
                      <a:lnTo>
                        <a:pt x="157" y="14"/>
                      </a:lnTo>
                      <a:lnTo>
                        <a:pt x="172" y="25"/>
                      </a:lnTo>
                      <a:lnTo>
                        <a:pt x="184" y="38"/>
                      </a:lnTo>
                      <a:lnTo>
                        <a:pt x="194" y="52"/>
                      </a:lnTo>
                      <a:lnTo>
                        <a:pt x="202" y="69"/>
                      </a:lnTo>
                      <a:lnTo>
                        <a:pt x="207" y="86"/>
                      </a:lnTo>
                      <a:lnTo>
                        <a:pt x="209" y="105"/>
                      </a:lnTo>
                      <a:lnTo>
                        <a:pt x="207" y="124"/>
                      </a:lnTo>
                      <a:lnTo>
                        <a:pt x="202" y="142"/>
                      </a:lnTo>
                      <a:lnTo>
                        <a:pt x="194" y="159"/>
                      </a:lnTo>
                      <a:lnTo>
                        <a:pt x="184" y="173"/>
                      </a:lnTo>
                      <a:lnTo>
                        <a:pt x="172" y="186"/>
                      </a:lnTo>
                      <a:lnTo>
                        <a:pt x="157" y="196"/>
                      </a:lnTo>
                      <a:lnTo>
                        <a:pt x="141" y="204"/>
                      </a:lnTo>
                      <a:lnTo>
                        <a:pt x="123" y="209"/>
                      </a:lnTo>
                      <a:lnTo>
                        <a:pt x="105" y="211"/>
                      </a:lnTo>
                      <a:lnTo>
                        <a:pt x="86" y="209"/>
                      </a:lnTo>
                      <a:lnTo>
                        <a:pt x="68" y="204"/>
                      </a:lnTo>
                      <a:lnTo>
                        <a:pt x="52" y="196"/>
                      </a:lnTo>
                      <a:lnTo>
                        <a:pt x="37" y="186"/>
                      </a:lnTo>
                      <a:lnTo>
                        <a:pt x="25" y="173"/>
                      </a:lnTo>
                      <a:lnTo>
                        <a:pt x="15" y="159"/>
                      </a:lnTo>
                      <a:lnTo>
                        <a:pt x="7" y="142"/>
                      </a:lnTo>
                      <a:lnTo>
                        <a:pt x="2" y="124"/>
                      </a:lnTo>
                      <a:lnTo>
                        <a:pt x="0" y="105"/>
                      </a:lnTo>
                      <a:lnTo>
                        <a:pt x="2" y="86"/>
                      </a:lnTo>
                      <a:lnTo>
                        <a:pt x="7" y="69"/>
                      </a:lnTo>
                      <a:lnTo>
                        <a:pt x="15" y="52"/>
                      </a:lnTo>
                      <a:lnTo>
                        <a:pt x="25" y="38"/>
                      </a:lnTo>
                      <a:lnTo>
                        <a:pt x="37" y="25"/>
                      </a:lnTo>
                      <a:lnTo>
                        <a:pt x="52" y="14"/>
                      </a:lnTo>
                      <a:lnTo>
                        <a:pt x="68" y="7"/>
                      </a:lnTo>
                      <a:lnTo>
                        <a:pt x="86" y="2"/>
                      </a:lnTo>
                      <a:lnTo>
                        <a:pt x="105" y="0"/>
                      </a:lnTo>
                      <a:close/>
                    </a:path>
                  </a:pathLst>
                </a:custGeom>
                <a:solidFill>
                  <a:srgbClr val="FFC00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cxnSp>
            <p:nvCxnSpPr>
              <p:cNvPr id="1040" name="AutoShape 8"/>
              <p:cNvCxnSpPr>
                <a:cxnSpLocks noChangeShapeType="1"/>
              </p:cNvCxnSpPr>
              <p:nvPr/>
            </p:nvCxnSpPr>
            <p:spPr bwMode="auto">
              <a:xfrm>
                <a:off x="602" y="11266"/>
                <a:ext cx="1661" cy="0"/>
              </a:xfrm>
              <a:prstGeom prst="straightConnector1">
                <a:avLst/>
              </a:prstGeom>
              <a:noFill/>
              <a:ln w="12700">
                <a:solidFill>
                  <a:srgbClr val="FFFFFF"/>
                </a:solidFill>
                <a:round/>
                <a:headEnd/>
                <a:tailEnd/>
              </a:ln>
              <a:extLst>
                <a:ext uri="{909E8E84-426E-40DD-AFC4-6F175D3DCCD1}">
                  <a14:hiddenFill xmlns:a14="http://schemas.microsoft.com/office/drawing/2010/main">
                    <a:noFill/>
                  </a14:hiddenFill>
                </a:ext>
              </a:extLst>
            </p:spPr>
          </p:cxnSp>
        </p:grpSp>
      </p:grpSp>
      <p:sp>
        <p:nvSpPr>
          <p:cNvPr id="1028" name="Rectangle 2"/>
          <p:cNvSpPr>
            <a:spLocks noChangeArrowheads="1"/>
          </p:cNvSpPr>
          <p:nvPr userDrawn="1"/>
        </p:nvSpPr>
        <p:spPr bwMode="auto">
          <a:xfrm>
            <a:off x="5562600" y="5943600"/>
            <a:ext cx="3581400" cy="914400"/>
          </a:xfrm>
          <a:prstGeom prst="rect">
            <a:avLst/>
          </a:prstGeom>
          <a:solidFill>
            <a:srgbClr val="CEE3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fontAlgn="base">
              <a:spcBef>
                <a:spcPct val="0"/>
              </a:spcBef>
              <a:spcAft>
                <a:spcPct val="0"/>
              </a:spcAft>
              <a:defRPr>
                <a:solidFill>
                  <a:schemeClr val="tx1"/>
                </a:solidFill>
                <a:latin typeface="Trebushet MS"/>
              </a:defRPr>
            </a:lvl6pPr>
            <a:lvl7pPr marL="2971800" indent="-228600" fontAlgn="base">
              <a:spcBef>
                <a:spcPct val="0"/>
              </a:spcBef>
              <a:spcAft>
                <a:spcPct val="0"/>
              </a:spcAft>
              <a:defRPr>
                <a:solidFill>
                  <a:schemeClr val="tx1"/>
                </a:solidFill>
                <a:latin typeface="Trebushet MS"/>
              </a:defRPr>
            </a:lvl7pPr>
            <a:lvl8pPr marL="3429000" indent="-228600" fontAlgn="base">
              <a:spcBef>
                <a:spcPct val="0"/>
              </a:spcBef>
              <a:spcAft>
                <a:spcPct val="0"/>
              </a:spcAft>
              <a:defRPr>
                <a:solidFill>
                  <a:schemeClr val="tx1"/>
                </a:solidFill>
                <a:latin typeface="Trebushet MS"/>
              </a:defRPr>
            </a:lvl8pPr>
            <a:lvl9pPr marL="3886200" indent="-228600" fontAlgn="base">
              <a:spcBef>
                <a:spcPct val="0"/>
              </a:spcBef>
              <a:spcAft>
                <a:spcPct val="0"/>
              </a:spcAft>
              <a:defRPr>
                <a:solidFill>
                  <a:schemeClr val="tx1"/>
                </a:solidFill>
                <a:latin typeface="Trebushet MS"/>
              </a:defRPr>
            </a:lvl9pPr>
          </a:lstStyle>
          <a:p>
            <a:pPr eaLnBrk="1" hangingPunct="1">
              <a:defRPr/>
            </a:pPr>
            <a:endParaRPr lang="en-US" altLang="en-US" smtClean="0">
              <a:solidFill>
                <a:srgbClr val="000000"/>
              </a:solidFill>
            </a:endParaRPr>
          </a:p>
        </p:txBody>
      </p:sp>
      <p:sp>
        <p:nvSpPr>
          <p:cNvPr id="1029" name="Rectangle 3"/>
          <p:cNvSpPr>
            <a:spLocks noChangeArrowheads="1"/>
          </p:cNvSpPr>
          <p:nvPr userDrawn="1"/>
        </p:nvSpPr>
        <p:spPr bwMode="auto">
          <a:xfrm>
            <a:off x="2947988" y="5943600"/>
            <a:ext cx="1162050" cy="914400"/>
          </a:xfrm>
          <a:prstGeom prst="rect">
            <a:avLst/>
          </a:prstGeom>
          <a:solidFill>
            <a:srgbClr val="3636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fontAlgn="base">
              <a:spcBef>
                <a:spcPct val="0"/>
              </a:spcBef>
              <a:spcAft>
                <a:spcPct val="0"/>
              </a:spcAft>
              <a:defRPr>
                <a:solidFill>
                  <a:schemeClr val="tx1"/>
                </a:solidFill>
                <a:latin typeface="Trebushet MS"/>
              </a:defRPr>
            </a:lvl6pPr>
            <a:lvl7pPr marL="2971800" indent="-228600" fontAlgn="base">
              <a:spcBef>
                <a:spcPct val="0"/>
              </a:spcBef>
              <a:spcAft>
                <a:spcPct val="0"/>
              </a:spcAft>
              <a:defRPr>
                <a:solidFill>
                  <a:schemeClr val="tx1"/>
                </a:solidFill>
                <a:latin typeface="Trebushet MS"/>
              </a:defRPr>
            </a:lvl7pPr>
            <a:lvl8pPr marL="3429000" indent="-228600" fontAlgn="base">
              <a:spcBef>
                <a:spcPct val="0"/>
              </a:spcBef>
              <a:spcAft>
                <a:spcPct val="0"/>
              </a:spcAft>
              <a:defRPr>
                <a:solidFill>
                  <a:schemeClr val="tx1"/>
                </a:solidFill>
                <a:latin typeface="Trebushet MS"/>
              </a:defRPr>
            </a:lvl8pPr>
            <a:lvl9pPr marL="3886200" indent="-228600" fontAlgn="base">
              <a:spcBef>
                <a:spcPct val="0"/>
              </a:spcBef>
              <a:spcAft>
                <a:spcPct val="0"/>
              </a:spcAft>
              <a:defRPr>
                <a:solidFill>
                  <a:schemeClr val="tx1"/>
                </a:solidFill>
                <a:latin typeface="Trebushet MS"/>
              </a:defRPr>
            </a:lvl9pPr>
          </a:lstStyle>
          <a:p>
            <a:pPr eaLnBrk="1" hangingPunct="1">
              <a:defRPr/>
            </a:pPr>
            <a:endParaRPr lang="en-US" altLang="en-US" smtClean="0"/>
          </a:p>
        </p:txBody>
      </p:sp>
      <p:sp>
        <p:nvSpPr>
          <p:cNvPr id="1030" name="Rectangle 4"/>
          <p:cNvSpPr>
            <a:spLocks noChangeArrowheads="1"/>
          </p:cNvSpPr>
          <p:nvPr userDrawn="1"/>
        </p:nvSpPr>
        <p:spPr bwMode="auto">
          <a:xfrm>
            <a:off x="4259263" y="5943600"/>
            <a:ext cx="1154112" cy="914400"/>
          </a:xfrm>
          <a:prstGeom prst="rect">
            <a:avLst/>
          </a:prstGeom>
          <a:solidFill>
            <a:srgbClr val="BF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fontAlgn="base">
              <a:spcBef>
                <a:spcPct val="0"/>
              </a:spcBef>
              <a:spcAft>
                <a:spcPct val="0"/>
              </a:spcAft>
              <a:defRPr>
                <a:solidFill>
                  <a:schemeClr val="tx1"/>
                </a:solidFill>
                <a:latin typeface="Trebushet MS"/>
              </a:defRPr>
            </a:lvl6pPr>
            <a:lvl7pPr marL="2971800" indent="-228600" fontAlgn="base">
              <a:spcBef>
                <a:spcPct val="0"/>
              </a:spcBef>
              <a:spcAft>
                <a:spcPct val="0"/>
              </a:spcAft>
              <a:defRPr>
                <a:solidFill>
                  <a:schemeClr val="tx1"/>
                </a:solidFill>
                <a:latin typeface="Trebushet MS"/>
              </a:defRPr>
            </a:lvl7pPr>
            <a:lvl8pPr marL="3429000" indent="-228600" fontAlgn="base">
              <a:spcBef>
                <a:spcPct val="0"/>
              </a:spcBef>
              <a:spcAft>
                <a:spcPct val="0"/>
              </a:spcAft>
              <a:defRPr>
                <a:solidFill>
                  <a:schemeClr val="tx1"/>
                </a:solidFill>
                <a:latin typeface="Trebushet MS"/>
              </a:defRPr>
            </a:lvl8pPr>
            <a:lvl9pPr marL="3886200" indent="-228600" fontAlgn="base">
              <a:spcBef>
                <a:spcPct val="0"/>
              </a:spcBef>
              <a:spcAft>
                <a:spcPct val="0"/>
              </a:spcAft>
              <a:defRPr>
                <a:solidFill>
                  <a:schemeClr val="tx1"/>
                </a:solidFill>
                <a:latin typeface="Trebushet MS"/>
              </a:defRPr>
            </a:lvl9pPr>
          </a:lstStyle>
          <a:p>
            <a:pPr eaLnBrk="1" hangingPunct="1">
              <a:defRPr/>
            </a:pPr>
            <a:endParaRPr lang="en-US" altLang="en-US" smtClean="0"/>
          </a:p>
        </p:txBody>
      </p:sp>
      <p:grpSp>
        <p:nvGrpSpPr>
          <p:cNvPr id="1031" name="Group 43"/>
          <p:cNvGrpSpPr>
            <a:grpSpLocks/>
          </p:cNvGrpSpPr>
          <p:nvPr/>
        </p:nvGrpSpPr>
        <p:grpSpPr bwMode="auto">
          <a:xfrm>
            <a:off x="5715000" y="6096000"/>
            <a:ext cx="3276600" cy="555625"/>
            <a:chOff x="76200" y="6286500"/>
            <a:chExt cx="3276600" cy="555456"/>
          </a:xfrm>
        </p:grpSpPr>
        <p:sp>
          <p:nvSpPr>
            <p:cNvPr id="1032" name="TextBox 39"/>
            <p:cNvSpPr txBox="1">
              <a:spLocks noChangeArrowheads="1"/>
            </p:cNvSpPr>
            <p:nvPr userDrawn="1"/>
          </p:nvSpPr>
          <p:spPr bwMode="auto">
            <a:xfrm>
              <a:off x="76200" y="6334111"/>
              <a:ext cx="1905000" cy="50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fontAlgn="base">
                <a:spcBef>
                  <a:spcPct val="0"/>
                </a:spcBef>
                <a:spcAft>
                  <a:spcPct val="0"/>
                </a:spcAft>
                <a:defRPr>
                  <a:solidFill>
                    <a:schemeClr val="tx1"/>
                  </a:solidFill>
                  <a:latin typeface="Trebushet MS"/>
                </a:defRPr>
              </a:lvl6pPr>
              <a:lvl7pPr marL="2971800" indent="-228600" fontAlgn="base">
                <a:spcBef>
                  <a:spcPct val="0"/>
                </a:spcBef>
                <a:spcAft>
                  <a:spcPct val="0"/>
                </a:spcAft>
                <a:defRPr>
                  <a:solidFill>
                    <a:schemeClr val="tx1"/>
                  </a:solidFill>
                  <a:latin typeface="Trebushet MS"/>
                </a:defRPr>
              </a:lvl7pPr>
              <a:lvl8pPr marL="3429000" indent="-228600" fontAlgn="base">
                <a:spcBef>
                  <a:spcPct val="0"/>
                </a:spcBef>
                <a:spcAft>
                  <a:spcPct val="0"/>
                </a:spcAft>
                <a:defRPr>
                  <a:solidFill>
                    <a:schemeClr val="tx1"/>
                  </a:solidFill>
                  <a:latin typeface="Trebushet MS"/>
                </a:defRPr>
              </a:lvl8pPr>
              <a:lvl9pPr marL="3886200" indent="-228600" fontAlgn="base">
                <a:spcBef>
                  <a:spcPct val="0"/>
                </a:spcBef>
                <a:spcAft>
                  <a:spcPct val="0"/>
                </a:spcAft>
                <a:defRPr>
                  <a:solidFill>
                    <a:schemeClr val="tx1"/>
                  </a:solidFill>
                  <a:latin typeface="Trebushet MS"/>
                </a:defRPr>
              </a:lvl9pPr>
            </a:lstStyle>
            <a:p>
              <a:pPr eaLnBrk="1" hangingPunct="1">
                <a:defRPr/>
              </a:pPr>
              <a:r>
                <a:rPr lang="en-US" altLang="en-US" sz="900" smtClean="0">
                  <a:solidFill>
                    <a:srgbClr val="000000"/>
                  </a:solidFill>
                  <a:latin typeface="Arial" pitchFamily="34" charset="0"/>
                  <a:cs typeface="Arial" pitchFamily="34" charset="0"/>
                </a:rPr>
                <a:t>P: 555.123.4568 F: 555.123.4567</a:t>
              </a:r>
            </a:p>
            <a:p>
              <a:pPr eaLnBrk="1" hangingPunct="1">
                <a:defRPr/>
              </a:pPr>
              <a:r>
                <a:rPr lang="en-US" altLang="en-US" sz="900" smtClean="0">
                  <a:solidFill>
                    <a:srgbClr val="000000"/>
                  </a:solidFill>
                  <a:latin typeface="Arial" pitchFamily="34" charset="0"/>
                  <a:cs typeface="Arial" pitchFamily="34" charset="0"/>
                </a:rPr>
                <a:t>123 West Main Street, New York, </a:t>
              </a:r>
            </a:p>
            <a:p>
              <a:pPr eaLnBrk="1" hangingPunct="1">
                <a:defRPr/>
              </a:pPr>
              <a:r>
                <a:rPr lang="en-US" altLang="en-US" sz="900" smtClean="0">
                  <a:solidFill>
                    <a:srgbClr val="000000"/>
                  </a:solidFill>
                  <a:latin typeface="Arial" pitchFamily="34" charset="0"/>
                  <a:cs typeface="Arial" pitchFamily="34" charset="0"/>
                </a:rPr>
                <a:t>NY 10001</a:t>
              </a:r>
            </a:p>
          </p:txBody>
        </p:sp>
        <p:sp>
          <p:nvSpPr>
            <p:cNvPr id="42" name="TextBox 41"/>
            <p:cNvSpPr txBox="1"/>
            <p:nvPr userDrawn="1"/>
          </p:nvSpPr>
          <p:spPr>
            <a:xfrm>
              <a:off x="2209800" y="6438854"/>
              <a:ext cx="1143000" cy="223770"/>
            </a:xfrm>
            <a:prstGeom prst="rect">
              <a:avLst/>
            </a:prstGeom>
            <a:noFill/>
          </p:spPr>
          <p:txBody>
            <a:bodyPr>
              <a:spAutoFit/>
            </a:bodyPr>
            <a:lstStyle/>
            <a:p>
              <a:pPr eaLnBrk="1" fontAlgn="auto" hangingPunct="1">
                <a:spcBef>
                  <a:spcPts val="0"/>
                </a:spcBef>
                <a:spcAft>
                  <a:spcPts val="0"/>
                </a:spcAft>
                <a:defRPr/>
              </a:pPr>
              <a:r>
                <a:rPr lang="en-US" sz="850" dirty="0">
                  <a:solidFill>
                    <a:srgbClr val="000000"/>
                  </a:solidFill>
                  <a:latin typeface="Arial" pitchFamily="34" charset="0"/>
                  <a:cs typeface="Arial" pitchFamily="34" charset="0"/>
                </a:rPr>
                <a:t>www.rightcare.com</a:t>
              </a:r>
              <a:endParaRPr lang="en-US" sz="850" dirty="0">
                <a:solidFill>
                  <a:srgbClr val="000000"/>
                </a:solidFill>
                <a:latin typeface="+mn-lt"/>
              </a:endParaRPr>
            </a:p>
          </p:txBody>
        </p:sp>
        <p:sp>
          <p:nvSpPr>
            <p:cNvPr id="1034" name="TextBox 42"/>
            <p:cNvSpPr txBox="1">
              <a:spLocks noChangeArrowheads="1"/>
            </p:cNvSpPr>
            <p:nvPr userDrawn="1"/>
          </p:nvSpPr>
          <p:spPr bwMode="auto">
            <a:xfrm>
              <a:off x="1981200" y="6286500"/>
              <a:ext cx="228600" cy="47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fontAlgn="base">
                <a:spcBef>
                  <a:spcPct val="0"/>
                </a:spcBef>
                <a:spcAft>
                  <a:spcPct val="0"/>
                </a:spcAft>
                <a:defRPr>
                  <a:solidFill>
                    <a:schemeClr val="tx1"/>
                  </a:solidFill>
                  <a:latin typeface="Trebushet MS"/>
                </a:defRPr>
              </a:lvl6pPr>
              <a:lvl7pPr marL="2971800" indent="-228600" fontAlgn="base">
                <a:spcBef>
                  <a:spcPct val="0"/>
                </a:spcBef>
                <a:spcAft>
                  <a:spcPct val="0"/>
                </a:spcAft>
                <a:defRPr>
                  <a:solidFill>
                    <a:schemeClr val="tx1"/>
                  </a:solidFill>
                  <a:latin typeface="Trebushet MS"/>
                </a:defRPr>
              </a:lvl7pPr>
              <a:lvl8pPr marL="3429000" indent="-228600" fontAlgn="base">
                <a:spcBef>
                  <a:spcPct val="0"/>
                </a:spcBef>
                <a:spcAft>
                  <a:spcPct val="0"/>
                </a:spcAft>
                <a:defRPr>
                  <a:solidFill>
                    <a:schemeClr val="tx1"/>
                  </a:solidFill>
                  <a:latin typeface="Trebushet MS"/>
                </a:defRPr>
              </a:lvl8pPr>
              <a:lvl9pPr marL="3886200" indent="-228600" fontAlgn="base">
                <a:spcBef>
                  <a:spcPct val="0"/>
                </a:spcBef>
                <a:spcAft>
                  <a:spcPct val="0"/>
                </a:spcAft>
                <a:defRPr>
                  <a:solidFill>
                    <a:schemeClr val="tx1"/>
                  </a:solidFill>
                  <a:latin typeface="Trebushet MS"/>
                </a:defRPr>
              </a:lvl9pPr>
            </a:lstStyle>
            <a:p>
              <a:pPr eaLnBrk="1" hangingPunct="1">
                <a:defRPr/>
              </a:pPr>
              <a:r>
                <a:rPr lang="en-US" altLang="en-US" sz="2500" smtClean="0">
                  <a:solidFill>
                    <a:srgbClr val="000000"/>
                  </a:solidFill>
                </a:rPr>
                <a:t>|</a:t>
              </a:r>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rtl="0" eaLnBrk="0" fontAlgn="base" hangingPunct="0">
        <a:spcBef>
          <a:spcPct val="0"/>
        </a:spcBef>
        <a:spcAft>
          <a:spcPct val="0"/>
        </a:spcAft>
        <a:defRPr sz="2700" b="1" i="1" kern="1200">
          <a:solidFill>
            <a:schemeClr val="tx1"/>
          </a:solidFill>
          <a:latin typeface="Times New Roman" pitchFamily="18" charset="0"/>
          <a:ea typeface="+mj-ea"/>
          <a:cs typeface="+mj-cs"/>
        </a:defRPr>
      </a:lvl1pPr>
      <a:lvl2pPr algn="l" rtl="0" eaLnBrk="0" fontAlgn="base" hangingPunct="0">
        <a:spcBef>
          <a:spcPct val="0"/>
        </a:spcBef>
        <a:spcAft>
          <a:spcPct val="0"/>
        </a:spcAft>
        <a:defRPr sz="2700" b="1" i="1">
          <a:solidFill>
            <a:schemeClr val="tx1"/>
          </a:solidFill>
          <a:latin typeface="Times New Roman" pitchFamily="18" charset="0"/>
        </a:defRPr>
      </a:lvl2pPr>
      <a:lvl3pPr algn="l" rtl="0" eaLnBrk="0" fontAlgn="base" hangingPunct="0">
        <a:spcBef>
          <a:spcPct val="0"/>
        </a:spcBef>
        <a:spcAft>
          <a:spcPct val="0"/>
        </a:spcAft>
        <a:defRPr sz="2700" b="1" i="1">
          <a:solidFill>
            <a:schemeClr val="tx1"/>
          </a:solidFill>
          <a:latin typeface="Times New Roman" pitchFamily="18" charset="0"/>
        </a:defRPr>
      </a:lvl3pPr>
      <a:lvl4pPr algn="l" rtl="0" eaLnBrk="0" fontAlgn="base" hangingPunct="0">
        <a:spcBef>
          <a:spcPct val="0"/>
        </a:spcBef>
        <a:spcAft>
          <a:spcPct val="0"/>
        </a:spcAft>
        <a:defRPr sz="2700" b="1" i="1">
          <a:solidFill>
            <a:schemeClr val="tx1"/>
          </a:solidFill>
          <a:latin typeface="Times New Roman" pitchFamily="18" charset="0"/>
        </a:defRPr>
      </a:lvl4pPr>
      <a:lvl5pPr algn="l" rtl="0" eaLnBrk="0" fontAlgn="base" hangingPunct="0">
        <a:spcBef>
          <a:spcPct val="0"/>
        </a:spcBef>
        <a:spcAft>
          <a:spcPct val="0"/>
        </a:spcAft>
        <a:defRPr sz="2700" b="1" i="1">
          <a:solidFill>
            <a:schemeClr val="tx1"/>
          </a:solidFill>
          <a:latin typeface="Times New Roman" pitchFamily="18" charset="0"/>
        </a:defRPr>
      </a:lvl5pPr>
      <a:lvl6pPr marL="457200" algn="l" rtl="0" fontAlgn="base">
        <a:spcBef>
          <a:spcPct val="0"/>
        </a:spcBef>
        <a:spcAft>
          <a:spcPct val="0"/>
        </a:spcAft>
        <a:defRPr sz="2700" b="1" i="1">
          <a:solidFill>
            <a:schemeClr val="tx1"/>
          </a:solidFill>
          <a:latin typeface="Times New Roman" pitchFamily="18" charset="0"/>
        </a:defRPr>
      </a:lvl6pPr>
      <a:lvl7pPr marL="914400" algn="l" rtl="0" fontAlgn="base">
        <a:spcBef>
          <a:spcPct val="0"/>
        </a:spcBef>
        <a:spcAft>
          <a:spcPct val="0"/>
        </a:spcAft>
        <a:defRPr sz="2700" b="1" i="1">
          <a:solidFill>
            <a:schemeClr val="tx1"/>
          </a:solidFill>
          <a:latin typeface="Times New Roman" pitchFamily="18" charset="0"/>
        </a:defRPr>
      </a:lvl7pPr>
      <a:lvl8pPr marL="1371600" algn="l" rtl="0" fontAlgn="base">
        <a:spcBef>
          <a:spcPct val="0"/>
        </a:spcBef>
        <a:spcAft>
          <a:spcPct val="0"/>
        </a:spcAft>
        <a:defRPr sz="2700" b="1" i="1">
          <a:solidFill>
            <a:schemeClr val="tx1"/>
          </a:solidFill>
          <a:latin typeface="Times New Roman" pitchFamily="18" charset="0"/>
        </a:defRPr>
      </a:lvl8pPr>
      <a:lvl9pPr marL="1828800" algn="l" rtl="0" fontAlgn="base">
        <a:spcBef>
          <a:spcPct val="0"/>
        </a:spcBef>
        <a:spcAft>
          <a:spcPct val="0"/>
        </a:spcAft>
        <a:defRPr sz="2700" b="1" i="1">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hyperlink" Target="https://www.unitypoint.org/peoria/services-specimen-collection.aspx" TargetMode="External"/><Relationship Id="rId4" Type="http://schemas.openxmlformats.org/officeDocument/2006/relationships/hyperlink" Target="https://www.testmenu.com/methodistmedica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4"/>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6000" b="0" dirty="0" smtClean="0">
                <a:latin typeface="Impact" pitchFamily="34" charset="0"/>
              </a:rPr>
              <a:t>Laboratory Specimens</a:t>
            </a:r>
          </a:p>
          <a:p>
            <a:pPr marL="285750" indent="-285750" eaLnBrk="1" hangingPunct="1">
              <a:buFont typeface="Arial" panose="020B0604020202020204" pitchFamily="34" charset="0"/>
              <a:buChar char="•"/>
            </a:pPr>
            <a:r>
              <a:rPr lang="en-US" altLang="en-US" sz="1800" b="0" dirty="0" smtClean="0">
                <a:latin typeface="Impact" pitchFamily="34" charset="0"/>
              </a:rPr>
              <a:t>Specimen Priorities &amp; Turnaround Reporting of Results</a:t>
            </a:r>
          </a:p>
          <a:p>
            <a:pPr marL="285750" indent="-285750" eaLnBrk="1" hangingPunct="1">
              <a:buFont typeface="Arial" panose="020B0604020202020204" pitchFamily="34" charset="0"/>
              <a:buChar char="•"/>
            </a:pPr>
            <a:r>
              <a:rPr lang="en-US" altLang="en-US" sz="1800" b="0" dirty="0" smtClean="0">
                <a:latin typeface="Impact" pitchFamily="34" charset="0"/>
              </a:rPr>
              <a:t>Labeling of Laboratory Specimens</a:t>
            </a:r>
          </a:p>
          <a:p>
            <a:pPr marL="285750" indent="-285750" eaLnBrk="1" hangingPunct="1">
              <a:buFont typeface="Arial" panose="020B0604020202020204" pitchFamily="34" charset="0"/>
              <a:buChar char="•"/>
            </a:pPr>
            <a:r>
              <a:rPr lang="en-US" altLang="en-US" sz="1800" b="0" dirty="0" smtClean="0">
                <a:latin typeface="Impact" pitchFamily="34" charset="0"/>
              </a:rPr>
              <a:t>Specimen Rejection Criteria</a:t>
            </a:r>
          </a:p>
        </p:txBody>
      </p:sp>
      <p:pic>
        <p:nvPicPr>
          <p:cNvPr id="819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28194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Placeholder 3"/>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8401" r="8401"/>
          <a:stretch>
            <a:fillRect/>
          </a:stretch>
        </p:blipFill>
        <p:spPr bwMode="auto">
          <a:xfrm>
            <a:off x="171450" y="2451100"/>
            <a:ext cx="5105400" cy="1663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2400" b="0" smtClean="0">
                <a:latin typeface="Impact" pitchFamily="34" charset="0"/>
              </a:rPr>
              <a:t>What is proper specimen labeling?</a:t>
            </a:r>
          </a:p>
        </p:txBody>
      </p:sp>
      <p:sp>
        <p:nvSpPr>
          <p:cNvPr id="9" name="Rectangle 8"/>
          <p:cNvSpPr/>
          <p:nvPr/>
        </p:nvSpPr>
        <p:spPr>
          <a:xfrm>
            <a:off x="114300" y="5943600"/>
            <a:ext cx="1295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p:cNvSpPr/>
          <p:nvPr/>
        </p:nvSpPr>
        <p:spPr>
          <a:xfrm>
            <a:off x="5705475" y="6096000"/>
            <a:ext cx="3200400" cy="609600"/>
          </a:xfrm>
          <a:prstGeom prst="rect">
            <a:avLst/>
          </a:prstGeom>
          <a:solidFill>
            <a:srgbClr val="CEE3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a:lnSpc>
                <a:spcPct val="115000"/>
              </a:lnSpc>
              <a:spcBef>
                <a:spcPts val="0"/>
              </a:spcBef>
              <a:spcAft>
                <a:spcPts val="1000"/>
              </a:spcAft>
              <a:defRPr/>
            </a:pPr>
            <a:r>
              <a:rPr lang="en-US" sz="1400" dirty="0">
                <a:solidFill>
                  <a:schemeClr val="tx1"/>
                </a:solidFill>
                <a:latin typeface="Calibri"/>
                <a:ea typeface="Calibri"/>
                <a:cs typeface="Times New Roman"/>
              </a:rPr>
              <a:t>If these requirements are not met the specimen will be considered incorrectly labeled.</a:t>
            </a:r>
          </a:p>
        </p:txBody>
      </p:sp>
      <p:sp>
        <p:nvSpPr>
          <p:cNvPr id="4" name="Rectangle 3"/>
          <p:cNvSpPr/>
          <p:nvPr/>
        </p:nvSpPr>
        <p:spPr>
          <a:xfrm>
            <a:off x="6781800" y="114300"/>
            <a:ext cx="2362200" cy="822325"/>
          </a:xfrm>
          <a:prstGeom prst="rect">
            <a:avLst/>
          </a:prstGeom>
          <a:solidFill>
            <a:srgbClr val="B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4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25" y="6327775"/>
            <a:ext cx="1295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105401" y="1042988"/>
            <a:ext cx="3962400" cy="4808496"/>
          </a:xfrm>
          <a:prstGeom prst="rect">
            <a:avLst/>
          </a:prstGeom>
        </p:spPr>
        <p:txBody>
          <a:bodyPr wrap="square">
            <a:spAutoFit/>
          </a:bodyPr>
          <a:lstStyle/>
          <a:p>
            <a:pPr indent="457200">
              <a:lnSpc>
                <a:spcPct val="115000"/>
              </a:lnSpc>
              <a:spcBef>
                <a:spcPts val="0"/>
              </a:spcBef>
              <a:spcAft>
                <a:spcPts val="1000"/>
              </a:spcAft>
              <a:defRPr/>
            </a:pPr>
            <a:r>
              <a:rPr lang="en-US" sz="1400" dirty="0">
                <a:solidFill>
                  <a:schemeClr val="bg1"/>
                </a:solidFill>
                <a:latin typeface="Calibri"/>
                <a:ea typeface="Calibri"/>
                <a:cs typeface="Times New Roman"/>
              </a:rPr>
              <a:t>Label must include:  </a:t>
            </a:r>
          </a:p>
          <a:p>
            <a:pPr marL="742950" lvl="1" indent="-285750">
              <a:lnSpc>
                <a:spcPct val="115000"/>
              </a:lnSpc>
              <a:spcBef>
                <a:spcPts val="0"/>
              </a:spcBef>
              <a:spcAft>
                <a:spcPts val="0"/>
              </a:spcAft>
              <a:buFont typeface="Courier New"/>
              <a:buChar char="o"/>
              <a:defRPr/>
            </a:pPr>
            <a:r>
              <a:rPr lang="en-US" sz="1400" dirty="0">
                <a:solidFill>
                  <a:schemeClr val="bg1"/>
                </a:solidFill>
                <a:latin typeface="Calibri"/>
                <a:ea typeface="Calibri"/>
                <a:cs typeface="Times New Roman"/>
              </a:rPr>
              <a:t>Patient’s complete first and last name</a:t>
            </a:r>
          </a:p>
          <a:p>
            <a:pPr marL="742950" lvl="1" indent="-285750">
              <a:lnSpc>
                <a:spcPct val="115000"/>
              </a:lnSpc>
              <a:spcBef>
                <a:spcPts val="0"/>
              </a:spcBef>
              <a:spcAft>
                <a:spcPts val="0"/>
              </a:spcAft>
              <a:buFont typeface="Courier New"/>
              <a:buChar char="o"/>
              <a:defRPr/>
            </a:pPr>
            <a:endParaRPr lang="en-US" sz="1400" dirty="0">
              <a:solidFill>
                <a:schemeClr val="bg1"/>
              </a:solidFill>
              <a:latin typeface="Calibri"/>
              <a:ea typeface="Calibri"/>
              <a:cs typeface="Times New Roman"/>
            </a:endParaRPr>
          </a:p>
          <a:p>
            <a:pPr marL="742950" lvl="1" indent="-285750">
              <a:lnSpc>
                <a:spcPct val="115000"/>
              </a:lnSpc>
              <a:spcBef>
                <a:spcPts val="0"/>
              </a:spcBef>
              <a:spcAft>
                <a:spcPts val="0"/>
              </a:spcAft>
              <a:buFont typeface="Courier New"/>
              <a:buChar char="o"/>
              <a:defRPr/>
            </a:pPr>
            <a:r>
              <a:rPr lang="en-US" sz="1400" dirty="0">
                <a:solidFill>
                  <a:schemeClr val="bg1"/>
                </a:solidFill>
                <a:latin typeface="Calibri"/>
                <a:ea typeface="Calibri"/>
                <a:cs typeface="Times New Roman"/>
              </a:rPr>
              <a:t>Patient’s </a:t>
            </a:r>
            <a:r>
              <a:rPr lang="en-US" sz="1400" dirty="0" smtClean="0">
                <a:solidFill>
                  <a:schemeClr val="bg1"/>
                </a:solidFill>
                <a:latin typeface="Calibri"/>
                <a:ea typeface="Calibri"/>
                <a:cs typeface="Times New Roman"/>
              </a:rPr>
              <a:t>Medical Record number (or date of birth for patient who has not been issued an armband)</a:t>
            </a:r>
          </a:p>
          <a:p>
            <a:pPr marL="742950" lvl="1" indent="-285750">
              <a:lnSpc>
                <a:spcPct val="115000"/>
              </a:lnSpc>
              <a:spcBef>
                <a:spcPts val="0"/>
              </a:spcBef>
              <a:spcAft>
                <a:spcPts val="0"/>
              </a:spcAft>
              <a:buFont typeface="Courier New"/>
              <a:buChar char="o"/>
              <a:defRPr/>
            </a:pPr>
            <a:endParaRPr lang="en-US" sz="1400" dirty="0" smtClean="0">
              <a:solidFill>
                <a:schemeClr val="bg1"/>
              </a:solidFill>
              <a:latin typeface="Calibri"/>
              <a:ea typeface="Calibri"/>
              <a:cs typeface="Times New Roman"/>
            </a:endParaRPr>
          </a:p>
          <a:p>
            <a:pPr marL="742950" lvl="1" indent="-285750">
              <a:lnSpc>
                <a:spcPct val="115000"/>
              </a:lnSpc>
              <a:spcBef>
                <a:spcPts val="0"/>
              </a:spcBef>
              <a:spcAft>
                <a:spcPts val="0"/>
              </a:spcAft>
              <a:buFont typeface="Courier New"/>
              <a:buChar char="o"/>
              <a:defRPr/>
            </a:pPr>
            <a:r>
              <a:rPr lang="en-US" sz="1400" dirty="0" smtClean="0">
                <a:solidFill>
                  <a:schemeClr val="bg1"/>
                </a:solidFill>
                <a:latin typeface="Calibri"/>
                <a:ea typeface="Calibri"/>
                <a:cs typeface="Times New Roman"/>
              </a:rPr>
              <a:t>If Blood Bank testing is required , refer to the policy for labeling with a blood bank arm band at each facility</a:t>
            </a:r>
            <a:endParaRPr lang="en-US" sz="1400" dirty="0">
              <a:solidFill>
                <a:schemeClr val="bg1"/>
              </a:solidFill>
              <a:latin typeface="Calibri"/>
              <a:ea typeface="Calibri"/>
              <a:cs typeface="Times New Roman"/>
            </a:endParaRPr>
          </a:p>
          <a:p>
            <a:pPr marL="742950" lvl="1" indent="-285750">
              <a:lnSpc>
                <a:spcPct val="115000"/>
              </a:lnSpc>
              <a:spcBef>
                <a:spcPts val="0"/>
              </a:spcBef>
              <a:spcAft>
                <a:spcPts val="0"/>
              </a:spcAft>
              <a:buFont typeface="Courier New"/>
              <a:buChar char="o"/>
              <a:defRPr/>
            </a:pPr>
            <a:endParaRPr lang="en-US" sz="1400" dirty="0">
              <a:solidFill>
                <a:schemeClr val="bg1"/>
              </a:solidFill>
              <a:latin typeface="Calibri"/>
              <a:ea typeface="Calibri"/>
              <a:cs typeface="Times New Roman"/>
            </a:endParaRPr>
          </a:p>
          <a:p>
            <a:pPr marL="742950" lvl="1" indent="-285750">
              <a:lnSpc>
                <a:spcPct val="115000"/>
              </a:lnSpc>
              <a:spcBef>
                <a:spcPts val="0"/>
              </a:spcBef>
              <a:spcAft>
                <a:spcPts val="0"/>
              </a:spcAft>
              <a:buFont typeface="Courier New"/>
              <a:buChar char="o"/>
              <a:defRPr/>
            </a:pPr>
            <a:r>
              <a:rPr lang="en-US" sz="1400" dirty="0">
                <a:solidFill>
                  <a:schemeClr val="bg1"/>
                </a:solidFill>
                <a:latin typeface="Calibri"/>
                <a:ea typeface="Calibri"/>
                <a:cs typeface="Times New Roman"/>
              </a:rPr>
              <a:t>Date collected</a:t>
            </a:r>
          </a:p>
          <a:p>
            <a:pPr marL="742950" lvl="1" indent="-285750">
              <a:lnSpc>
                <a:spcPct val="115000"/>
              </a:lnSpc>
              <a:spcBef>
                <a:spcPts val="0"/>
              </a:spcBef>
              <a:spcAft>
                <a:spcPts val="0"/>
              </a:spcAft>
              <a:buFont typeface="Courier New"/>
              <a:buChar char="o"/>
              <a:defRPr/>
            </a:pPr>
            <a:endParaRPr lang="en-US" sz="1400" dirty="0">
              <a:solidFill>
                <a:schemeClr val="bg1"/>
              </a:solidFill>
              <a:latin typeface="Calibri"/>
              <a:ea typeface="Calibri"/>
              <a:cs typeface="Times New Roman"/>
            </a:endParaRPr>
          </a:p>
          <a:p>
            <a:pPr marL="742950" lvl="1" indent="-285750">
              <a:lnSpc>
                <a:spcPct val="115000"/>
              </a:lnSpc>
              <a:spcBef>
                <a:spcPts val="0"/>
              </a:spcBef>
              <a:spcAft>
                <a:spcPts val="0"/>
              </a:spcAft>
              <a:buFont typeface="Courier New"/>
              <a:buChar char="o"/>
              <a:defRPr/>
            </a:pPr>
            <a:r>
              <a:rPr lang="en-US" sz="1400" dirty="0">
                <a:solidFill>
                  <a:schemeClr val="bg1"/>
                </a:solidFill>
                <a:latin typeface="Calibri"/>
                <a:ea typeface="Calibri"/>
                <a:cs typeface="Times New Roman"/>
              </a:rPr>
              <a:t>Time of collection (in military time)</a:t>
            </a:r>
          </a:p>
          <a:p>
            <a:pPr marL="742950" lvl="1" indent="-285750">
              <a:lnSpc>
                <a:spcPct val="115000"/>
              </a:lnSpc>
              <a:spcBef>
                <a:spcPts val="0"/>
              </a:spcBef>
              <a:spcAft>
                <a:spcPts val="0"/>
              </a:spcAft>
              <a:buFont typeface="Courier New"/>
              <a:buChar char="o"/>
              <a:defRPr/>
            </a:pPr>
            <a:endParaRPr lang="en-US" sz="1400" dirty="0">
              <a:solidFill>
                <a:schemeClr val="bg1"/>
              </a:solidFill>
              <a:latin typeface="Calibri"/>
              <a:ea typeface="Calibri"/>
              <a:cs typeface="Times New Roman"/>
            </a:endParaRPr>
          </a:p>
          <a:p>
            <a:pPr marL="742950" lvl="1" indent="-285750">
              <a:lnSpc>
                <a:spcPct val="115000"/>
              </a:lnSpc>
              <a:spcBef>
                <a:spcPts val="0"/>
              </a:spcBef>
              <a:spcAft>
                <a:spcPts val="1000"/>
              </a:spcAft>
              <a:buFont typeface="Courier New"/>
              <a:buChar char="o"/>
              <a:defRPr/>
            </a:pPr>
            <a:r>
              <a:rPr lang="en-US" sz="1400" dirty="0">
                <a:solidFill>
                  <a:schemeClr val="bg1"/>
                </a:solidFill>
                <a:latin typeface="Calibri"/>
                <a:ea typeface="Calibri"/>
                <a:cs typeface="Times New Roman"/>
              </a:rPr>
              <a:t>Initials of the person collecting the specimen</a:t>
            </a:r>
          </a:p>
          <a:p>
            <a:pPr lvl="1">
              <a:lnSpc>
                <a:spcPct val="115000"/>
              </a:lnSpc>
              <a:spcBef>
                <a:spcPts val="0"/>
              </a:spcBef>
              <a:spcAft>
                <a:spcPts val="1000"/>
              </a:spcAft>
              <a:defRPr/>
            </a:pPr>
            <a:endParaRPr lang="en-US" sz="1400" dirty="0">
              <a:solidFill>
                <a:schemeClr val="bg1"/>
              </a:solidFill>
              <a:latin typeface="Calibri"/>
              <a:ea typeface="Calibri"/>
              <a:cs typeface="Times New Roman"/>
            </a:endParaRPr>
          </a:p>
        </p:txBody>
      </p:sp>
      <p:pic>
        <p:nvPicPr>
          <p:cNvPr id="1024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27038"/>
            <a:ext cx="3189288" cy="570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4021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6"/>
          <p:cNvSpPr>
            <a:spLocks noGrp="1"/>
          </p:cNvSpPr>
          <p:nvPr>
            <p:ph type="body" sz="quarter" idx="2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3200" b="0" smtClean="0">
                <a:latin typeface="Impact" pitchFamily="34" charset="0"/>
              </a:rPr>
              <a:t>Incorrectly labeled specimens</a:t>
            </a:r>
          </a:p>
        </p:txBody>
      </p:sp>
      <p:sp>
        <p:nvSpPr>
          <p:cNvPr id="11" name="Rectangle 10"/>
          <p:cNvSpPr/>
          <p:nvPr/>
        </p:nvSpPr>
        <p:spPr>
          <a:xfrm>
            <a:off x="152400" y="6019800"/>
            <a:ext cx="11430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p:cNvSpPr/>
          <p:nvPr/>
        </p:nvSpPr>
        <p:spPr>
          <a:xfrm>
            <a:off x="5705475" y="6096000"/>
            <a:ext cx="3200400" cy="609600"/>
          </a:xfrm>
          <a:prstGeom prst="rect">
            <a:avLst/>
          </a:prstGeom>
          <a:solidFill>
            <a:srgbClr val="CEE3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26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13" y="6324600"/>
            <a:ext cx="12985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5"/>
          <p:cNvSpPr>
            <a:spLocks noGrp="1"/>
          </p:cNvSpPr>
          <p:nvPr>
            <p:ph type="body" sz="quarter" idx="22"/>
          </p:nvPr>
        </p:nvSpPr>
        <p:spPr>
          <a:xfrm>
            <a:off x="5029200" y="1143000"/>
            <a:ext cx="3267075" cy="304800"/>
          </a:xfrm>
        </p:spPr>
        <p:txBody>
          <a:bodyPr/>
          <a:lstStyle/>
          <a:p>
            <a:pPr marL="742950" indent="-285750">
              <a:lnSpc>
                <a:spcPct val="115000"/>
              </a:lnSpc>
              <a:spcBef>
                <a:spcPts val="0"/>
              </a:spcBef>
              <a:spcAft>
                <a:spcPts val="0"/>
              </a:spcAft>
              <a:buFont typeface="Courier New"/>
              <a:buChar char="o"/>
              <a:defRPr/>
            </a:pPr>
            <a:r>
              <a:rPr lang="en-US" b="0" dirty="0">
                <a:latin typeface="Calibri"/>
                <a:ea typeface="Calibri"/>
                <a:cs typeface="Times New Roman"/>
              </a:rPr>
              <a:t>If the </a:t>
            </a:r>
            <a:r>
              <a:rPr lang="en-US" b="0" dirty="0" smtClean="0">
                <a:latin typeface="Calibri"/>
                <a:ea typeface="Calibri"/>
                <a:cs typeface="Times New Roman"/>
              </a:rPr>
              <a:t>specimen </a:t>
            </a:r>
            <a:r>
              <a:rPr lang="en-US" b="0" dirty="0">
                <a:latin typeface="Calibri"/>
                <a:ea typeface="Calibri"/>
                <a:cs typeface="Times New Roman"/>
              </a:rPr>
              <a:t>is one that can be recollected by venipuncture or otherwise (e.g. urine sample) the client will be notified that a </a:t>
            </a:r>
            <a:r>
              <a:rPr lang="en-US" b="0" u="sng" dirty="0">
                <a:latin typeface="Calibri"/>
                <a:ea typeface="Calibri"/>
                <a:cs typeface="Times New Roman"/>
              </a:rPr>
              <a:t>new specimen is required.</a:t>
            </a:r>
            <a:endParaRPr lang="en-US" b="0" dirty="0">
              <a:latin typeface="Calibri"/>
              <a:ea typeface="Calibri"/>
              <a:cs typeface="Times New Roman"/>
            </a:endParaRPr>
          </a:p>
          <a:p>
            <a:pPr marL="914400">
              <a:lnSpc>
                <a:spcPct val="115000"/>
              </a:lnSpc>
              <a:spcBef>
                <a:spcPts val="0"/>
              </a:spcBef>
              <a:spcAft>
                <a:spcPts val="0"/>
              </a:spcAft>
              <a:defRPr/>
            </a:pPr>
            <a:r>
              <a:rPr lang="en-US" b="0" dirty="0">
                <a:latin typeface="Calibri"/>
                <a:ea typeface="Calibri"/>
                <a:cs typeface="Times New Roman"/>
              </a:rPr>
              <a:t> </a:t>
            </a:r>
          </a:p>
          <a:p>
            <a:pPr marL="742950" lvl="1" indent="-285750">
              <a:lnSpc>
                <a:spcPct val="115000"/>
              </a:lnSpc>
              <a:spcBef>
                <a:spcPts val="0"/>
              </a:spcBef>
              <a:spcAft>
                <a:spcPts val="1000"/>
              </a:spcAft>
              <a:buFont typeface="Courier New"/>
              <a:buChar char="o"/>
              <a:defRPr/>
            </a:pPr>
            <a:r>
              <a:rPr lang="en-US" b="0" dirty="0" smtClean="0">
                <a:latin typeface="Calibri"/>
                <a:ea typeface="Calibri"/>
                <a:cs typeface="Times New Roman"/>
              </a:rPr>
              <a:t>If the specimen is not easily </a:t>
            </a:r>
            <a:r>
              <a:rPr lang="en-US" b="0" dirty="0">
                <a:latin typeface="Calibri"/>
                <a:ea typeface="Calibri"/>
                <a:cs typeface="Times New Roman"/>
              </a:rPr>
              <a:t>recollected </a:t>
            </a:r>
            <a:r>
              <a:rPr lang="en-US" b="0" dirty="0" smtClean="0">
                <a:latin typeface="Calibri"/>
                <a:ea typeface="Calibri"/>
                <a:cs typeface="Times New Roman"/>
              </a:rPr>
              <a:t>(e.g. CSF/body </a:t>
            </a:r>
            <a:r>
              <a:rPr lang="en-US" b="0" dirty="0">
                <a:latin typeface="Calibri"/>
                <a:ea typeface="Calibri"/>
                <a:cs typeface="Times New Roman"/>
              </a:rPr>
              <a:t>fluids, </a:t>
            </a:r>
            <a:r>
              <a:rPr lang="en-US" b="0" dirty="0" smtClean="0">
                <a:latin typeface="Calibri"/>
                <a:ea typeface="Calibri"/>
                <a:cs typeface="Times New Roman"/>
              </a:rPr>
              <a:t>surgical collections</a:t>
            </a:r>
            <a:r>
              <a:rPr lang="en-US" b="0" dirty="0">
                <a:latin typeface="Calibri"/>
                <a:ea typeface="Calibri"/>
                <a:cs typeface="Times New Roman"/>
              </a:rPr>
              <a:t>, blood </a:t>
            </a:r>
            <a:r>
              <a:rPr lang="en-US" b="0" dirty="0" smtClean="0">
                <a:latin typeface="Calibri"/>
                <a:ea typeface="Calibri"/>
                <a:cs typeface="Times New Roman"/>
              </a:rPr>
              <a:t>gases), </a:t>
            </a:r>
            <a:r>
              <a:rPr lang="en-US" b="0" dirty="0">
                <a:latin typeface="Calibri"/>
                <a:ea typeface="Calibri"/>
                <a:cs typeface="Times New Roman"/>
              </a:rPr>
              <a:t>the person who originally collected the specimen must acknowledge the identity of the specimen and fix accordingly. This </a:t>
            </a:r>
            <a:r>
              <a:rPr lang="en-US" b="0" dirty="0" smtClean="0">
                <a:latin typeface="Calibri"/>
                <a:ea typeface="Calibri"/>
                <a:cs typeface="Times New Roman"/>
              </a:rPr>
              <a:t>will </a:t>
            </a:r>
            <a:r>
              <a:rPr lang="en-US" b="0" dirty="0">
                <a:latin typeface="Calibri"/>
                <a:ea typeface="Calibri"/>
                <a:cs typeface="Times New Roman"/>
              </a:rPr>
              <a:t>include in person relabeling and will be determined on a case by case basis at the discretion of the laboratory.</a:t>
            </a:r>
          </a:p>
          <a:p>
            <a:pPr>
              <a:defRPr/>
            </a:pPr>
            <a:endParaRPr lang="en-US" sz="1600" dirty="0"/>
          </a:p>
        </p:txBody>
      </p:sp>
      <p:pic>
        <p:nvPicPr>
          <p:cNvPr id="1127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4800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2387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5"/>
          <p:cNvSpPr>
            <a:spLocks noGrp="1"/>
          </p:cNvSpPr>
          <p:nvPr>
            <p:ph type="body" sz="quarter" idx="2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b="0" smtClean="0">
                <a:latin typeface="Impact" pitchFamily="34" charset="0"/>
              </a:rPr>
              <a:t>Correct Placement of Labels</a:t>
            </a:r>
          </a:p>
        </p:txBody>
      </p:sp>
      <p:sp>
        <p:nvSpPr>
          <p:cNvPr id="7" name="Rectangle 6"/>
          <p:cNvSpPr/>
          <p:nvPr/>
        </p:nvSpPr>
        <p:spPr>
          <a:xfrm>
            <a:off x="5705475" y="6096000"/>
            <a:ext cx="3200400" cy="609600"/>
          </a:xfrm>
          <a:prstGeom prst="rect">
            <a:avLst/>
          </a:prstGeom>
          <a:solidFill>
            <a:srgbClr val="CEE3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152400" y="6019800"/>
            <a:ext cx="11430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293" name="Text Placeholder 4"/>
          <p:cNvSpPr>
            <a:spLocks noGrp="1"/>
          </p:cNvSpPr>
          <p:nvPr>
            <p:ph type="body" sz="quarter" idx="4294967295"/>
          </p:nvPr>
        </p:nvSpPr>
        <p:spPr bwMode="auto">
          <a:xfrm>
            <a:off x="5648325" y="1143000"/>
            <a:ext cx="3267075"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Courier New" pitchFamily="49" charset="0"/>
              <a:buChar char="o"/>
            </a:pPr>
            <a:r>
              <a:rPr lang="en-US" altLang="en-US" sz="1400" smtClean="0">
                <a:latin typeface="Calibri" pitchFamily="34" charset="0"/>
              </a:rPr>
              <a:t>Proper placement of labels is essential for all specimens. Labels must be straight, wrinkle-free, and oriented as demonstrated to the left.</a:t>
            </a:r>
          </a:p>
          <a:p>
            <a:pPr>
              <a:buFont typeface="Courier New" pitchFamily="49" charset="0"/>
              <a:buChar char="o"/>
            </a:pPr>
            <a:endParaRPr lang="en-US" altLang="en-US" sz="1400" smtClean="0">
              <a:latin typeface="Calibri" pitchFamily="34" charset="0"/>
            </a:endParaRPr>
          </a:p>
          <a:p>
            <a:pPr>
              <a:buFont typeface="Courier New" pitchFamily="49" charset="0"/>
              <a:buChar char="o"/>
            </a:pPr>
            <a:r>
              <a:rPr lang="en-US" altLang="en-US" sz="1400" smtClean="0">
                <a:solidFill>
                  <a:srgbClr val="333333"/>
                </a:solidFill>
                <a:latin typeface="Calibri" pitchFamily="34" charset="0"/>
                <a:ea typeface="Times New Roman" pitchFamily="18" charset="0"/>
                <a:cs typeface="Helvetica" pitchFamily="34" charset="0"/>
              </a:rPr>
              <a:t>Take note that the label is placed near the top of the tube cap and there are no wrinkles or overlap.</a:t>
            </a:r>
          </a:p>
          <a:p>
            <a:pPr>
              <a:buFont typeface="Courier New" pitchFamily="49" charset="0"/>
              <a:buChar char="o"/>
            </a:pPr>
            <a:endParaRPr lang="en-US" altLang="en-US" sz="1400" smtClean="0">
              <a:solidFill>
                <a:srgbClr val="333333"/>
              </a:solidFill>
              <a:latin typeface="Calibri" pitchFamily="34" charset="0"/>
              <a:cs typeface="Helvetica" pitchFamily="34" charset="0"/>
            </a:endParaRPr>
          </a:p>
          <a:p>
            <a:pPr>
              <a:buFont typeface="Courier New" pitchFamily="49" charset="0"/>
              <a:buChar char="o"/>
            </a:pPr>
            <a:r>
              <a:rPr lang="en-US" altLang="en-US" sz="1400" smtClean="0">
                <a:solidFill>
                  <a:srgbClr val="333333"/>
                </a:solidFill>
                <a:latin typeface="Calibri" pitchFamily="34" charset="0"/>
                <a:cs typeface="Helvetica" pitchFamily="34" charset="0"/>
              </a:rPr>
              <a:t>The label contains all required information and the collector’s date, time, and initials are present and legible.</a:t>
            </a:r>
            <a:endParaRPr lang="en-US" altLang="en-US" sz="1400" smtClean="0">
              <a:latin typeface="Calibri" pitchFamily="34" charset="0"/>
            </a:endParaRPr>
          </a:p>
        </p:txBody>
      </p:sp>
      <p:sp>
        <p:nvSpPr>
          <p:cNvPr id="12294" name="Rectangle 17"/>
          <p:cNvSpPr>
            <a:spLocks noChangeArrowheads="1"/>
          </p:cNvSpPr>
          <p:nvPr/>
        </p:nvSpPr>
        <p:spPr bwMode="auto">
          <a:xfrm>
            <a:off x="5486400" y="2051050"/>
            <a:ext cx="34194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eaLnBrk="0" fontAlgn="base" hangingPunct="0">
              <a:spcBef>
                <a:spcPct val="0"/>
              </a:spcBef>
              <a:spcAft>
                <a:spcPct val="0"/>
              </a:spcAft>
              <a:defRPr>
                <a:solidFill>
                  <a:schemeClr val="tx1"/>
                </a:solidFill>
                <a:latin typeface="Trebushet MS"/>
              </a:defRPr>
            </a:lvl6pPr>
            <a:lvl7pPr marL="2971800" indent="-228600" eaLnBrk="0" fontAlgn="base" hangingPunct="0">
              <a:spcBef>
                <a:spcPct val="0"/>
              </a:spcBef>
              <a:spcAft>
                <a:spcPct val="0"/>
              </a:spcAft>
              <a:defRPr>
                <a:solidFill>
                  <a:schemeClr val="tx1"/>
                </a:solidFill>
                <a:latin typeface="Trebushet MS"/>
              </a:defRPr>
            </a:lvl7pPr>
            <a:lvl8pPr marL="3429000" indent="-228600" eaLnBrk="0" fontAlgn="base" hangingPunct="0">
              <a:spcBef>
                <a:spcPct val="0"/>
              </a:spcBef>
              <a:spcAft>
                <a:spcPct val="0"/>
              </a:spcAft>
              <a:defRPr>
                <a:solidFill>
                  <a:schemeClr val="tx1"/>
                </a:solidFill>
                <a:latin typeface="Trebushet MS"/>
              </a:defRPr>
            </a:lvl8pPr>
            <a:lvl9pPr marL="3886200" indent="-228600" eaLnBrk="0" fontAlgn="base" hangingPunct="0">
              <a:spcBef>
                <a:spcPct val="0"/>
              </a:spcBef>
              <a:spcAft>
                <a:spcPct val="0"/>
              </a:spcAft>
              <a:defRPr>
                <a:solidFill>
                  <a:schemeClr val="tx1"/>
                </a:solidFill>
                <a:latin typeface="Trebushet MS"/>
              </a:defRPr>
            </a:lvl9pPr>
          </a:lstStyle>
          <a:p>
            <a:pPr eaLnBrk="1" hangingPunct="1">
              <a:buFont typeface="Wingdings" pitchFamily="2" charset="2"/>
              <a:buChar char="§"/>
            </a:pPr>
            <a:endParaRPr lang="en-US" altLang="en-US" sz="1500">
              <a:latin typeface="Arial" pitchFamily="34" charset="0"/>
              <a:cs typeface="Arial" pitchFamily="34" charset="0"/>
            </a:endParaRPr>
          </a:p>
          <a:p>
            <a:pPr eaLnBrk="1" hangingPunct="1">
              <a:buFont typeface="Wingdings" pitchFamily="2" charset="2"/>
              <a:buChar char="§"/>
            </a:pPr>
            <a:endParaRPr lang="en-US" altLang="en-US" sz="1500">
              <a:latin typeface="Arial" pitchFamily="34" charset="0"/>
              <a:cs typeface="Arial" pitchFamily="34" charset="0"/>
            </a:endParaRPr>
          </a:p>
        </p:txBody>
      </p:sp>
      <p:pic>
        <p:nvPicPr>
          <p:cNvPr id="1229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13" y="6327775"/>
            <a:ext cx="12985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675" y="1600200"/>
            <a:ext cx="47402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01414" y="3407664"/>
            <a:ext cx="859536" cy="8595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1"/>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3200" b="0" smtClean="0">
                <a:latin typeface="Impact" pitchFamily="34" charset="0"/>
              </a:rPr>
              <a:t>Incorrect placement of labels</a:t>
            </a:r>
          </a:p>
        </p:txBody>
      </p:sp>
      <p:sp>
        <p:nvSpPr>
          <p:cNvPr id="13315" name="Text Placeholder 4"/>
          <p:cNvSpPr txBox="1">
            <a:spLocks/>
          </p:cNvSpPr>
          <p:nvPr/>
        </p:nvSpPr>
        <p:spPr bwMode="auto">
          <a:xfrm>
            <a:off x="5648325" y="1143000"/>
            <a:ext cx="3267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eaLnBrk="0" fontAlgn="base" hangingPunct="0">
              <a:spcBef>
                <a:spcPct val="0"/>
              </a:spcBef>
              <a:spcAft>
                <a:spcPct val="0"/>
              </a:spcAft>
              <a:defRPr>
                <a:solidFill>
                  <a:schemeClr val="tx1"/>
                </a:solidFill>
                <a:latin typeface="Trebushet MS"/>
              </a:defRPr>
            </a:lvl6pPr>
            <a:lvl7pPr marL="2971800" indent="-228600" eaLnBrk="0" fontAlgn="base" hangingPunct="0">
              <a:spcBef>
                <a:spcPct val="0"/>
              </a:spcBef>
              <a:spcAft>
                <a:spcPct val="0"/>
              </a:spcAft>
              <a:defRPr>
                <a:solidFill>
                  <a:schemeClr val="tx1"/>
                </a:solidFill>
                <a:latin typeface="Trebushet MS"/>
              </a:defRPr>
            </a:lvl7pPr>
            <a:lvl8pPr marL="3429000" indent="-228600" eaLnBrk="0" fontAlgn="base" hangingPunct="0">
              <a:spcBef>
                <a:spcPct val="0"/>
              </a:spcBef>
              <a:spcAft>
                <a:spcPct val="0"/>
              </a:spcAft>
              <a:defRPr>
                <a:solidFill>
                  <a:schemeClr val="tx1"/>
                </a:solidFill>
                <a:latin typeface="Trebushet MS"/>
              </a:defRPr>
            </a:lvl8pPr>
            <a:lvl9pPr marL="3886200" indent="-228600" eaLnBrk="0" fontAlgn="base" hangingPunct="0">
              <a:spcBef>
                <a:spcPct val="0"/>
              </a:spcBef>
              <a:spcAft>
                <a:spcPct val="0"/>
              </a:spcAft>
              <a:defRPr>
                <a:solidFill>
                  <a:schemeClr val="tx1"/>
                </a:solidFill>
                <a:latin typeface="Trebushet MS"/>
              </a:defRPr>
            </a:lvl9pPr>
          </a:lstStyle>
          <a:p>
            <a:pPr marL="285750" indent="-285750">
              <a:buFont typeface="Courier New" panose="02070309020205020404" pitchFamily="49" charset="0"/>
              <a:buChar char="o"/>
              <a:defRPr/>
            </a:pPr>
            <a:r>
              <a:rPr lang="en-US" sz="1400" dirty="0" smtClean="0">
                <a:solidFill>
                  <a:schemeClr val="bg1"/>
                </a:solidFill>
                <a:latin typeface="Calibri" panose="020F0502020204030204" pitchFamily="34" charset="0"/>
              </a:rPr>
              <a:t>If you have labels that are incorrectly sized, please take care to remove any overlapping label.</a:t>
            </a:r>
          </a:p>
          <a:p>
            <a:pPr>
              <a:defRPr/>
            </a:pPr>
            <a:endParaRPr lang="en-US" sz="1400" dirty="0" smtClean="0">
              <a:solidFill>
                <a:schemeClr val="bg1"/>
              </a:solidFill>
              <a:latin typeface="Calibri" panose="020F0502020204030204" pitchFamily="34" charset="0"/>
            </a:endParaRPr>
          </a:p>
          <a:p>
            <a:pPr marL="285750" indent="-285750">
              <a:buFont typeface="Courier New" panose="02070309020205020404" pitchFamily="49" charset="0"/>
              <a:buChar char="o"/>
              <a:defRPr/>
            </a:pPr>
            <a:r>
              <a:rPr lang="en-US" sz="1400" dirty="0" smtClean="0">
                <a:solidFill>
                  <a:schemeClr val="bg1"/>
                </a:solidFill>
                <a:latin typeface="Calibri" panose="020F0502020204030204" pitchFamily="34" charset="0"/>
              </a:rPr>
              <a:t>The tube on the top is placed correctly towards the tube cap, but still overlaps. It is acceptable to remove the excess label at the bottom as long as no pertinent information is lost.</a:t>
            </a:r>
          </a:p>
          <a:p>
            <a:pPr marL="285750" indent="-285750">
              <a:buFont typeface="Courier New" panose="02070309020205020404" pitchFamily="49" charset="0"/>
              <a:buChar char="o"/>
              <a:defRPr/>
            </a:pPr>
            <a:endParaRPr lang="en-US" sz="1400" dirty="0" smtClean="0">
              <a:solidFill>
                <a:schemeClr val="bg1"/>
              </a:solidFill>
              <a:latin typeface="Calibri" panose="020F0502020204030204" pitchFamily="34" charset="0"/>
            </a:endParaRPr>
          </a:p>
          <a:p>
            <a:pPr marL="285750" indent="-285750">
              <a:buFont typeface="Courier New" panose="02070309020205020404" pitchFamily="49" charset="0"/>
              <a:buChar char="o"/>
              <a:defRPr/>
            </a:pPr>
            <a:r>
              <a:rPr lang="en-US" sz="1400" dirty="0" smtClean="0">
                <a:solidFill>
                  <a:schemeClr val="bg1"/>
                </a:solidFill>
                <a:latin typeface="Calibri" panose="020F0502020204030204" pitchFamily="34" charset="0"/>
              </a:rPr>
              <a:t>The tube on the bottom is incorrectly labeled as it overlaps the cap. Move the label below the cap and remove excess label hanging from the bottom of the tube, once again taking care that no pertinent information is lost.</a:t>
            </a:r>
          </a:p>
        </p:txBody>
      </p:sp>
      <p:sp>
        <p:nvSpPr>
          <p:cNvPr id="17" name="Rectangle 16"/>
          <p:cNvSpPr/>
          <p:nvPr/>
        </p:nvSpPr>
        <p:spPr>
          <a:xfrm>
            <a:off x="152400" y="6019800"/>
            <a:ext cx="11430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p:cNvSpPr/>
          <p:nvPr/>
        </p:nvSpPr>
        <p:spPr>
          <a:xfrm>
            <a:off x="5705475" y="6096000"/>
            <a:ext cx="3200400" cy="609600"/>
          </a:xfrm>
          <a:prstGeom prst="rect">
            <a:avLst/>
          </a:prstGeom>
          <a:solidFill>
            <a:srgbClr val="CEE3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6781800" y="114300"/>
            <a:ext cx="2362200" cy="822325"/>
          </a:xfrm>
          <a:prstGeom prst="rect">
            <a:avLst/>
          </a:prstGeom>
          <a:solidFill>
            <a:srgbClr val="B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31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13" y="6327775"/>
            <a:ext cx="12985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2313" y="3557588"/>
            <a:ext cx="38862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00" y="1371600"/>
            <a:ext cx="3884613"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235645" y="3127820"/>
            <a:ext cx="859536" cy="8595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4"/>
          <p:cNvSpPr>
            <a:spLocks noGrp="1"/>
          </p:cNvSpPr>
          <p:nvPr>
            <p:ph type="body" sz="quarter" idx="22"/>
          </p:nvPr>
        </p:nvSpPr>
        <p:spPr bwMode="auto">
          <a:xfrm>
            <a:off x="5648325" y="1143000"/>
            <a:ext cx="326707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000" b="0" dirty="0" smtClean="0">
                <a:solidFill>
                  <a:schemeClr val="bg1"/>
                </a:solidFill>
                <a:latin typeface="Calibri" pitchFamily="34" charset="0"/>
              </a:rPr>
              <a:t>Don’t be a fashion disaster.</a:t>
            </a:r>
          </a:p>
          <a:p>
            <a:pPr algn="ctr" eaLnBrk="1" hangingPunct="1"/>
            <a:endParaRPr lang="en-US" altLang="en-US" sz="4000" b="0" dirty="0" smtClean="0">
              <a:solidFill>
                <a:schemeClr val="bg1"/>
              </a:solidFill>
              <a:latin typeface="Calibri" pitchFamily="34" charset="0"/>
            </a:endParaRPr>
          </a:p>
          <a:p>
            <a:pPr algn="ctr" eaLnBrk="1" hangingPunct="1"/>
            <a:r>
              <a:rPr lang="en-US" altLang="en-US" sz="4000" b="0" dirty="0" smtClean="0">
                <a:solidFill>
                  <a:schemeClr val="bg1"/>
                </a:solidFill>
                <a:latin typeface="Calibri" pitchFamily="34" charset="0"/>
              </a:rPr>
              <a:t>STRIVE TO BE BEST DRESSED!</a:t>
            </a:r>
          </a:p>
        </p:txBody>
      </p:sp>
      <p:sp>
        <p:nvSpPr>
          <p:cNvPr id="14339" name="Text Placeholder 6"/>
          <p:cNvSpPr>
            <a:spLocks noGrp="1"/>
          </p:cNvSpPr>
          <p:nvPr>
            <p:ph type="body" sz="quarter" idx="2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3600" b="0" dirty="0" smtClean="0">
                <a:latin typeface="Impact" pitchFamily="34" charset="0"/>
              </a:rPr>
              <a:t>Best Dressed Tube</a:t>
            </a:r>
          </a:p>
        </p:txBody>
      </p:sp>
      <p:sp>
        <p:nvSpPr>
          <p:cNvPr id="8" name="Rectangle 7"/>
          <p:cNvSpPr/>
          <p:nvPr/>
        </p:nvSpPr>
        <p:spPr>
          <a:xfrm>
            <a:off x="152400" y="6019800"/>
            <a:ext cx="11430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5705475" y="6096000"/>
            <a:ext cx="3200400" cy="609600"/>
          </a:xfrm>
          <a:prstGeom prst="rect">
            <a:avLst/>
          </a:prstGeom>
          <a:solidFill>
            <a:srgbClr val="CEE3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434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13" y="6327775"/>
            <a:ext cx="12985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25" y="1143000"/>
            <a:ext cx="50307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5"/>
          <p:cNvSpPr>
            <a:spLocks noGrp="1"/>
          </p:cNvSpPr>
          <p:nvPr>
            <p:ph type="body" sz="quarter" idx="2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3200" b="0" dirty="0" smtClean="0">
                <a:latin typeface="Impact" pitchFamily="34" charset="0"/>
              </a:rPr>
              <a:t>Labeling Micro Specimens</a:t>
            </a:r>
          </a:p>
        </p:txBody>
      </p:sp>
      <p:sp>
        <p:nvSpPr>
          <p:cNvPr id="7" name="Rectangle 6"/>
          <p:cNvSpPr/>
          <p:nvPr/>
        </p:nvSpPr>
        <p:spPr>
          <a:xfrm>
            <a:off x="5705475" y="6096000"/>
            <a:ext cx="3200400" cy="609600"/>
          </a:xfrm>
          <a:prstGeom prst="rect">
            <a:avLst/>
          </a:prstGeom>
          <a:solidFill>
            <a:srgbClr val="CEE3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152400" y="6019800"/>
            <a:ext cx="11430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293" name="Text Placeholder 4"/>
          <p:cNvSpPr>
            <a:spLocks noGrp="1"/>
          </p:cNvSpPr>
          <p:nvPr>
            <p:ph type="body" sz="quarter" idx="4294967295"/>
          </p:nvPr>
        </p:nvSpPr>
        <p:spPr bwMode="auto">
          <a:xfrm>
            <a:off x="5648325" y="1143000"/>
            <a:ext cx="3267075"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Courier New" pitchFamily="49" charset="0"/>
              <a:buChar char="o"/>
            </a:pPr>
            <a:r>
              <a:rPr lang="en-US" altLang="en-US" sz="1400" dirty="0" smtClean="0">
                <a:latin typeface="Calibri" pitchFamily="34" charset="0"/>
              </a:rPr>
              <a:t>For micro swabs, please indicate specimen source on the primary label along with date/time of collection and collector’s initials.</a:t>
            </a:r>
          </a:p>
          <a:p>
            <a:pPr>
              <a:buFont typeface="Courier New" pitchFamily="49" charset="0"/>
              <a:buChar char="o"/>
            </a:pPr>
            <a:endParaRPr lang="en-US" altLang="en-US" sz="1400" dirty="0" smtClean="0">
              <a:latin typeface="Calibri" pitchFamily="34" charset="0"/>
            </a:endParaRPr>
          </a:p>
          <a:p>
            <a:pPr>
              <a:buFont typeface="Courier New" pitchFamily="49" charset="0"/>
              <a:buChar char="o"/>
            </a:pPr>
            <a:r>
              <a:rPr lang="en-US" altLang="en-US" sz="1400" dirty="0" smtClean="0">
                <a:solidFill>
                  <a:srgbClr val="333333"/>
                </a:solidFill>
                <a:latin typeface="Calibri" pitchFamily="34" charset="0"/>
                <a:ea typeface="Times New Roman" pitchFamily="18" charset="0"/>
                <a:cs typeface="Helvetica" pitchFamily="34" charset="0"/>
              </a:rPr>
              <a:t>Upon receipt into the laboratory, place all patient labels so they do not cover this primary label or the source. An example can be seen to the left.</a:t>
            </a:r>
          </a:p>
          <a:p>
            <a:pPr>
              <a:buFont typeface="Courier New" pitchFamily="49" charset="0"/>
              <a:buChar char="o"/>
            </a:pPr>
            <a:endParaRPr lang="en-US" altLang="en-US" sz="1400" dirty="0" smtClean="0">
              <a:solidFill>
                <a:srgbClr val="333333"/>
              </a:solidFill>
              <a:latin typeface="Calibri" pitchFamily="34" charset="0"/>
              <a:cs typeface="Helvetica" pitchFamily="34" charset="0"/>
            </a:endParaRPr>
          </a:p>
          <a:p>
            <a:pPr>
              <a:buFont typeface="Courier New" pitchFamily="49" charset="0"/>
              <a:buChar char="o"/>
            </a:pPr>
            <a:r>
              <a:rPr lang="en-US" altLang="en-US" sz="1400" dirty="0" smtClean="0">
                <a:solidFill>
                  <a:srgbClr val="333333"/>
                </a:solidFill>
                <a:latin typeface="Calibri" pitchFamily="34" charset="0"/>
                <a:cs typeface="Helvetica" pitchFamily="34" charset="0"/>
              </a:rPr>
              <a:t>For blood cultures, please indicate the source on the primary label along with the time of collection and collector’s initials. When placing any labels onto blood cultures take care </a:t>
            </a:r>
            <a:r>
              <a:rPr lang="en-US" altLang="en-US" sz="1400" u="sng" dirty="0" smtClean="0">
                <a:solidFill>
                  <a:srgbClr val="333333"/>
                </a:solidFill>
                <a:latin typeface="Calibri" pitchFamily="34" charset="0"/>
                <a:cs typeface="Helvetica" pitchFamily="34" charset="0"/>
              </a:rPr>
              <a:t>NOT</a:t>
            </a:r>
            <a:r>
              <a:rPr lang="en-US" altLang="en-US" sz="1400" dirty="0" smtClean="0">
                <a:solidFill>
                  <a:srgbClr val="333333"/>
                </a:solidFill>
                <a:latin typeface="Calibri" pitchFamily="34" charset="0"/>
                <a:cs typeface="Helvetica" pitchFamily="34" charset="0"/>
              </a:rPr>
              <a:t> to cover the bottle barcode as this interferes with testing. An example of improperly labeled bottles can be seen to the left and correctly labeled bottles to the right.</a:t>
            </a:r>
            <a:endParaRPr lang="en-US" altLang="en-US" sz="1400" dirty="0" smtClean="0">
              <a:latin typeface="Calibri" pitchFamily="34" charset="0"/>
            </a:endParaRPr>
          </a:p>
        </p:txBody>
      </p:sp>
      <p:sp>
        <p:nvSpPr>
          <p:cNvPr id="12294" name="Rectangle 17"/>
          <p:cNvSpPr>
            <a:spLocks noChangeArrowheads="1"/>
          </p:cNvSpPr>
          <p:nvPr/>
        </p:nvSpPr>
        <p:spPr bwMode="auto">
          <a:xfrm>
            <a:off x="5486400" y="2051050"/>
            <a:ext cx="34194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eaLnBrk="0" fontAlgn="base" hangingPunct="0">
              <a:spcBef>
                <a:spcPct val="0"/>
              </a:spcBef>
              <a:spcAft>
                <a:spcPct val="0"/>
              </a:spcAft>
              <a:defRPr>
                <a:solidFill>
                  <a:schemeClr val="tx1"/>
                </a:solidFill>
                <a:latin typeface="Trebushet MS"/>
              </a:defRPr>
            </a:lvl6pPr>
            <a:lvl7pPr marL="2971800" indent="-228600" eaLnBrk="0" fontAlgn="base" hangingPunct="0">
              <a:spcBef>
                <a:spcPct val="0"/>
              </a:spcBef>
              <a:spcAft>
                <a:spcPct val="0"/>
              </a:spcAft>
              <a:defRPr>
                <a:solidFill>
                  <a:schemeClr val="tx1"/>
                </a:solidFill>
                <a:latin typeface="Trebushet MS"/>
              </a:defRPr>
            </a:lvl7pPr>
            <a:lvl8pPr marL="3429000" indent="-228600" eaLnBrk="0" fontAlgn="base" hangingPunct="0">
              <a:spcBef>
                <a:spcPct val="0"/>
              </a:spcBef>
              <a:spcAft>
                <a:spcPct val="0"/>
              </a:spcAft>
              <a:defRPr>
                <a:solidFill>
                  <a:schemeClr val="tx1"/>
                </a:solidFill>
                <a:latin typeface="Trebushet MS"/>
              </a:defRPr>
            </a:lvl8pPr>
            <a:lvl9pPr marL="3886200" indent="-228600" eaLnBrk="0" fontAlgn="base" hangingPunct="0">
              <a:spcBef>
                <a:spcPct val="0"/>
              </a:spcBef>
              <a:spcAft>
                <a:spcPct val="0"/>
              </a:spcAft>
              <a:defRPr>
                <a:solidFill>
                  <a:schemeClr val="tx1"/>
                </a:solidFill>
                <a:latin typeface="Trebushet MS"/>
              </a:defRPr>
            </a:lvl9pPr>
          </a:lstStyle>
          <a:p>
            <a:pPr eaLnBrk="1" hangingPunct="1">
              <a:buFont typeface="Wingdings" pitchFamily="2" charset="2"/>
              <a:buChar char="§"/>
            </a:pPr>
            <a:endParaRPr lang="en-US" altLang="en-US" sz="1500">
              <a:latin typeface="Arial" pitchFamily="34" charset="0"/>
              <a:cs typeface="Arial" pitchFamily="34" charset="0"/>
            </a:endParaRPr>
          </a:p>
          <a:p>
            <a:pPr eaLnBrk="1" hangingPunct="1">
              <a:buFont typeface="Wingdings" pitchFamily="2" charset="2"/>
              <a:buChar char="§"/>
            </a:pPr>
            <a:endParaRPr lang="en-US" altLang="en-US" sz="1500">
              <a:latin typeface="Arial" pitchFamily="34" charset="0"/>
              <a:cs typeface="Arial" pitchFamily="34" charset="0"/>
            </a:endParaRPr>
          </a:p>
        </p:txBody>
      </p:sp>
      <p:pic>
        <p:nvPicPr>
          <p:cNvPr id="1229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13" y="6327775"/>
            <a:ext cx="12985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9" y="1083965"/>
            <a:ext cx="3886200" cy="218598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707" y="3269952"/>
            <a:ext cx="1731632" cy="2597449"/>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287431" y="3702860"/>
            <a:ext cx="2597448" cy="173163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0" y="4990056"/>
            <a:ext cx="862103" cy="86210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2435" y="4956433"/>
            <a:ext cx="859536" cy="895726"/>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88663" y="2374226"/>
            <a:ext cx="859536" cy="895726"/>
          </a:xfrm>
          <a:prstGeom prst="rect">
            <a:avLst/>
          </a:prstGeom>
        </p:spPr>
      </p:pic>
    </p:spTree>
    <p:extLst>
      <p:ext uri="{BB962C8B-B14F-4D97-AF65-F5344CB8AC3E}">
        <p14:creationId xmlns:p14="http://schemas.microsoft.com/office/powerpoint/2010/main" val="5077182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0979" b="30979"/>
          <a:stretch>
            <a:fillRect/>
          </a:stretch>
        </p:blipFill>
        <p:spPr>
          <a:xfrm>
            <a:off x="3666298" y="5105400"/>
            <a:ext cx="4782280" cy="1447800"/>
          </a:xfrm>
        </p:spPr>
      </p:pic>
      <p:graphicFrame>
        <p:nvGraphicFramePr>
          <p:cNvPr id="6" name="Diagram 5"/>
          <p:cNvGraphicFramePr/>
          <p:nvPr>
            <p:extLst>
              <p:ext uri="{D42A27DB-BD31-4B8C-83A1-F6EECF244321}">
                <p14:modId xmlns:p14="http://schemas.microsoft.com/office/powerpoint/2010/main" val="2877451966"/>
              </p:ext>
            </p:extLst>
          </p:nvPr>
        </p:nvGraphicFramePr>
        <p:xfrm>
          <a:off x="457200" y="228600"/>
          <a:ext cx="64008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33400" y="1066800"/>
            <a:ext cx="8001000" cy="3215752"/>
          </a:xfrm>
          <a:prstGeom prst="rect">
            <a:avLst/>
          </a:prstGeom>
          <a:noFill/>
        </p:spPr>
        <p:txBody>
          <a:bodyPr wrap="square" rtlCol="0">
            <a:spAutoFit/>
          </a:bodyPr>
          <a:lstStyle/>
          <a:p>
            <a:pPr marL="342900" marR="0" lvl="0" indent="-342900" algn="just">
              <a:lnSpc>
                <a:spcPct val="115000"/>
              </a:lnSpc>
              <a:spcBef>
                <a:spcPts val="0"/>
              </a:spcBef>
              <a:spcAft>
                <a:spcPts val="0"/>
              </a:spcAft>
              <a:buFont typeface="Symbol"/>
              <a:buChar char=""/>
            </a:pPr>
            <a:r>
              <a:rPr lang="en-US" b="1" dirty="0">
                <a:latin typeface="Calibri"/>
                <a:ea typeface="Calibri"/>
                <a:cs typeface="Times New Roman"/>
              </a:rPr>
              <a:t>Specimens that may be rejected due to clotting / low volume ( Lavender, Light Blue &amp; Pink</a:t>
            </a:r>
            <a:r>
              <a:rPr lang="en-US" b="1" dirty="0" smtClean="0">
                <a:latin typeface="Calibri"/>
                <a:ea typeface="Calibri"/>
                <a:cs typeface="Times New Roman"/>
              </a:rPr>
              <a:t>).  To prevent clotting, invert specimen gently 8-10 immediately after collection to mix the anti-coagulant.  </a:t>
            </a:r>
            <a:endParaRPr lang="en-US" dirty="0">
              <a:latin typeface="Calibri"/>
              <a:ea typeface="Calibri"/>
              <a:cs typeface="Times New Roman"/>
            </a:endParaRPr>
          </a:p>
          <a:p>
            <a:pPr marL="342900" marR="0" lvl="0" indent="-342900" algn="just">
              <a:lnSpc>
                <a:spcPct val="115000"/>
              </a:lnSpc>
              <a:spcBef>
                <a:spcPts val="0"/>
              </a:spcBef>
              <a:spcAft>
                <a:spcPts val="0"/>
              </a:spcAft>
              <a:buFont typeface="Symbol"/>
              <a:buChar char=""/>
            </a:pPr>
            <a:r>
              <a:rPr lang="en-US" b="1" dirty="0">
                <a:latin typeface="Calibri"/>
                <a:ea typeface="Calibri"/>
                <a:cs typeface="Times New Roman"/>
              </a:rPr>
              <a:t>Specimens that may be rejected due to hemolysis ( Green, Gold &amp; Red)</a:t>
            </a:r>
            <a:r>
              <a:rPr lang="en-US" dirty="0">
                <a:latin typeface="Calibri"/>
                <a:ea typeface="Calibri"/>
                <a:cs typeface="Times New Roman"/>
              </a:rPr>
              <a:t>	</a:t>
            </a:r>
          </a:p>
          <a:p>
            <a:pPr marL="342900" marR="0" lvl="0" indent="-342900" algn="just">
              <a:lnSpc>
                <a:spcPct val="115000"/>
              </a:lnSpc>
              <a:spcBef>
                <a:spcPts val="0"/>
              </a:spcBef>
              <a:spcAft>
                <a:spcPts val="1000"/>
              </a:spcAft>
              <a:buFont typeface="Symbol"/>
              <a:buChar char=""/>
            </a:pPr>
            <a:r>
              <a:rPr lang="en-US" b="1" dirty="0" smtClean="0">
                <a:effectLst/>
                <a:latin typeface="Calibri"/>
                <a:ea typeface="Calibri"/>
                <a:cs typeface="Times New Roman"/>
              </a:rPr>
              <a:t>Specimens must meet minimum volume requirements as stated in the Laboratory Manual</a:t>
            </a:r>
          </a:p>
          <a:p>
            <a:pPr marL="342900" indent="-342900" algn="just">
              <a:lnSpc>
                <a:spcPct val="115000"/>
              </a:lnSpc>
              <a:spcBef>
                <a:spcPts val="0"/>
              </a:spcBef>
              <a:spcAft>
                <a:spcPts val="1000"/>
              </a:spcAft>
              <a:buFont typeface="Symbol"/>
              <a:buChar char=""/>
            </a:pPr>
            <a:r>
              <a:rPr lang="en-US" b="1" dirty="0">
                <a:latin typeface="Calibri"/>
                <a:ea typeface="Calibri"/>
                <a:cs typeface="Times New Roman"/>
              </a:rPr>
              <a:t>Please refer to the “LAB MANUAL” link located on the intranet homepage for additional </a:t>
            </a:r>
            <a:r>
              <a:rPr lang="en-US" b="1" dirty="0" smtClean="0">
                <a:latin typeface="Calibri"/>
                <a:ea typeface="Calibri"/>
                <a:cs typeface="Times New Roman"/>
              </a:rPr>
              <a:t>information </a:t>
            </a:r>
            <a:endParaRPr lang="en-US" b="1" dirty="0">
              <a:latin typeface="Calibri"/>
              <a:ea typeface="Calibri"/>
              <a:cs typeface="Times New Roman"/>
            </a:endParaRPr>
          </a:p>
          <a:p>
            <a:pPr marL="342900" marR="0" lvl="0" indent="-342900" algn="just">
              <a:lnSpc>
                <a:spcPct val="115000"/>
              </a:lnSpc>
              <a:spcBef>
                <a:spcPts val="0"/>
              </a:spcBef>
              <a:spcAft>
                <a:spcPts val="1000"/>
              </a:spcAft>
              <a:buFont typeface="Symbol"/>
              <a:buChar char=""/>
            </a:pPr>
            <a:endParaRPr lang="en-US" dirty="0">
              <a:effectLst/>
              <a:latin typeface="Calibri"/>
              <a:ea typeface="Calibri"/>
              <a:cs typeface="Times New Roman"/>
            </a:endParaRPr>
          </a:p>
        </p:txBody>
      </p:sp>
    </p:spTree>
    <p:extLst>
      <p:ext uri="{BB962C8B-B14F-4D97-AF65-F5344CB8AC3E}">
        <p14:creationId xmlns:p14="http://schemas.microsoft.com/office/powerpoint/2010/main" val="18145749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Placeholder 3"/>
          <p:cNvSpPr>
            <a:spLocks noGrp="1"/>
          </p:cNvSpPr>
          <p:nvPr>
            <p:ph type="body" sz="quarter" idx="14"/>
          </p:nvPr>
        </p:nvSpPr>
        <p:spPr bwMode="auto">
          <a:xfrm>
            <a:off x="381000" y="304800"/>
            <a:ext cx="50292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altLang="en-US" sz="3600" dirty="0" smtClean="0">
                <a:latin typeface="Impact" pitchFamily="34" charset="0"/>
              </a:rPr>
              <a:t>Summary</a:t>
            </a:r>
            <a:endParaRPr lang="en-US" altLang="en-US" sz="1400" dirty="0" smtClean="0"/>
          </a:p>
          <a:p>
            <a:pPr marL="171450" indent="-171450" algn="l">
              <a:buFont typeface="Courier New" panose="02070309020205020404" pitchFamily="49" charset="0"/>
              <a:buChar char="o"/>
              <a:defRPr/>
            </a:pPr>
            <a:r>
              <a:rPr lang="en-US" sz="1100" dirty="0">
                <a:latin typeface="Calibri" panose="020F0502020204030204" pitchFamily="34" charset="0"/>
              </a:rPr>
              <a:t>The Joint Commission’s National Patient Safety Goal of correct patient identification is to protect patients from adverse </a:t>
            </a:r>
            <a:r>
              <a:rPr lang="en-US" sz="1100" dirty="0" smtClean="0">
                <a:latin typeface="Calibri" panose="020F0502020204030204" pitchFamily="34" charset="0"/>
              </a:rPr>
              <a:t>consequences.</a:t>
            </a:r>
          </a:p>
          <a:p>
            <a:pPr marL="171450" indent="-171450" algn="l">
              <a:buFont typeface="Courier New" panose="02070309020205020404" pitchFamily="49" charset="0"/>
              <a:buChar char="o"/>
              <a:defRPr/>
            </a:pPr>
            <a:r>
              <a:rPr lang="en-US" sz="1100" dirty="0" smtClean="0">
                <a:latin typeface="Calibri" panose="020F0502020204030204" pitchFamily="34" charset="0"/>
              </a:rPr>
              <a:t>Label </a:t>
            </a:r>
            <a:r>
              <a:rPr lang="en-US" sz="1100" dirty="0">
                <a:latin typeface="Calibri" panose="020F0502020204030204" pitchFamily="34" charset="0"/>
              </a:rPr>
              <a:t>must include:  </a:t>
            </a:r>
          </a:p>
          <a:p>
            <a:pPr lvl="1">
              <a:buFont typeface="Courier New" panose="02070309020205020404" pitchFamily="49" charset="0"/>
              <a:buChar char="o"/>
              <a:defRPr/>
            </a:pPr>
            <a:r>
              <a:rPr lang="en-US" sz="1100" dirty="0">
                <a:solidFill>
                  <a:schemeClr val="bg1"/>
                </a:solidFill>
                <a:latin typeface="Calibri" panose="020F0502020204030204" pitchFamily="34" charset="0"/>
              </a:rPr>
              <a:t>Patient’s complete first and last name</a:t>
            </a:r>
          </a:p>
          <a:p>
            <a:pPr lvl="1">
              <a:buFont typeface="Courier New" panose="02070309020205020404" pitchFamily="49" charset="0"/>
              <a:buChar char="o"/>
              <a:defRPr/>
            </a:pPr>
            <a:r>
              <a:rPr lang="en-US" sz="1100" dirty="0">
                <a:solidFill>
                  <a:schemeClr val="bg1"/>
                </a:solidFill>
                <a:latin typeface="Calibri" panose="020F0502020204030204" pitchFamily="34" charset="0"/>
              </a:rPr>
              <a:t>Patient’s </a:t>
            </a:r>
            <a:r>
              <a:rPr lang="en-US" sz="1100" dirty="0" smtClean="0">
                <a:solidFill>
                  <a:schemeClr val="bg1"/>
                </a:solidFill>
                <a:latin typeface="Calibri" panose="020F0502020204030204" pitchFamily="34" charset="0"/>
              </a:rPr>
              <a:t>Medical Record number </a:t>
            </a:r>
            <a:r>
              <a:rPr lang="en-US" sz="1100" dirty="0">
                <a:solidFill>
                  <a:schemeClr val="bg1"/>
                </a:solidFill>
                <a:latin typeface="Calibri" panose="020F0502020204030204" pitchFamily="34" charset="0"/>
              </a:rPr>
              <a:t>(or other unique identifier such </a:t>
            </a:r>
            <a:r>
              <a:rPr lang="en-US" sz="1100" dirty="0" smtClean="0">
                <a:solidFill>
                  <a:schemeClr val="bg1"/>
                </a:solidFill>
                <a:latin typeface="Calibri" panose="020F0502020204030204" pitchFamily="34" charset="0"/>
              </a:rPr>
              <a:t>as date of birth)</a:t>
            </a:r>
            <a:endParaRPr lang="en-US" sz="1100" dirty="0">
              <a:solidFill>
                <a:schemeClr val="bg1"/>
              </a:solidFill>
              <a:latin typeface="Calibri" panose="020F0502020204030204" pitchFamily="34" charset="0"/>
            </a:endParaRPr>
          </a:p>
          <a:p>
            <a:pPr lvl="1">
              <a:buFont typeface="Courier New" panose="02070309020205020404" pitchFamily="49" charset="0"/>
              <a:buChar char="o"/>
              <a:defRPr/>
            </a:pPr>
            <a:r>
              <a:rPr lang="en-US" sz="1100" dirty="0" smtClean="0">
                <a:solidFill>
                  <a:schemeClr val="bg1"/>
                </a:solidFill>
                <a:latin typeface="Calibri" panose="020F0502020204030204" pitchFamily="34" charset="0"/>
              </a:rPr>
              <a:t>Date and time </a:t>
            </a:r>
            <a:r>
              <a:rPr lang="en-US" sz="1100" dirty="0">
                <a:solidFill>
                  <a:schemeClr val="bg1"/>
                </a:solidFill>
                <a:latin typeface="Calibri" panose="020F0502020204030204" pitchFamily="34" charset="0"/>
              </a:rPr>
              <a:t>of collection (in military time)</a:t>
            </a:r>
          </a:p>
          <a:p>
            <a:pPr lvl="1">
              <a:buFont typeface="Courier New" panose="02070309020205020404" pitchFamily="49" charset="0"/>
              <a:buChar char="o"/>
              <a:defRPr/>
            </a:pPr>
            <a:r>
              <a:rPr lang="en-US" sz="1100" dirty="0">
                <a:solidFill>
                  <a:schemeClr val="bg1"/>
                </a:solidFill>
                <a:latin typeface="Calibri" panose="020F0502020204030204" pitchFamily="34" charset="0"/>
              </a:rPr>
              <a:t>Initials of the person collecting the </a:t>
            </a:r>
            <a:r>
              <a:rPr lang="en-US" sz="1100" dirty="0" smtClean="0">
                <a:solidFill>
                  <a:schemeClr val="bg1"/>
                </a:solidFill>
                <a:latin typeface="Calibri" panose="020F0502020204030204" pitchFamily="34" charset="0"/>
              </a:rPr>
              <a:t>specimen</a:t>
            </a:r>
          </a:p>
          <a:p>
            <a:pPr lvl="1">
              <a:buFont typeface="Courier New" panose="02070309020205020404" pitchFamily="49" charset="0"/>
              <a:buChar char="o"/>
              <a:defRPr/>
            </a:pPr>
            <a:r>
              <a:rPr lang="en-US" sz="1100" dirty="0" smtClean="0">
                <a:solidFill>
                  <a:schemeClr val="bg1"/>
                </a:solidFill>
                <a:latin typeface="Calibri" panose="020F0502020204030204" pitchFamily="34" charset="0"/>
              </a:rPr>
              <a:t>Specimen source if indicated</a:t>
            </a:r>
            <a:endParaRPr lang="en-US" sz="1100" dirty="0">
              <a:solidFill>
                <a:schemeClr val="bg1"/>
              </a:solidFill>
              <a:latin typeface="Calibri" panose="020F0502020204030204" pitchFamily="34" charset="0"/>
            </a:endParaRPr>
          </a:p>
          <a:p>
            <a:pPr marL="171450" indent="-171450" algn="l">
              <a:buFont typeface="Courier New" panose="02070309020205020404" pitchFamily="49" charset="0"/>
              <a:buChar char="o"/>
              <a:defRPr/>
            </a:pPr>
            <a:r>
              <a:rPr lang="en-US" sz="1100" dirty="0">
                <a:latin typeface="Calibri" panose="020F0502020204030204" pitchFamily="34" charset="0"/>
              </a:rPr>
              <a:t>Incorrectly labeled specimens that can be recollected by venipuncture or otherwise (e.g. urine sample) will require a new specimen to be submitted.</a:t>
            </a:r>
          </a:p>
          <a:p>
            <a:pPr marL="171450" indent="-171450" algn="l">
              <a:buFont typeface="Courier New" panose="02070309020205020404" pitchFamily="49" charset="0"/>
              <a:buChar char="o"/>
              <a:defRPr/>
            </a:pPr>
            <a:r>
              <a:rPr lang="en-US" sz="1100" dirty="0">
                <a:latin typeface="Calibri" panose="020F0502020204030204" pitchFamily="34" charset="0"/>
              </a:rPr>
              <a:t>Specimens that cannot be easily recollected </a:t>
            </a:r>
            <a:r>
              <a:rPr lang="en-US" sz="1100" dirty="0" smtClean="0">
                <a:latin typeface="Calibri" panose="020F0502020204030204" pitchFamily="34" charset="0"/>
              </a:rPr>
              <a:t>(e.g. CSF/body </a:t>
            </a:r>
            <a:r>
              <a:rPr lang="en-US" sz="1100" dirty="0">
                <a:latin typeface="Calibri" panose="020F0502020204030204" pitchFamily="34" charset="0"/>
              </a:rPr>
              <a:t>fluids, </a:t>
            </a:r>
            <a:r>
              <a:rPr lang="en-US" sz="1100" dirty="0" smtClean="0">
                <a:latin typeface="Calibri" panose="020F0502020204030204" pitchFamily="34" charset="0"/>
              </a:rPr>
              <a:t>surgical collections</a:t>
            </a:r>
            <a:r>
              <a:rPr lang="en-US" sz="1100" dirty="0">
                <a:latin typeface="Calibri" panose="020F0502020204030204" pitchFamily="34" charset="0"/>
              </a:rPr>
              <a:t>, blood </a:t>
            </a:r>
            <a:r>
              <a:rPr lang="en-US" sz="1100" dirty="0" smtClean="0">
                <a:latin typeface="Calibri" panose="020F0502020204030204" pitchFamily="34" charset="0"/>
              </a:rPr>
              <a:t>gases), </a:t>
            </a:r>
            <a:r>
              <a:rPr lang="en-US" sz="1100" dirty="0">
                <a:latin typeface="Calibri" panose="020F0502020204030204" pitchFamily="34" charset="0"/>
              </a:rPr>
              <a:t>will require the person who originally collected the specimen to present in person, acknowledge the identity of the specimen and fix accordingly. This will be determined on a case by case basis at the discretion of the laboratory.</a:t>
            </a:r>
          </a:p>
          <a:p>
            <a:pPr marL="171450" indent="-171450" algn="l">
              <a:buFont typeface="Courier New" panose="02070309020205020404" pitchFamily="49" charset="0"/>
              <a:buChar char="o"/>
              <a:defRPr/>
            </a:pPr>
            <a:r>
              <a:rPr lang="en-US" sz="1100" dirty="0">
                <a:latin typeface="Calibri" panose="020F0502020204030204" pitchFamily="34" charset="0"/>
              </a:rPr>
              <a:t>Correct placement of labels is near the top of the tube with no overlap or wrinkles</a:t>
            </a:r>
            <a:r>
              <a:rPr lang="en-US" sz="1100" dirty="0" smtClean="0">
                <a:latin typeface="Calibri" panose="020F0502020204030204" pitchFamily="34" charset="0"/>
              </a:rPr>
              <a:t>.</a:t>
            </a:r>
          </a:p>
        </p:txBody>
      </p:sp>
      <p:pic>
        <p:nvPicPr>
          <p:cNvPr id="1536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48798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Placeholder 3"/>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8992" r="28992"/>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19800" y="1916162"/>
            <a:ext cx="2971800" cy="2862322"/>
          </a:xfrm>
          <a:prstGeom prst="rect">
            <a:avLst/>
          </a:prstGeom>
          <a:noFill/>
        </p:spPr>
        <p:txBody>
          <a:bodyPr wrap="square" rtlCol="0">
            <a:spAutoFit/>
          </a:bodyPr>
          <a:lstStyle/>
          <a:p>
            <a:pPr marL="171450" indent="-171450">
              <a:buFont typeface="Courier New" panose="02070309020205020404" pitchFamily="49" charset="0"/>
              <a:buChar char="o"/>
              <a:defRPr/>
            </a:pPr>
            <a:r>
              <a:rPr lang="en-US" altLang="en-US" dirty="0">
                <a:latin typeface="Calibri" panose="020F0502020204030204" pitchFamily="34" charset="0"/>
              </a:rPr>
              <a:t>For more </a:t>
            </a:r>
            <a:r>
              <a:rPr lang="en-US" altLang="en-US" dirty="0" smtClean="0">
                <a:latin typeface="Calibri" panose="020F0502020204030204" pitchFamily="34" charset="0"/>
              </a:rPr>
              <a:t>information about </a:t>
            </a:r>
            <a:r>
              <a:rPr lang="en-US" altLang="en-US" dirty="0">
                <a:latin typeface="Calibri" panose="020F0502020204030204" pitchFamily="34" charset="0"/>
              </a:rPr>
              <a:t>specimen collection, please visit the following links: </a:t>
            </a:r>
            <a:endParaRPr lang="en-US" altLang="en-US" dirty="0" smtClean="0">
              <a:latin typeface="Calibri" panose="020F0502020204030204" pitchFamily="34" charset="0"/>
            </a:endParaRPr>
          </a:p>
          <a:p>
            <a:pPr marL="171450" indent="-171450">
              <a:buFont typeface="Courier New" panose="02070309020205020404" pitchFamily="49" charset="0"/>
              <a:buChar char="o"/>
              <a:defRPr/>
            </a:pPr>
            <a:endParaRPr lang="en-US" altLang="en-US" dirty="0">
              <a:latin typeface="Calibri" panose="020F0502020204030204" pitchFamily="34" charset="0"/>
              <a:hlinkClick r:id="rId4"/>
            </a:endParaRPr>
          </a:p>
          <a:p>
            <a:pPr marL="171450" indent="-171450">
              <a:buFont typeface="Courier New" panose="02070309020205020404" pitchFamily="49" charset="0"/>
              <a:buChar char="o"/>
              <a:defRPr/>
            </a:pPr>
            <a:r>
              <a:rPr lang="en-US" altLang="en-US" dirty="0" smtClean="0">
                <a:latin typeface="Calibri" panose="020F0502020204030204" pitchFamily="34" charset="0"/>
                <a:hlinkClick r:id="rId4"/>
              </a:rPr>
              <a:t>https</a:t>
            </a:r>
            <a:r>
              <a:rPr lang="en-US" altLang="en-US" dirty="0">
                <a:latin typeface="Calibri" panose="020F0502020204030204" pitchFamily="34" charset="0"/>
                <a:hlinkClick r:id="rId4"/>
              </a:rPr>
              <a:t>://www.testmenu.com/methodistmedical</a:t>
            </a:r>
            <a:r>
              <a:rPr lang="en-US" altLang="en-US" dirty="0">
                <a:latin typeface="Calibri" panose="020F0502020204030204" pitchFamily="34" charset="0"/>
              </a:rPr>
              <a:t> </a:t>
            </a:r>
            <a:endParaRPr lang="en-US" altLang="en-US" dirty="0" smtClean="0">
              <a:latin typeface="Calibri" panose="020F0502020204030204" pitchFamily="34" charset="0"/>
            </a:endParaRPr>
          </a:p>
          <a:p>
            <a:pPr marL="171450" indent="-171450">
              <a:buFont typeface="Courier New" panose="02070309020205020404" pitchFamily="49" charset="0"/>
              <a:buChar char="o"/>
              <a:defRPr/>
            </a:pPr>
            <a:endParaRPr lang="en-US" altLang="en-US" dirty="0">
              <a:latin typeface="Calibri" panose="020F0502020204030204" pitchFamily="34" charset="0"/>
              <a:hlinkClick r:id="rId5"/>
            </a:endParaRPr>
          </a:p>
          <a:p>
            <a:pPr marL="171450" indent="-171450">
              <a:buFont typeface="Courier New" panose="02070309020205020404" pitchFamily="49" charset="0"/>
              <a:buChar char="o"/>
              <a:defRPr/>
            </a:pPr>
            <a:r>
              <a:rPr lang="en-US" altLang="en-US" dirty="0" smtClean="0">
                <a:latin typeface="Calibri" panose="020F0502020204030204" pitchFamily="34" charset="0"/>
                <a:hlinkClick r:id="rId5"/>
              </a:rPr>
              <a:t>https</a:t>
            </a:r>
            <a:r>
              <a:rPr lang="en-US" altLang="en-US" dirty="0">
                <a:latin typeface="Calibri" panose="020F0502020204030204" pitchFamily="34" charset="0"/>
                <a:hlinkClick r:id="rId5"/>
              </a:rPr>
              <a:t>://www.unitypoint.org/peoria/services-specimen-collection.aspx</a:t>
            </a:r>
            <a:endParaRPr lang="en-US" altLang="en-US" dirty="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615198113"/>
              </p:ext>
            </p:extLst>
          </p:nvPr>
        </p:nvGraphicFramePr>
        <p:xfrm>
          <a:off x="1143000" y="990600"/>
          <a:ext cx="69342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5638800"/>
            <a:ext cx="215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3"/>
          <p:cNvPicPr>
            <a:picLocks noGrp="1" noChangeAspect="1"/>
          </p:cNvPicPr>
          <p:nvPr>
            <p:ph type="pic" sz="quarter" idx="4294967295"/>
          </p:nvPr>
        </p:nvPicPr>
        <p:blipFill>
          <a:blip r:embed="rId8">
            <a:extLst>
              <a:ext uri="{28A0092B-C50C-407E-A947-70E740481C1C}">
                <a14:useLocalDpi xmlns:a14="http://schemas.microsoft.com/office/drawing/2010/main" val="0"/>
              </a:ext>
            </a:extLst>
          </a:blip>
          <a:srcRect l="28992" r="28992"/>
          <a:stretch>
            <a:fillRect/>
          </a:stretch>
        </p:blipFill>
        <p:spPr bwMode="auto">
          <a:xfrm>
            <a:off x="4495800" y="4953000"/>
            <a:ext cx="2462403" cy="175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895600" y="3886200"/>
            <a:ext cx="3657600" cy="738664"/>
          </a:xfrm>
          <a:prstGeom prst="rect">
            <a:avLst/>
          </a:prstGeom>
          <a:noFill/>
        </p:spPr>
        <p:txBody>
          <a:bodyPr wrap="square" rtlCol="0">
            <a:spAutoFit/>
          </a:bodyPr>
          <a:lstStyle/>
          <a:p>
            <a:pPr algn="ctr"/>
            <a:r>
              <a:rPr lang="en-US" sz="1400" dirty="0" smtClean="0"/>
              <a:t>Specimens are collected, processed, analyzed and reported according to the priority in which they were ordered.</a:t>
            </a:r>
            <a:endParaRPr lang="en-US" sz="1400" dirty="0"/>
          </a:p>
        </p:txBody>
      </p:sp>
    </p:spTree>
    <p:extLst>
      <p:ext uri="{BB962C8B-B14F-4D97-AF65-F5344CB8AC3E}">
        <p14:creationId xmlns:p14="http://schemas.microsoft.com/office/powerpoint/2010/main" val="4307593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1003" b="31003"/>
          <a:stretch>
            <a:fillRect/>
          </a:stretch>
        </p:blipFill>
        <p:spPr>
          <a:xfrm>
            <a:off x="4572000" y="5376547"/>
            <a:ext cx="2286000" cy="692069"/>
          </a:xfrm>
        </p:spPr>
      </p:pic>
      <p:graphicFrame>
        <p:nvGraphicFramePr>
          <p:cNvPr id="14" name="Diagram 13"/>
          <p:cNvGraphicFramePr/>
          <p:nvPr>
            <p:extLst>
              <p:ext uri="{D42A27DB-BD31-4B8C-83A1-F6EECF244321}">
                <p14:modId xmlns:p14="http://schemas.microsoft.com/office/powerpoint/2010/main" val="2252966685"/>
              </p:ext>
            </p:extLst>
          </p:nvPr>
        </p:nvGraphicFramePr>
        <p:xfrm>
          <a:off x="457200" y="228600"/>
          <a:ext cx="8305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 y="5638800"/>
            <a:ext cx="215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2515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ext uri="{D42A27DB-BD31-4B8C-83A1-F6EECF244321}">
                <p14:modId xmlns:p14="http://schemas.microsoft.com/office/powerpoint/2010/main" val="3408065749"/>
              </p:ext>
            </p:extLst>
          </p:nvPr>
        </p:nvGraphicFramePr>
        <p:xfrm>
          <a:off x="457200" y="228600"/>
          <a:ext cx="83058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5638800"/>
            <a:ext cx="215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352800" y="5444579"/>
            <a:ext cx="5410200" cy="769441"/>
          </a:xfrm>
          <a:prstGeom prst="rect">
            <a:avLst/>
          </a:prstGeom>
          <a:noFill/>
        </p:spPr>
        <p:txBody>
          <a:bodyPr wrap="square" rtlCol="0">
            <a:spAutoFit/>
          </a:bodyPr>
          <a:lstStyle/>
          <a:p>
            <a:pPr algn="ctr"/>
            <a:r>
              <a:rPr lang="en-US" sz="4400" b="1" dirty="0" smtClean="0">
                <a:solidFill>
                  <a:srgbClr val="00B050"/>
                </a:solidFill>
              </a:rPr>
              <a:t>ROUTINE</a:t>
            </a:r>
            <a:r>
              <a:rPr lang="en-US" dirty="0" smtClean="0">
                <a:solidFill>
                  <a:srgbClr val="92D050"/>
                </a:solidFill>
              </a:rPr>
              <a:t>	</a:t>
            </a:r>
            <a:endParaRPr lang="en-US" dirty="0">
              <a:solidFill>
                <a:srgbClr val="92D050"/>
              </a:solidFill>
            </a:endParaRPr>
          </a:p>
        </p:txBody>
      </p:sp>
    </p:spTree>
    <p:extLst>
      <p:ext uri="{BB962C8B-B14F-4D97-AF65-F5344CB8AC3E}">
        <p14:creationId xmlns:p14="http://schemas.microsoft.com/office/powerpoint/2010/main" val="29657678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ext uri="{D42A27DB-BD31-4B8C-83A1-F6EECF244321}">
                <p14:modId xmlns:p14="http://schemas.microsoft.com/office/powerpoint/2010/main" val="2522867351"/>
              </p:ext>
            </p:extLst>
          </p:nvPr>
        </p:nvGraphicFramePr>
        <p:xfrm>
          <a:off x="457200" y="228600"/>
          <a:ext cx="83058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5638800"/>
            <a:ext cx="215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71800" y="5444579"/>
            <a:ext cx="5943600" cy="769441"/>
          </a:xfrm>
          <a:prstGeom prst="rect">
            <a:avLst/>
          </a:prstGeom>
          <a:noFill/>
        </p:spPr>
        <p:txBody>
          <a:bodyPr wrap="square" rtlCol="0">
            <a:spAutoFit/>
          </a:bodyPr>
          <a:lstStyle/>
          <a:p>
            <a:pPr algn="ctr"/>
            <a:r>
              <a:rPr lang="en-US" sz="4400" b="1" dirty="0" smtClean="0">
                <a:solidFill>
                  <a:srgbClr val="00B050"/>
                </a:solidFill>
              </a:rPr>
              <a:t>ROUTINE AM DRAW</a:t>
            </a:r>
            <a:endParaRPr lang="en-US" dirty="0">
              <a:solidFill>
                <a:srgbClr val="92D050"/>
              </a:solidFill>
            </a:endParaRPr>
          </a:p>
        </p:txBody>
      </p:sp>
    </p:spTree>
    <p:extLst>
      <p:ext uri="{BB962C8B-B14F-4D97-AF65-F5344CB8AC3E}">
        <p14:creationId xmlns:p14="http://schemas.microsoft.com/office/powerpoint/2010/main" val="1939534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ext uri="{D42A27DB-BD31-4B8C-83A1-F6EECF244321}">
                <p14:modId xmlns:p14="http://schemas.microsoft.com/office/powerpoint/2010/main" val="2803664854"/>
              </p:ext>
            </p:extLst>
          </p:nvPr>
        </p:nvGraphicFramePr>
        <p:xfrm>
          <a:off x="457200" y="228600"/>
          <a:ext cx="83058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5638800"/>
            <a:ext cx="215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657600" y="5444579"/>
            <a:ext cx="4800600" cy="769441"/>
          </a:xfrm>
          <a:prstGeom prst="rect">
            <a:avLst/>
          </a:prstGeom>
          <a:noFill/>
        </p:spPr>
        <p:txBody>
          <a:bodyPr wrap="square" rtlCol="0">
            <a:spAutoFit/>
          </a:bodyPr>
          <a:lstStyle/>
          <a:p>
            <a:pPr algn="ctr"/>
            <a:r>
              <a:rPr lang="en-US" sz="4400" b="1" dirty="0" smtClean="0">
                <a:solidFill>
                  <a:srgbClr val="FFC000"/>
                </a:solidFill>
              </a:rPr>
              <a:t>TIMED STUDIES</a:t>
            </a:r>
            <a:endParaRPr lang="en-US" sz="4400" b="1" dirty="0">
              <a:solidFill>
                <a:srgbClr val="FFC000"/>
              </a:solidFill>
            </a:endParaRPr>
          </a:p>
        </p:txBody>
      </p:sp>
    </p:spTree>
    <p:extLst>
      <p:ext uri="{BB962C8B-B14F-4D97-AF65-F5344CB8AC3E}">
        <p14:creationId xmlns:p14="http://schemas.microsoft.com/office/powerpoint/2010/main" val="37025817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ext uri="{D42A27DB-BD31-4B8C-83A1-F6EECF244321}">
                <p14:modId xmlns:p14="http://schemas.microsoft.com/office/powerpoint/2010/main" val="3835577740"/>
              </p:ext>
            </p:extLst>
          </p:nvPr>
        </p:nvGraphicFramePr>
        <p:xfrm>
          <a:off x="457200" y="228600"/>
          <a:ext cx="83058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5638800"/>
            <a:ext cx="215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581400" y="5106025"/>
            <a:ext cx="4800600" cy="1446550"/>
          </a:xfrm>
          <a:prstGeom prst="rect">
            <a:avLst/>
          </a:prstGeom>
          <a:noFill/>
        </p:spPr>
        <p:txBody>
          <a:bodyPr wrap="square" rtlCol="0">
            <a:spAutoFit/>
          </a:bodyPr>
          <a:lstStyle/>
          <a:p>
            <a:pPr algn="ctr"/>
            <a:r>
              <a:rPr lang="en-US" sz="4400" b="1" dirty="0" smtClean="0">
                <a:solidFill>
                  <a:srgbClr val="00B0F0"/>
                </a:solidFill>
              </a:rPr>
              <a:t>Add – on Test Requests</a:t>
            </a:r>
            <a:endParaRPr lang="en-US" sz="4400" b="1" dirty="0">
              <a:solidFill>
                <a:srgbClr val="00B0F0"/>
              </a:solidFill>
            </a:endParaRPr>
          </a:p>
        </p:txBody>
      </p:sp>
    </p:spTree>
    <p:extLst>
      <p:ext uri="{BB962C8B-B14F-4D97-AF65-F5344CB8AC3E}">
        <p14:creationId xmlns:p14="http://schemas.microsoft.com/office/powerpoint/2010/main" val="21993775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500368165"/>
              </p:ext>
            </p:extLst>
          </p:nvPr>
        </p:nvGraphicFramePr>
        <p:xfrm>
          <a:off x="1143000" y="990600"/>
          <a:ext cx="69342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5638800"/>
            <a:ext cx="215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3"/>
          <p:cNvPicPr>
            <a:picLocks noGrp="1" noChangeAspect="1"/>
          </p:cNvPicPr>
          <p:nvPr>
            <p:ph type="pic" sz="quarter" idx="4294967295"/>
          </p:nvPr>
        </p:nvPicPr>
        <p:blipFill>
          <a:blip r:embed="rId8">
            <a:extLst>
              <a:ext uri="{28A0092B-C50C-407E-A947-70E740481C1C}">
                <a14:useLocalDpi xmlns:a14="http://schemas.microsoft.com/office/drawing/2010/main" val="0"/>
              </a:ext>
            </a:extLst>
          </a:blip>
          <a:srcRect l="28992" r="28992"/>
          <a:stretch>
            <a:fillRect/>
          </a:stretch>
        </p:blipFill>
        <p:spPr bwMode="auto">
          <a:xfrm>
            <a:off x="4495800" y="4953000"/>
            <a:ext cx="2462403" cy="175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914650" y="3810000"/>
            <a:ext cx="3657600" cy="954107"/>
          </a:xfrm>
          <a:prstGeom prst="rect">
            <a:avLst/>
          </a:prstGeom>
          <a:noFill/>
        </p:spPr>
        <p:txBody>
          <a:bodyPr wrap="square" rtlCol="0">
            <a:spAutoFit/>
          </a:bodyPr>
          <a:lstStyle/>
          <a:p>
            <a:pPr algn="ctr"/>
            <a:r>
              <a:rPr lang="en-US" sz="1400" dirty="0" smtClean="0"/>
              <a:t>Comparison of patient identifiers on the label to the patient's armband must be performed prior to collection of the specimen.</a:t>
            </a:r>
            <a:endParaRPr lang="en-US" sz="1400" dirty="0"/>
          </a:p>
        </p:txBody>
      </p:sp>
    </p:spTree>
    <p:extLst>
      <p:ext uri="{BB962C8B-B14F-4D97-AF65-F5344CB8AC3E}">
        <p14:creationId xmlns:p14="http://schemas.microsoft.com/office/powerpoint/2010/main" val="25835527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9"/>
          <p:cNvSpPr>
            <a:spLocks noGrp="1"/>
          </p:cNvSpPr>
          <p:nvPr>
            <p:ph type="body" sz="quarter" idx="13"/>
          </p:nvPr>
        </p:nvSpPr>
        <p:spPr bwMode="auto">
          <a:xfrm>
            <a:off x="144463" y="228600"/>
            <a:ext cx="64008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b="0" smtClean="0">
                <a:latin typeface="Impact" pitchFamily="34" charset="0"/>
              </a:rPr>
              <a:t>Why is this so important?</a:t>
            </a:r>
          </a:p>
        </p:txBody>
      </p:sp>
      <p:sp>
        <p:nvSpPr>
          <p:cNvPr id="9219" name="Freeform 7"/>
          <p:cNvSpPr>
            <a:spLocks/>
          </p:cNvSpPr>
          <p:nvPr/>
        </p:nvSpPr>
        <p:spPr bwMode="auto">
          <a:xfrm>
            <a:off x="1647825" y="5484813"/>
            <a:ext cx="254000" cy="257175"/>
          </a:xfrm>
          <a:custGeom>
            <a:avLst/>
            <a:gdLst>
              <a:gd name="T0" fmla="*/ 2147483647 w 209"/>
              <a:gd name="T1" fmla="*/ 0 h 211"/>
              <a:gd name="T2" fmla="*/ 2147483647 w 209"/>
              <a:gd name="T3" fmla="*/ 2147483647 h 211"/>
              <a:gd name="T4" fmla="*/ 2147483647 w 209"/>
              <a:gd name="T5" fmla="*/ 2147483647 h 211"/>
              <a:gd name="T6" fmla="*/ 2147483647 w 209"/>
              <a:gd name="T7" fmla="*/ 2147483647 h 211"/>
              <a:gd name="T8" fmla="*/ 2147483647 w 209"/>
              <a:gd name="T9" fmla="*/ 2147483647 h 211"/>
              <a:gd name="T10" fmla="*/ 2147483647 w 209"/>
              <a:gd name="T11" fmla="*/ 2147483647 h 211"/>
              <a:gd name="T12" fmla="*/ 2147483647 w 209"/>
              <a:gd name="T13" fmla="*/ 2147483647 h 211"/>
              <a:gd name="T14" fmla="*/ 2147483647 w 209"/>
              <a:gd name="T15" fmla="*/ 2147483647 h 211"/>
              <a:gd name="T16" fmla="*/ 2147483647 w 209"/>
              <a:gd name="T17" fmla="*/ 2147483647 h 211"/>
              <a:gd name="T18" fmla="*/ 2147483647 w 209"/>
              <a:gd name="T19" fmla="*/ 2147483647 h 211"/>
              <a:gd name="T20" fmla="*/ 2147483647 w 209"/>
              <a:gd name="T21" fmla="*/ 2147483647 h 211"/>
              <a:gd name="T22" fmla="*/ 2147483647 w 209"/>
              <a:gd name="T23" fmla="*/ 2147483647 h 211"/>
              <a:gd name="T24" fmla="*/ 2147483647 w 209"/>
              <a:gd name="T25" fmla="*/ 2147483647 h 211"/>
              <a:gd name="T26" fmla="*/ 2147483647 w 209"/>
              <a:gd name="T27" fmla="*/ 2147483647 h 211"/>
              <a:gd name="T28" fmla="*/ 2147483647 w 209"/>
              <a:gd name="T29" fmla="*/ 2147483647 h 211"/>
              <a:gd name="T30" fmla="*/ 2147483647 w 209"/>
              <a:gd name="T31" fmla="*/ 2147483647 h 211"/>
              <a:gd name="T32" fmla="*/ 2147483647 w 209"/>
              <a:gd name="T33" fmla="*/ 2147483647 h 211"/>
              <a:gd name="T34" fmla="*/ 2147483647 w 209"/>
              <a:gd name="T35" fmla="*/ 2147483647 h 211"/>
              <a:gd name="T36" fmla="*/ 2147483647 w 209"/>
              <a:gd name="T37" fmla="*/ 2147483647 h 211"/>
              <a:gd name="T38" fmla="*/ 2147483647 w 209"/>
              <a:gd name="T39" fmla="*/ 2147483647 h 211"/>
              <a:gd name="T40" fmla="*/ 2147483647 w 209"/>
              <a:gd name="T41" fmla="*/ 2147483647 h 211"/>
              <a:gd name="T42" fmla="*/ 2147483647 w 209"/>
              <a:gd name="T43" fmla="*/ 2147483647 h 211"/>
              <a:gd name="T44" fmla="*/ 2147483647 w 209"/>
              <a:gd name="T45" fmla="*/ 2147483647 h 211"/>
              <a:gd name="T46" fmla="*/ 2147483647 w 209"/>
              <a:gd name="T47" fmla="*/ 2147483647 h 211"/>
              <a:gd name="T48" fmla="*/ 2147483647 w 209"/>
              <a:gd name="T49" fmla="*/ 2147483647 h 211"/>
              <a:gd name="T50" fmla="*/ 2147483647 w 209"/>
              <a:gd name="T51" fmla="*/ 2147483647 h 211"/>
              <a:gd name="T52" fmla="*/ 2147483647 w 209"/>
              <a:gd name="T53" fmla="*/ 2147483647 h 211"/>
              <a:gd name="T54" fmla="*/ 0 w 209"/>
              <a:gd name="T55" fmla="*/ 2147483647 h 211"/>
              <a:gd name="T56" fmla="*/ 2147483647 w 209"/>
              <a:gd name="T57" fmla="*/ 2147483647 h 211"/>
              <a:gd name="T58" fmla="*/ 2147483647 w 209"/>
              <a:gd name="T59" fmla="*/ 2147483647 h 211"/>
              <a:gd name="T60" fmla="*/ 2147483647 w 209"/>
              <a:gd name="T61" fmla="*/ 2147483647 h 211"/>
              <a:gd name="T62" fmla="*/ 2147483647 w 209"/>
              <a:gd name="T63" fmla="*/ 2147483647 h 211"/>
              <a:gd name="T64" fmla="*/ 2147483647 w 209"/>
              <a:gd name="T65" fmla="*/ 2147483647 h 211"/>
              <a:gd name="T66" fmla="*/ 2147483647 w 209"/>
              <a:gd name="T67" fmla="*/ 2147483647 h 211"/>
              <a:gd name="T68" fmla="*/ 2147483647 w 209"/>
              <a:gd name="T69" fmla="*/ 2147483647 h 211"/>
              <a:gd name="T70" fmla="*/ 2147483647 w 209"/>
              <a:gd name="T71" fmla="*/ 2147483647 h 211"/>
              <a:gd name="T72" fmla="*/ 2147483647 w 209"/>
              <a:gd name="T73" fmla="*/ 0 h 2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9" h="211">
                <a:moveTo>
                  <a:pt x="105" y="0"/>
                </a:moveTo>
                <a:lnTo>
                  <a:pt x="123" y="2"/>
                </a:lnTo>
                <a:lnTo>
                  <a:pt x="141" y="7"/>
                </a:lnTo>
                <a:lnTo>
                  <a:pt x="157" y="14"/>
                </a:lnTo>
                <a:lnTo>
                  <a:pt x="172" y="25"/>
                </a:lnTo>
                <a:lnTo>
                  <a:pt x="184" y="38"/>
                </a:lnTo>
                <a:lnTo>
                  <a:pt x="194" y="52"/>
                </a:lnTo>
                <a:lnTo>
                  <a:pt x="202" y="69"/>
                </a:lnTo>
                <a:lnTo>
                  <a:pt x="207" y="86"/>
                </a:lnTo>
                <a:lnTo>
                  <a:pt x="209" y="105"/>
                </a:lnTo>
                <a:lnTo>
                  <a:pt x="207" y="124"/>
                </a:lnTo>
                <a:lnTo>
                  <a:pt x="202" y="142"/>
                </a:lnTo>
                <a:lnTo>
                  <a:pt x="194" y="159"/>
                </a:lnTo>
                <a:lnTo>
                  <a:pt x="184" y="173"/>
                </a:lnTo>
                <a:lnTo>
                  <a:pt x="172" y="186"/>
                </a:lnTo>
                <a:lnTo>
                  <a:pt x="157" y="196"/>
                </a:lnTo>
                <a:lnTo>
                  <a:pt x="141" y="204"/>
                </a:lnTo>
                <a:lnTo>
                  <a:pt x="123" y="209"/>
                </a:lnTo>
                <a:lnTo>
                  <a:pt x="105" y="211"/>
                </a:lnTo>
                <a:lnTo>
                  <a:pt x="86" y="209"/>
                </a:lnTo>
                <a:lnTo>
                  <a:pt x="68" y="204"/>
                </a:lnTo>
                <a:lnTo>
                  <a:pt x="52" y="196"/>
                </a:lnTo>
                <a:lnTo>
                  <a:pt x="37" y="186"/>
                </a:lnTo>
                <a:lnTo>
                  <a:pt x="25" y="173"/>
                </a:lnTo>
                <a:lnTo>
                  <a:pt x="15" y="159"/>
                </a:lnTo>
                <a:lnTo>
                  <a:pt x="7" y="142"/>
                </a:lnTo>
                <a:lnTo>
                  <a:pt x="2" y="124"/>
                </a:lnTo>
                <a:lnTo>
                  <a:pt x="0" y="105"/>
                </a:lnTo>
                <a:lnTo>
                  <a:pt x="2" y="86"/>
                </a:lnTo>
                <a:lnTo>
                  <a:pt x="7" y="69"/>
                </a:lnTo>
                <a:lnTo>
                  <a:pt x="15" y="52"/>
                </a:lnTo>
                <a:lnTo>
                  <a:pt x="25" y="38"/>
                </a:lnTo>
                <a:lnTo>
                  <a:pt x="37" y="25"/>
                </a:lnTo>
                <a:lnTo>
                  <a:pt x="52" y="14"/>
                </a:lnTo>
                <a:lnTo>
                  <a:pt x="68" y="7"/>
                </a:lnTo>
                <a:lnTo>
                  <a:pt x="86" y="2"/>
                </a:lnTo>
                <a:lnTo>
                  <a:pt x="105" y="0"/>
                </a:lnTo>
                <a:close/>
              </a:path>
            </a:pathLst>
          </a:custGeom>
          <a:solidFill>
            <a:srgbClr val="FFC00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pic>
        <p:nvPicPr>
          <p:cNvPr id="9220" name="Picture Placeholder 2"/>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162" t="15540" r="-2162" b="39861"/>
          <a:stretch>
            <a:fillRect/>
          </a:stretch>
        </p:blipFill>
        <p:spPr bwMode="auto">
          <a:xfrm>
            <a:off x="3173413" y="4953000"/>
            <a:ext cx="5778500" cy="1749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5621338"/>
            <a:ext cx="24288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2"/>
          <p:cNvSpPr>
            <a:spLocks noChangeArrowheads="1"/>
          </p:cNvSpPr>
          <p:nvPr/>
        </p:nvSpPr>
        <p:spPr bwMode="auto">
          <a:xfrm>
            <a:off x="990600" y="819150"/>
            <a:ext cx="4572000" cy="404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rebushet MS"/>
              </a:defRPr>
            </a:lvl1pPr>
            <a:lvl2pPr marL="742950" indent="-285750">
              <a:defRPr>
                <a:solidFill>
                  <a:schemeClr val="tx1"/>
                </a:solidFill>
                <a:latin typeface="Trebushet MS"/>
              </a:defRPr>
            </a:lvl2pPr>
            <a:lvl3pPr marL="1143000" indent="-228600">
              <a:defRPr>
                <a:solidFill>
                  <a:schemeClr val="tx1"/>
                </a:solidFill>
                <a:latin typeface="Trebushet MS"/>
              </a:defRPr>
            </a:lvl3pPr>
            <a:lvl4pPr marL="1600200" indent="-228600">
              <a:defRPr>
                <a:solidFill>
                  <a:schemeClr val="tx1"/>
                </a:solidFill>
                <a:latin typeface="Trebushet MS"/>
              </a:defRPr>
            </a:lvl4pPr>
            <a:lvl5pPr marL="2057400" indent="-228600">
              <a:defRPr>
                <a:solidFill>
                  <a:schemeClr val="tx1"/>
                </a:solidFill>
                <a:latin typeface="Trebushet MS"/>
              </a:defRPr>
            </a:lvl5pPr>
            <a:lvl6pPr marL="2514600" indent="-228600" eaLnBrk="0" fontAlgn="base" hangingPunct="0">
              <a:spcBef>
                <a:spcPct val="0"/>
              </a:spcBef>
              <a:spcAft>
                <a:spcPct val="0"/>
              </a:spcAft>
              <a:defRPr>
                <a:solidFill>
                  <a:schemeClr val="tx1"/>
                </a:solidFill>
                <a:latin typeface="Trebushet MS"/>
              </a:defRPr>
            </a:lvl6pPr>
            <a:lvl7pPr marL="2971800" indent="-228600" eaLnBrk="0" fontAlgn="base" hangingPunct="0">
              <a:spcBef>
                <a:spcPct val="0"/>
              </a:spcBef>
              <a:spcAft>
                <a:spcPct val="0"/>
              </a:spcAft>
              <a:defRPr>
                <a:solidFill>
                  <a:schemeClr val="tx1"/>
                </a:solidFill>
                <a:latin typeface="Trebushet MS"/>
              </a:defRPr>
            </a:lvl7pPr>
            <a:lvl8pPr marL="3429000" indent="-228600" eaLnBrk="0" fontAlgn="base" hangingPunct="0">
              <a:spcBef>
                <a:spcPct val="0"/>
              </a:spcBef>
              <a:spcAft>
                <a:spcPct val="0"/>
              </a:spcAft>
              <a:defRPr>
                <a:solidFill>
                  <a:schemeClr val="tx1"/>
                </a:solidFill>
                <a:latin typeface="Trebushet MS"/>
              </a:defRPr>
            </a:lvl8pPr>
            <a:lvl9pPr marL="3886200" indent="-228600" eaLnBrk="0" fontAlgn="base" hangingPunct="0">
              <a:spcBef>
                <a:spcPct val="0"/>
              </a:spcBef>
              <a:spcAft>
                <a:spcPct val="0"/>
              </a:spcAft>
              <a:defRPr>
                <a:solidFill>
                  <a:schemeClr val="tx1"/>
                </a:solidFill>
                <a:latin typeface="Trebushet MS"/>
              </a:defRPr>
            </a:lvl9pPr>
          </a:lstStyle>
          <a:p>
            <a:pPr>
              <a:lnSpc>
                <a:spcPct val="115000"/>
              </a:lnSpc>
              <a:buFont typeface="Times New Roman" pitchFamily="18" charset="0"/>
              <a:buAutoNum type="arabicPeriod"/>
            </a:pPr>
            <a:r>
              <a:rPr lang="en-US" altLang="en-US" dirty="0">
                <a:latin typeface="Calibri" pitchFamily="34" charset="0"/>
                <a:ea typeface="Calibri" pitchFamily="34" charset="0"/>
                <a:cs typeface="Times New Roman" pitchFamily="18" charset="0"/>
              </a:rPr>
              <a:t>Correct labeling is needed to meet the Joint Commission’s </a:t>
            </a:r>
            <a:r>
              <a:rPr lang="en-US" altLang="en-US" b="1" dirty="0">
                <a:latin typeface="Calibri" pitchFamily="34" charset="0"/>
                <a:ea typeface="Calibri" pitchFamily="34" charset="0"/>
                <a:cs typeface="Times New Roman" pitchFamily="18" charset="0"/>
              </a:rPr>
              <a:t>National Patient Safety Goal</a:t>
            </a:r>
            <a:r>
              <a:rPr lang="en-US" altLang="en-US" dirty="0">
                <a:latin typeface="Calibri" pitchFamily="34" charset="0"/>
                <a:ea typeface="Calibri" pitchFamily="34" charset="0"/>
                <a:cs typeface="Times New Roman" pitchFamily="18" charset="0"/>
              </a:rPr>
              <a:t> of correct patient identification</a:t>
            </a:r>
            <a:r>
              <a:rPr lang="en-US" altLang="en-US" dirty="0" smtClean="0">
                <a:latin typeface="Calibri" pitchFamily="34" charset="0"/>
                <a:ea typeface="Calibri" pitchFamily="34" charset="0"/>
                <a:cs typeface="Times New Roman" pitchFamily="18" charset="0"/>
              </a:rPr>
              <a:t>.</a:t>
            </a:r>
          </a:p>
          <a:p>
            <a:pPr>
              <a:lnSpc>
                <a:spcPct val="115000"/>
              </a:lnSpc>
              <a:buFont typeface="Times New Roman" pitchFamily="18" charset="0"/>
              <a:buAutoNum type="arabicPeriod"/>
            </a:pPr>
            <a:endParaRPr lang="en-US" altLang="en-US" dirty="0">
              <a:latin typeface="Calibri" pitchFamily="34" charset="0"/>
              <a:ea typeface="Calibri" pitchFamily="34" charset="0"/>
              <a:cs typeface="Times New Roman" pitchFamily="18" charset="0"/>
            </a:endParaRPr>
          </a:p>
          <a:p>
            <a:pPr>
              <a:lnSpc>
                <a:spcPct val="115000"/>
              </a:lnSpc>
              <a:spcAft>
                <a:spcPts val="1000"/>
              </a:spcAft>
              <a:buFont typeface="Times New Roman" pitchFamily="18" charset="0"/>
              <a:buAutoNum type="arabicPeriod"/>
            </a:pPr>
            <a:r>
              <a:rPr lang="en-US" altLang="en-US" dirty="0" smtClean="0">
                <a:latin typeface="Calibri" pitchFamily="34" charset="0"/>
                <a:ea typeface="Calibri" pitchFamily="34" charset="0"/>
                <a:cs typeface="Times New Roman" pitchFamily="18" charset="0"/>
              </a:rPr>
              <a:t>The </a:t>
            </a:r>
            <a:r>
              <a:rPr lang="en-US" altLang="en-US" dirty="0">
                <a:latin typeface="Calibri" pitchFamily="34" charset="0"/>
                <a:ea typeface="Calibri" pitchFamily="34" charset="0"/>
                <a:cs typeface="Times New Roman" pitchFamily="18" charset="0"/>
              </a:rPr>
              <a:t>purpose of this goal is to protect patients from adverse consequences related to improper patient identification (e.g. wrong treatment, wrong medications</a:t>
            </a:r>
            <a:r>
              <a:rPr lang="en-US" altLang="en-US" dirty="0" smtClean="0">
                <a:latin typeface="Calibri" pitchFamily="34" charset="0"/>
                <a:ea typeface="Calibri" pitchFamily="34" charset="0"/>
                <a:cs typeface="Times New Roman" pitchFamily="18" charset="0"/>
              </a:rPr>
              <a:t>).</a:t>
            </a:r>
          </a:p>
          <a:p>
            <a:pPr>
              <a:lnSpc>
                <a:spcPct val="115000"/>
              </a:lnSpc>
              <a:spcAft>
                <a:spcPts val="1000"/>
              </a:spcAft>
              <a:buFont typeface="Times New Roman" pitchFamily="18" charset="0"/>
              <a:buAutoNum type="arabicPeriod"/>
            </a:pPr>
            <a:r>
              <a:rPr lang="en-US" altLang="en-US" dirty="0" smtClean="0">
                <a:latin typeface="Calibri" pitchFamily="34" charset="0"/>
                <a:ea typeface="Calibri" pitchFamily="34" charset="0"/>
                <a:cs typeface="Times New Roman" pitchFamily="18" charset="0"/>
              </a:rPr>
              <a:t>The labeling </a:t>
            </a:r>
            <a:r>
              <a:rPr lang="en-US" altLang="en-US" u="sng" dirty="0" smtClean="0">
                <a:latin typeface="Calibri" pitchFamily="34" charset="0"/>
                <a:ea typeface="Calibri" pitchFamily="34" charset="0"/>
                <a:cs typeface="Times New Roman" pitchFamily="18" charset="0"/>
              </a:rPr>
              <a:t>must</a:t>
            </a:r>
            <a:r>
              <a:rPr lang="en-US" altLang="en-US" dirty="0" smtClean="0">
                <a:latin typeface="Calibri" pitchFamily="34" charset="0"/>
                <a:ea typeface="Calibri" pitchFamily="34" charset="0"/>
                <a:cs typeface="Times New Roman" pitchFamily="18" charset="0"/>
              </a:rPr>
              <a:t> occur in the </a:t>
            </a:r>
            <a:r>
              <a:rPr lang="en-US" altLang="en-US" b="1" dirty="0" smtClean="0">
                <a:latin typeface="Calibri" pitchFamily="34" charset="0"/>
                <a:ea typeface="Calibri" pitchFamily="34" charset="0"/>
                <a:cs typeface="Times New Roman" pitchFamily="18" charset="0"/>
              </a:rPr>
              <a:t>presence of the patient</a:t>
            </a:r>
            <a:r>
              <a:rPr lang="en-US" altLang="en-US" dirty="0" smtClean="0">
                <a:latin typeface="Calibri" pitchFamily="34" charset="0"/>
                <a:ea typeface="Calibri" pitchFamily="34" charset="0"/>
                <a:cs typeface="Times New Roman" pitchFamily="18" charset="0"/>
              </a:rPr>
              <a:t>, matching the information on the label to the patient identifiers.</a:t>
            </a:r>
            <a:endParaRPr lang="en-US" altLang="en-US" dirty="0">
              <a:latin typeface="Calibri" pitchFamily="34" charset="0"/>
              <a:ea typeface="Calibri" pitchFamily="34" charset="0"/>
              <a:cs typeface="Times New Roman" pitchFamily="18" charset="0"/>
            </a:endParaRPr>
          </a:p>
        </p:txBody>
      </p:sp>
      <p:pic>
        <p:nvPicPr>
          <p:cNvPr id="922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81000"/>
            <a:ext cx="26289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2376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lharris_healthcare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harris_travel">
      <a:majorFont>
        <a:latin typeface="times new roman"/>
        <a:ea typeface=""/>
        <a:cs typeface=""/>
      </a:majorFont>
      <a:minorFont>
        <a:latin typeface="Trebus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1237</TotalTime>
  <Words>1116</Words>
  <Application>Microsoft Office PowerPoint</Application>
  <PresentationFormat>On-screen Show (4:3)</PresentationFormat>
  <Paragraphs>100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lharris_healthcare_presentation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dc:creator>
  <cp:lastModifiedBy>Fitzgerald, Ron P</cp:lastModifiedBy>
  <cp:revision>172</cp:revision>
  <cp:lastPrinted>2016-08-30T13:15:42Z</cp:lastPrinted>
  <dcterms:created xsi:type="dcterms:W3CDTF">2012-10-09T02:48:56Z</dcterms:created>
  <dcterms:modified xsi:type="dcterms:W3CDTF">2016-08-30T13:57:08Z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TC019153349991</vt:lpwstr>
  </property>
</Properties>
</file>