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4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0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0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9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8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8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4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3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9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3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0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57D75-EB17-4232-B65E-12866882587B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5333-4C4E-4217-ADD8-85F5985E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1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B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BMP"/><Relationship Id="rId5" Type="http://schemas.openxmlformats.org/officeDocument/2006/relationships/image" Target="../media/image4.BMP"/><Relationship Id="rId4" Type="http://schemas.openxmlformats.org/officeDocument/2006/relationships/image" Target="../media/image3.jpg"/><Relationship Id="rId9" Type="http://schemas.openxmlformats.org/officeDocument/2006/relationships/image" Target="../media/image8.BM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7" t="21617" r="20371" b="22285"/>
          <a:stretch/>
        </p:blipFill>
        <p:spPr>
          <a:xfrm>
            <a:off x="228599" y="152400"/>
            <a:ext cx="1751775" cy="17110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35" t="23220" r="25488" b="28429"/>
          <a:stretch/>
        </p:blipFill>
        <p:spPr>
          <a:xfrm>
            <a:off x="2438400" y="304799"/>
            <a:ext cx="1375160" cy="14062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9" t="25222" r="25825" b="25624"/>
          <a:stretch/>
        </p:blipFill>
        <p:spPr>
          <a:xfrm>
            <a:off x="4124036" y="152400"/>
            <a:ext cx="1644073" cy="16994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1" t="13389" r="1994" b="18723"/>
          <a:stretch/>
        </p:blipFill>
        <p:spPr>
          <a:xfrm>
            <a:off x="6096000" y="187036"/>
            <a:ext cx="2466110" cy="193963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98" r="21770" b="58106"/>
          <a:stretch/>
        </p:blipFill>
        <p:spPr>
          <a:xfrm>
            <a:off x="2438400" y="3066473"/>
            <a:ext cx="1251575" cy="112199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2" t="27397" r="598" b="18432"/>
          <a:stretch/>
        </p:blipFill>
        <p:spPr>
          <a:xfrm>
            <a:off x="4326806" y="3019138"/>
            <a:ext cx="1492102" cy="142679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9" t="21083" r="23333" b="23887"/>
          <a:stretch/>
        </p:blipFill>
        <p:spPr>
          <a:xfrm>
            <a:off x="228599" y="3048000"/>
            <a:ext cx="1764145" cy="190269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5" r="24440" b="43706"/>
          <a:stretch/>
        </p:blipFill>
        <p:spPr>
          <a:xfrm>
            <a:off x="6629400" y="2991429"/>
            <a:ext cx="1209963" cy="1362982"/>
          </a:xfrm>
          <a:prstGeom prst="rect">
            <a:avLst/>
          </a:prstGeom>
        </p:spPr>
      </p:pic>
      <p:sp>
        <p:nvSpPr>
          <p:cNvPr id="28" name="Down Arrow 27"/>
          <p:cNvSpPr/>
          <p:nvPr/>
        </p:nvSpPr>
        <p:spPr>
          <a:xfrm>
            <a:off x="7126346" y="3066473"/>
            <a:ext cx="202709" cy="6096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73286" y="1498847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511874" y="1341704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466423" y="1482560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12685" y="17573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702603" y="4581359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511874" y="38399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68065" y="40891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643524" y="4458651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Inclusion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7537677" y="3985079"/>
            <a:ext cx="3016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67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838200"/>
            <a:ext cx="4455066" cy="4446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__________________________________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__________________________________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__________________________________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__________________________________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__________________________________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__________________________________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__________________________________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381000"/>
            <a:ext cx="2973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MHE Differential Competency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4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Memorial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Iberg, Dianne</dc:creator>
  <cp:lastModifiedBy>Iberg, Dianne</cp:lastModifiedBy>
  <cp:revision>5</cp:revision>
  <dcterms:created xsi:type="dcterms:W3CDTF">2016-09-12T21:01:38Z</dcterms:created>
  <dcterms:modified xsi:type="dcterms:W3CDTF">2016-09-12T21:42:48Z</dcterms:modified>
</cp:coreProperties>
</file>