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sldIdLst>
    <p:sldId id="265" r:id="rId2"/>
    <p:sldId id="257" r:id="rId3"/>
    <p:sldId id="258" r:id="rId4"/>
    <p:sldId id="262" r:id="rId5"/>
    <p:sldId id="263" r:id="rId6"/>
    <p:sldId id="264"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5BCE4-C223-441F-BC03-04E66F5EFE7F}"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7DBE245F-38BD-4471-A9AB-CCB63711D001}">
      <dgm:prSet/>
      <dgm:spPr/>
      <dgm:t>
        <a:bodyPr/>
        <a:lstStyle/>
        <a:p>
          <a:r>
            <a:rPr lang="en-US"/>
            <a:t>Use</a:t>
          </a:r>
        </a:p>
      </dgm:t>
    </dgm:pt>
    <dgm:pt modelId="{96A49713-4549-4B68-B099-261F6DD78ACA}" type="parTrans" cxnId="{A6C825E7-2BFD-43BD-82AA-E3BAC4694A30}">
      <dgm:prSet/>
      <dgm:spPr/>
      <dgm:t>
        <a:bodyPr/>
        <a:lstStyle/>
        <a:p>
          <a:endParaRPr lang="en-US"/>
        </a:p>
      </dgm:t>
    </dgm:pt>
    <dgm:pt modelId="{F40F784A-49E2-4D32-A00C-EE50A25C8B73}" type="sibTrans" cxnId="{A6C825E7-2BFD-43BD-82AA-E3BAC4694A30}">
      <dgm:prSet/>
      <dgm:spPr/>
      <dgm:t>
        <a:bodyPr/>
        <a:lstStyle/>
        <a:p>
          <a:endParaRPr lang="en-US"/>
        </a:p>
      </dgm:t>
    </dgm:pt>
    <dgm:pt modelId="{B90E01F1-DAFB-4EEE-98A0-B28174D191E8}">
      <dgm:prSet/>
      <dgm:spPr/>
      <dgm:t>
        <a:bodyPr/>
        <a:lstStyle/>
        <a:p>
          <a:r>
            <a:rPr lang="en-US"/>
            <a:t>Use at least 2 patient identifiers: Patient’s full name and date of birth. </a:t>
          </a:r>
        </a:p>
      </dgm:t>
    </dgm:pt>
    <dgm:pt modelId="{932B2521-3914-4ACE-8AE3-37F9C7631B9A}" type="parTrans" cxnId="{25B95251-445B-4372-9922-6004A0CDEED7}">
      <dgm:prSet/>
      <dgm:spPr/>
      <dgm:t>
        <a:bodyPr/>
        <a:lstStyle/>
        <a:p>
          <a:endParaRPr lang="en-US"/>
        </a:p>
      </dgm:t>
    </dgm:pt>
    <dgm:pt modelId="{5EBEEEF0-C1BF-41A4-B208-58D468970354}" type="sibTrans" cxnId="{25B95251-445B-4372-9922-6004A0CDEED7}">
      <dgm:prSet/>
      <dgm:spPr/>
      <dgm:t>
        <a:bodyPr/>
        <a:lstStyle/>
        <a:p>
          <a:endParaRPr lang="en-US"/>
        </a:p>
      </dgm:t>
    </dgm:pt>
    <dgm:pt modelId="{1A1D8C45-22C2-43CE-99C6-CB97F52507A5}">
      <dgm:prSet/>
      <dgm:spPr/>
      <dgm:t>
        <a:bodyPr/>
        <a:lstStyle/>
        <a:p>
          <a:r>
            <a:rPr lang="en-US"/>
            <a:t>For Blood Bank, verify patient’s medical record number as well.</a:t>
          </a:r>
        </a:p>
      </dgm:t>
    </dgm:pt>
    <dgm:pt modelId="{18D11EAB-4266-45D5-97E3-6297BD082278}" type="parTrans" cxnId="{DC6A7E84-CFA7-4065-808E-9E3D9D74A2D5}">
      <dgm:prSet/>
      <dgm:spPr/>
      <dgm:t>
        <a:bodyPr/>
        <a:lstStyle/>
        <a:p>
          <a:endParaRPr lang="en-US"/>
        </a:p>
      </dgm:t>
    </dgm:pt>
    <dgm:pt modelId="{5CA8308E-DFF0-4285-A458-22319D793B01}" type="sibTrans" cxnId="{DC6A7E84-CFA7-4065-808E-9E3D9D74A2D5}">
      <dgm:prSet/>
      <dgm:spPr/>
      <dgm:t>
        <a:bodyPr/>
        <a:lstStyle/>
        <a:p>
          <a:endParaRPr lang="en-US"/>
        </a:p>
      </dgm:t>
    </dgm:pt>
    <dgm:pt modelId="{30A3CAED-01E5-4F9B-BF91-8CBFCB7440D2}">
      <dgm:prSet/>
      <dgm:spPr/>
      <dgm:t>
        <a:bodyPr/>
        <a:lstStyle/>
        <a:p>
          <a:r>
            <a:rPr lang="en-US"/>
            <a:t>Ask</a:t>
          </a:r>
        </a:p>
      </dgm:t>
    </dgm:pt>
    <dgm:pt modelId="{2FC59817-FC38-4BC4-822B-EDA3D7298890}" type="parTrans" cxnId="{A8CB8EB7-7244-4EF7-8B7C-6C341DA8E2D0}">
      <dgm:prSet/>
      <dgm:spPr/>
      <dgm:t>
        <a:bodyPr/>
        <a:lstStyle/>
        <a:p>
          <a:endParaRPr lang="en-US"/>
        </a:p>
      </dgm:t>
    </dgm:pt>
    <dgm:pt modelId="{69A30B5D-2293-4B51-B646-01CADEAB46B1}" type="sibTrans" cxnId="{A8CB8EB7-7244-4EF7-8B7C-6C341DA8E2D0}">
      <dgm:prSet/>
      <dgm:spPr/>
      <dgm:t>
        <a:bodyPr/>
        <a:lstStyle/>
        <a:p>
          <a:endParaRPr lang="en-US"/>
        </a:p>
      </dgm:t>
    </dgm:pt>
    <dgm:pt modelId="{9EBCB022-92BE-43B3-A291-0EA9EB023720}">
      <dgm:prSet/>
      <dgm:spPr/>
      <dgm:t>
        <a:bodyPr/>
        <a:lstStyle/>
        <a:p>
          <a:r>
            <a:rPr lang="en-US"/>
            <a:t>Ask the patient to state and spell his/her first and last name and date of birth. </a:t>
          </a:r>
        </a:p>
      </dgm:t>
    </dgm:pt>
    <dgm:pt modelId="{B6F4441D-8CBD-4F17-8F71-0241FC8AC5A3}" type="parTrans" cxnId="{9AFCAADA-A8E8-4A62-95FD-76251A6D6762}">
      <dgm:prSet/>
      <dgm:spPr/>
      <dgm:t>
        <a:bodyPr/>
        <a:lstStyle/>
        <a:p>
          <a:endParaRPr lang="en-US"/>
        </a:p>
      </dgm:t>
    </dgm:pt>
    <dgm:pt modelId="{5F57724F-49E6-415A-8E63-AC88548F060B}" type="sibTrans" cxnId="{9AFCAADA-A8E8-4A62-95FD-76251A6D6762}">
      <dgm:prSet/>
      <dgm:spPr/>
      <dgm:t>
        <a:bodyPr/>
        <a:lstStyle/>
        <a:p>
          <a:endParaRPr lang="en-US"/>
        </a:p>
      </dgm:t>
    </dgm:pt>
    <dgm:pt modelId="{73AB0B30-C6AE-47B4-A764-14142968E967}">
      <dgm:prSet/>
      <dgm:spPr/>
      <dgm:t>
        <a:bodyPr/>
        <a:lstStyle/>
        <a:p>
          <a:r>
            <a:rPr lang="en-US"/>
            <a:t>Simply asking the patient to affirm his or her name (“Are you John Smith”), is not acceptable.</a:t>
          </a:r>
        </a:p>
      </dgm:t>
    </dgm:pt>
    <dgm:pt modelId="{D06881C5-5D0F-4A58-A882-09ABADF7230A}" type="parTrans" cxnId="{3B59B53B-800F-4233-8F29-806E4FDC1C47}">
      <dgm:prSet/>
      <dgm:spPr/>
      <dgm:t>
        <a:bodyPr/>
        <a:lstStyle/>
        <a:p>
          <a:endParaRPr lang="en-US"/>
        </a:p>
      </dgm:t>
    </dgm:pt>
    <dgm:pt modelId="{54E232B9-A10A-4B10-8E45-DD3B6215CF6E}" type="sibTrans" cxnId="{3B59B53B-800F-4233-8F29-806E4FDC1C47}">
      <dgm:prSet/>
      <dgm:spPr/>
      <dgm:t>
        <a:bodyPr/>
        <a:lstStyle/>
        <a:p>
          <a:endParaRPr lang="en-US"/>
        </a:p>
      </dgm:t>
    </dgm:pt>
    <dgm:pt modelId="{EE54560B-C197-44E1-A595-A43C56AD0EF4}">
      <dgm:prSet/>
      <dgm:spPr/>
      <dgm:t>
        <a:bodyPr/>
        <a:lstStyle/>
        <a:p>
          <a:r>
            <a:rPr lang="en-US"/>
            <a:t>DO NOT PROCEED</a:t>
          </a:r>
        </a:p>
      </dgm:t>
    </dgm:pt>
    <dgm:pt modelId="{45AEB6B7-910F-48A9-9E8B-B1F8FD15CD05}" type="parTrans" cxnId="{765DF21E-AFC4-4854-8E03-D7C56936293C}">
      <dgm:prSet/>
      <dgm:spPr/>
      <dgm:t>
        <a:bodyPr/>
        <a:lstStyle/>
        <a:p>
          <a:endParaRPr lang="en-US"/>
        </a:p>
      </dgm:t>
    </dgm:pt>
    <dgm:pt modelId="{295A0F7B-063A-4345-A41C-95AF3653266B}" type="sibTrans" cxnId="{765DF21E-AFC4-4854-8E03-D7C56936293C}">
      <dgm:prSet/>
      <dgm:spPr/>
      <dgm:t>
        <a:bodyPr/>
        <a:lstStyle/>
        <a:p>
          <a:endParaRPr lang="en-US"/>
        </a:p>
      </dgm:t>
    </dgm:pt>
    <dgm:pt modelId="{9DCB42FC-CF30-442E-A253-91C9030DD6C4}">
      <dgm:prSet/>
      <dgm:spPr/>
      <dgm:t>
        <a:bodyPr/>
        <a:lstStyle/>
        <a:p>
          <a:r>
            <a:rPr lang="en-US"/>
            <a:t>If the patient does not have a hospital armband, DO NOT PROCEED. </a:t>
          </a:r>
        </a:p>
      </dgm:t>
    </dgm:pt>
    <dgm:pt modelId="{EE9199E3-27BB-47BD-A344-E06CD1CB2B46}" type="parTrans" cxnId="{94FECE93-8360-4FCB-941D-DAA361F3F8FD}">
      <dgm:prSet/>
      <dgm:spPr/>
      <dgm:t>
        <a:bodyPr/>
        <a:lstStyle/>
        <a:p>
          <a:endParaRPr lang="en-US"/>
        </a:p>
      </dgm:t>
    </dgm:pt>
    <dgm:pt modelId="{AEAB9A72-5837-45C8-82DF-1B98790C4EB8}" type="sibTrans" cxnId="{94FECE93-8360-4FCB-941D-DAA361F3F8FD}">
      <dgm:prSet/>
      <dgm:spPr/>
      <dgm:t>
        <a:bodyPr/>
        <a:lstStyle/>
        <a:p>
          <a:endParaRPr lang="en-US"/>
        </a:p>
      </dgm:t>
    </dgm:pt>
    <dgm:pt modelId="{38E05965-AF67-407E-9E24-61C4D27C53C2}">
      <dgm:prSet/>
      <dgm:spPr/>
      <dgm:t>
        <a:bodyPr/>
        <a:lstStyle/>
        <a:p>
          <a:r>
            <a:rPr lang="en-US"/>
            <a:t>Notify the patient’s nurse and delay collection until proper identification has been affixed.</a:t>
          </a:r>
        </a:p>
      </dgm:t>
    </dgm:pt>
    <dgm:pt modelId="{676A67C4-413E-46C9-8C5D-45BA83C84720}" type="parTrans" cxnId="{7BB1C211-9B13-420B-9AD6-358F01E4A2D3}">
      <dgm:prSet/>
      <dgm:spPr/>
      <dgm:t>
        <a:bodyPr/>
        <a:lstStyle/>
        <a:p>
          <a:endParaRPr lang="en-US"/>
        </a:p>
      </dgm:t>
    </dgm:pt>
    <dgm:pt modelId="{1C710C68-021D-4A80-822C-B829B82A2231}" type="sibTrans" cxnId="{7BB1C211-9B13-420B-9AD6-358F01E4A2D3}">
      <dgm:prSet/>
      <dgm:spPr/>
      <dgm:t>
        <a:bodyPr/>
        <a:lstStyle/>
        <a:p>
          <a:endParaRPr lang="en-US"/>
        </a:p>
      </dgm:t>
    </dgm:pt>
    <dgm:pt modelId="{F321026F-0419-4FAE-80F7-AD8BA64BD0F6}">
      <dgm:prSet/>
      <dgm:spPr/>
      <dgm:t>
        <a:bodyPr/>
        <a:lstStyle/>
        <a:p>
          <a:r>
            <a:rPr lang="en-US"/>
            <a:t>Resolve</a:t>
          </a:r>
        </a:p>
      </dgm:t>
    </dgm:pt>
    <dgm:pt modelId="{2B3C16F9-5ABB-4DAD-850F-93B4A0A164BD}" type="parTrans" cxnId="{1E146E78-35C0-4638-9D9A-C92CB24A223A}">
      <dgm:prSet/>
      <dgm:spPr/>
      <dgm:t>
        <a:bodyPr/>
        <a:lstStyle/>
        <a:p>
          <a:endParaRPr lang="en-US"/>
        </a:p>
      </dgm:t>
    </dgm:pt>
    <dgm:pt modelId="{7F9B43F7-A36F-4C6D-BA1C-B9D7D0011FDE}" type="sibTrans" cxnId="{1E146E78-35C0-4638-9D9A-C92CB24A223A}">
      <dgm:prSet/>
      <dgm:spPr/>
      <dgm:t>
        <a:bodyPr/>
        <a:lstStyle/>
        <a:p>
          <a:endParaRPr lang="en-US"/>
        </a:p>
      </dgm:t>
    </dgm:pt>
    <dgm:pt modelId="{C8304F76-526A-431A-A6C1-752860E37110}">
      <dgm:prSet/>
      <dgm:spPr/>
      <dgm:t>
        <a:bodyPr/>
        <a:lstStyle/>
        <a:p>
          <a:r>
            <a:rPr lang="en-US"/>
            <a:t>Resolve all discrepancies in patient identification prior to collection.</a:t>
          </a:r>
        </a:p>
      </dgm:t>
    </dgm:pt>
    <dgm:pt modelId="{5428DFDD-9F8D-4C8C-9180-8646BEFB9CB9}" type="parTrans" cxnId="{27453B50-1817-4FD2-83AB-38351CBD884E}">
      <dgm:prSet/>
      <dgm:spPr/>
      <dgm:t>
        <a:bodyPr/>
        <a:lstStyle/>
        <a:p>
          <a:endParaRPr lang="en-US"/>
        </a:p>
      </dgm:t>
    </dgm:pt>
    <dgm:pt modelId="{7A9C6F2F-6F29-453A-AF2F-D6BC64DD5E2A}" type="sibTrans" cxnId="{27453B50-1817-4FD2-83AB-38351CBD884E}">
      <dgm:prSet/>
      <dgm:spPr/>
      <dgm:t>
        <a:bodyPr/>
        <a:lstStyle/>
        <a:p>
          <a:endParaRPr lang="en-US"/>
        </a:p>
      </dgm:t>
    </dgm:pt>
    <dgm:pt modelId="{91D5D511-FFCC-4B4E-97BC-9742EB1CBF31}">
      <dgm:prSet/>
      <dgm:spPr/>
      <dgm:t>
        <a:bodyPr/>
        <a:lstStyle/>
        <a:p>
          <a:r>
            <a:rPr lang="en-US"/>
            <a:t>Proceed</a:t>
          </a:r>
        </a:p>
      </dgm:t>
    </dgm:pt>
    <dgm:pt modelId="{19F3DCE7-FE49-4218-AEAF-3B9B97AE1791}" type="parTrans" cxnId="{DF0519CD-1E32-40BE-B4DA-CCC254BD36B7}">
      <dgm:prSet/>
      <dgm:spPr/>
      <dgm:t>
        <a:bodyPr/>
        <a:lstStyle/>
        <a:p>
          <a:endParaRPr lang="en-US"/>
        </a:p>
      </dgm:t>
    </dgm:pt>
    <dgm:pt modelId="{43230578-9234-4E2C-A18B-794AD1E0A429}" type="sibTrans" cxnId="{DF0519CD-1E32-40BE-B4DA-CCC254BD36B7}">
      <dgm:prSet/>
      <dgm:spPr/>
      <dgm:t>
        <a:bodyPr/>
        <a:lstStyle/>
        <a:p>
          <a:endParaRPr lang="en-US"/>
        </a:p>
      </dgm:t>
    </dgm:pt>
    <dgm:pt modelId="{0D7E76DC-A072-4C07-87EF-AEC5F9EAE314}">
      <dgm:prSet/>
      <dgm:spPr/>
      <dgm:t>
        <a:bodyPr/>
        <a:lstStyle/>
        <a:p>
          <a:r>
            <a:rPr lang="en-US"/>
            <a:t>Proceed with sample collection only when patient identification is properly verified.</a:t>
          </a:r>
        </a:p>
      </dgm:t>
    </dgm:pt>
    <dgm:pt modelId="{D995849D-E82E-4D96-8284-23EFAFAD2918}" type="parTrans" cxnId="{ADCF1892-E300-4E0F-9D4F-73D026EB139B}">
      <dgm:prSet/>
      <dgm:spPr/>
      <dgm:t>
        <a:bodyPr/>
        <a:lstStyle/>
        <a:p>
          <a:endParaRPr lang="en-US"/>
        </a:p>
      </dgm:t>
    </dgm:pt>
    <dgm:pt modelId="{F3B043B5-7661-48DA-9570-DB5792981DD0}" type="sibTrans" cxnId="{ADCF1892-E300-4E0F-9D4F-73D026EB139B}">
      <dgm:prSet/>
      <dgm:spPr/>
      <dgm:t>
        <a:bodyPr/>
        <a:lstStyle/>
        <a:p>
          <a:endParaRPr lang="en-US"/>
        </a:p>
      </dgm:t>
    </dgm:pt>
    <dgm:pt modelId="{10B71F7E-2686-47A3-A95D-F124DF85CD25}" type="pres">
      <dgm:prSet presAssocID="{10F5BCE4-C223-441F-BC03-04E66F5EFE7F}" presName="Name0" presStyleCnt="0">
        <dgm:presLayoutVars>
          <dgm:dir/>
          <dgm:animLvl val="lvl"/>
          <dgm:resizeHandles val="exact"/>
        </dgm:presLayoutVars>
      </dgm:prSet>
      <dgm:spPr/>
    </dgm:pt>
    <dgm:pt modelId="{B3F066A3-1EA4-4025-91C0-753160A22568}" type="pres">
      <dgm:prSet presAssocID="{7DBE245F-38BD-4471-A9AB-CCB63711D001}" presName="linNode" presStyleCnt="0"/>
      <dgm:spPr/>
    </dgm:pt>
    <dgm:pt modelId="{77A9FB6F-0B83-4C98-BE86-39AC652F2963}" type="pres">
      <dgm:prSet presAssocID="{7DBE245F-38BD-4471-A9AB-CCB63711D001}" presName="parentText" presStyleLbl="node1" presStyleIdx="0" presStyleCnt="5">
        <dgm:presLayoutVars>
          <dgm:chMax val="1"/>
          <dgm:bulletEnabled val="1"/>
        </dgm:presLayoutVars>
      </dgm:prSet>
      <dgm:spPr/>
    </dgm:pt>
    <dgm:pt modelId="{06230AA5-10FB-41FE-806F-2C701E91FD98}" type="pres">
      <dgm:prSet presAssocID="{7DBE245F-38BD-4471-A9AB-CCB63711D001}" presName="descendantText" presStyleLbl="alignAccFollowNode1" presStyleIdx="0" presStyleCnt="5">
        <dgm:presLayoutVars>
          <dgm:bulletEnabled val="1"/>
        </dgm:presLayoutVars>
      </dgm:prSet>
      <dgm:spPr/>
    </dgm:pt>
    <dgm:pt modelId="{21770209-FFE0-44EF-A8D3-BE07CC927461}" type="pres">
      <dgm:prSet presAssocID="{F40F784A-49E2-4D32-A00C-EE50A25C8B73}" presName="sp" presStyleCnt="0"/>
      <dgm:spPr/>
    </dgm:pt>
    <dgm:pt modelId="{33E77C7E-43DB-431C-9E19-5E94871D229C}" type="pres">
      <dgm:prSet presAssocID="{30A3CAED-01E5-4F9B-BF91-8CBFCB7440D2}" presName="linNode" presStyleCnt="0"/>
      <dgm:spPr/>
    </dgm:pt>
    <dgm:pt modelId="{797DA773-3548-4F5C-9045-E45DF9FD063E}" type="pres">
      <dgm:prSet presAssocID="{30A3CAED-01E5-4F9B-BF91-8CBFCB7440D2}" presName="parentText" presStyleLbl="node1" presStyleIdx="1" presStyleCnt="5">
        <dgm:presLayoutVars>
          <dgm:chMax val="1"/>
          <dgm:bulletEnabled val="1"/>
        </dgm:presLayoutVars>
      </dgm:prSet>
      <dgm:spPr/>
    </dgm:pt>
    <dgm:pt modelId="{8E6B4877-A623-439E-9134-7CDA0AEEAA04}" type="pres">
      <dgm:prSet presAssocID="{30A3CAED-01E5-4F9B-BF91-8CBFCB7440D2}" presName="descendantText" presStyleLbl="alignAccFollowNode1" presStyleIdx="1" presStyleCnt="5">
        <dgm:presLayoutVars>
          <dgm:bulletEnabled val="1"/>
        </dgm:presLayoutVars>
      </dgm:prSet>
      <dgm:spPr/>
    </dgm:pt>
    <dgm:pt modelId="{572DB11F-4500-44E2-8F7F-149B86308863}" type="pres">
      <dgm:prSet presAssocID="{69A30B5D-2293-4B51-B646-01CADEAB46B1}" presName="sp" presStyleCnt="0"/>
      <dgm:spPr/>
    </dgm:pt>
    <dgm:pt modelId="{1D651C91-3783-4D2B-ADF0-CB880A2E8081}" type="pres">
      <dgm:prSet presAssocID="{EE54560B-C197-44E1-A595-A43C56AD0EF4}" presName="linNode" presStyleCnt="0"/>
      <dgm:spPr/>
    </dgm:pt>
    <dgm:pt modelId="{D209BC47-A84D-4C51-A04C-F44AC3100F1D}" type="pres">
      <dgm:prSet presAssocID="{EE54560B-C197-44E1-A595-A43C56AD0EF4}" presName="parentText" presStyleLbl="node1" presStyleIdx="2" presStyleCnt="5">
        <dgm:presLayoutVars>
          <dgm:chMax val="1"/>
          <dgm:bulletEnabled val="1"/>
        </dgm:presLayoutVars>
      </dgm:prSet>
      <dgm:spPr/>
    </dgm:pt>
    <dgm:pt modelId="{6B03DBD0-8B6B-4BC1-9035-F915A0748D2A}" type="pres">
      <dgm:prSet presAssocID="{EE54560B-C197-44E1-A595-A43C56AD0EF4}" presName="descendantText" presStyleLbl="alignAccFollowNode1" presStyleIdx="2" presStyleCnt="5">
        <dgm:presLayoutVars>
          <dgm:bulletEnabled val="1"/>
        </dgm:presLayoutVars>
      </dgm:prSet>
      <dgm:spPr/>
    </dgm:pt>
    <dgm:pt modelId="{B054B3FB-5D1D-49A3-A2A0-E88B5DE4065F}" type="pres">
      <dgm:prSet presAssocID="{295A0F7B-063A-4345-A41C-95AF3653266B}" presName="sp" presStyleCnt="0"/>
      <dgm:spPr/>
    </dgm:pt>
    <dgm:pt modelId="{EF584240-0187-48AF-A090-C15CF2F99C18}" type="pres">
      <dgm:prSet presAssocID="{F321026F-0419-4FAE-80F7-AD8BA64BD0F6}" presName="linNode" presStyleCnt="0"/>
      <dgm:spPr/>
    </dgm:pt>
    <dgm:pt modelId="{B74EEA09-4B30-4FAE-A3E4-DB04D097481E}" type="pres">
      <dgm:prSet presAssocID="{F321026F-0419-4FAE-80F7-AD8BA64BD0F6}" presName="parentText" presStyleLbl="node1" presStyleIdx="3" presStyleCnt="5">
        <dgm:presLayoutVars>
          <dgm:chMax val="1"/>
          <dgm:bulletEnabled val="1"/>
        </dgm:presLayoutVars>
      </dgm:prSet>
      <dgm:spPr/>
    </dgm:pt>
    <dgm:pt modelId="{E51E8504-348D-4F54-867C-8263AF6026C7}" type="pres">
      <dgm:prSet presAssocID="{F321026F-0419-4FAE-80F7-AD8BA64BD0F6}" presName="descendantText" presStyleLbl="alignAccFollowNode1" presStyleIdx="3" presStyleCnt="5">
        <dgm:presLayoutVars>
          <dgm:bulletEnabled val="1"/>
        </dgm:presLayoutVars>
      </dgm:prSet>
      <dgm:spPr/>
    </dgm:pt>
    <dgm:pt modelId="{E16339BB-4E56-4A49-92F1-9E7CB997D793}" type="pres">
      <dgm:prSet presAssocID="{7F9B43F7-A36F-4C6D-BA1C-B9D7D0011FDE}" presName="sp" presStyleCnt="0"/>
      <dgm:spPr/>
    </dgm:pt>
    <dgm:pt modelId="{31D4CAE9-6525-4A2B-B209-1C58F603E352}" type="pres">
      <dgm:prSet presAssocID="{91D5D511-FFCC-4B4E-97BC-9742EB1CBF31}" presName="linNode" presStyleCnt="0"/>
      <dgm:spPr/>
    </dgm:pt>
    <dgm:pt modelId="{D031BDD0-2D37-48E4-A788-6F4F2D8E3C32}" type="pres">
      <dgm:prSet presAssocID="{91D5D511-FFCC-4B4E-97BC-9742EB1CBF31}" presName="parentText" presStyleLbl="node1" presStyleIdx="4" presStyleCnt="5">
        <dgm:presLayoutVars>
          <dgm:chMax val="1"/>
          <dgm:bulletEnabled val="1"/>
        </dgm:presLayoutVars>
      </dgm:prSet>
      <dgm:spPr/>
    </dgm:pt>
    <dgm:pt modelId="{A26E9992-DC16-4076-844E-5E29804042F8}" type="pres">
      <dgm:prSet presAssocID="{91D5D511-FFCC-4B4E-97BC-9742EB1CBF31}" presName="descendantText" presStyleLbl="alignAccFollowNode1" presStyleIdx="4" presStyleCnt="5">
        <dgm:presLayoutVars>
          <dgm:bulletEnabled val="1"/>
        </dgm:presLayoutVars>
      </dgm:prSet>
      <dgm:spPr/>
    </dgm:pt>
  </dgm:ptLst>
  <dgm:cxnLst>
    <dgm:cxn modelId="{7BB1C211-9B13-420B-9AD6-358F01E4A2D3}" srcId="{EE54560B-C197-44E1-A595-A43C56AD0EF4}" destId="{38E05965-AF67-407E-9E24-61C4D27C53C2}" srcOrd="1" destOrd="0" parTransId="{676A67C4-413E-46C9-8C5D-45BA83C84720}" sibTransId="{1C710C68-021D-4A80-822C-B829B82A2231}"/>
    <dgm:cxn modelId="{765DF21E-AFC4-4854-8E03-D7C56936293C}" srcId="{10F5BCE4-C223-441F-BC03-04E66F5EFE7F}" destId="{EE54560B-C197-44E1-A595-A43C56AD0EF4}" srcOrd="2" destOrd="0" parTransId="{45AEB6B7-910F-48A9-9E8B-B1F8FD15CD05}" sibTransId="{295A0F7B-063A-4345-A41C-95AF3653266B}"/>
    <dgm:cxn modelId="{3B59B53B-800F-4233-8F29-806E4FDC1C47}" srcId="{30A3CAED-01E5-4F9B-BF91-8CBFCB7440D2}" destId="{73AB0B30-C6AE-47B4-A764-14142968E967}" srcOrd="1" destOrd="0" parTransId="{D06881C5-5D0F-4A58-A882-09ABADF7230A}" sibTransId="{54E232B9-A10A-4B10-8E45-DD3B6215CF6E}"/>
    <dgm:cxn modelId="{5C22763F-240E-41BC-BA11-04E4AAE37795}" type="presOf" srcId="{38E05965-AF67-407E-9E24-61C4D27C53C2}" destId="{6B03DBD0-8B6B-4BC1-9035-F915A0748D2A}" srcOrd="0" destOrd="1" presId="urn:microsoft.com/office/officeart/2005/8/layout/vList5"/>
    <dgm:cxn modelId="{CBCEC068-CAF2-4B70-9452-3BD4E2BE87DD}" type="presOf" srcId="{73AB0B30-C6AE-47B4-A764-14142968E967}" destId="{8E6B4877-A623-439E-9134-7CDA0AEEAA04}" srcOrd="0" destOrd="1" presId="urn:microsoft.com/office/officeart/2005/8/layout/vList5"/>
    <dgm:cxn modelId="{93F1AC6D-02FB-4B1D-8EC5-211CB37A7D59}" type="presOf" srcId="{EE54560B-C197-44E1-A595-A43C56AD0EF4}" destId="{D209BC47-A84D-4C51-A04C-F44AC3100F1D}" srcOrd="0" destOrd="0" presId="urn:microsoft.com/office/officeart/2005/8/layout/vList5"/>
    <dgm:cxn modelId="{27453B50-1817-4FD2-83AB-38351CBD884E}" srcId="{F321026F-0419-4FAE-80F7-AD8BA64BD0F6}" destId="{C8304F76-526A-431A-A6C1-752860E37110}" srcOrd="0" destOrd="0" parTransId="{5428DFDD-9F8D-4C8C-9180-8646BEFB9CB9}" sibTransId="{7A9C6F2F-6F29-453A-AF2F-D6BC64DD5E2A}"/>
    <dgm:cxn modelId="{03043B51-42BB-49B4-925C-2E0C20B8C3C1}" type="presOf" srcId="{7DBE245F-38BD-4471-A9AB-CCB63711D001}" destId="{77A9FB6F-0B83-4C98-BE86-39AC652F2963}" srcOrd="0" destOrd="0" presId="urn:microsoft.com/office/officeart/2005/8/layout/vList5"/>
    <dgm:cxn modelId="{25B95251-445B-4372-9922-6004A0CDEED7}" srcId="{7DBE245F-38BD-4471-A9AB-CCB63711D001}" destId="{B90E01F1-DAFB-4EEE-98A0-B28174D191E8}" srcOrd="0" destOrd="0" parTransId="{932B2521-3914-4ACE-8AE3-37F9C7631B9A}" sibTransId="{5EBEEEF0-C1BF-41A4-B208-58D468970354}"/>
    <dgm:cxn modelId="{1E146E78-35C0-4638-9D9A-C92CB24A223A}" srcId="{10F5BCE4-C223-441F-BC03-04E66F5EFE7F}" destId="{F321026F-0419-4FAE-80F7-AD8BA64BD0F6}" srcOrd="3" destOrd="0" parTransId="{2B3C16F9-5ABB-4DAD-850F-93B4A0A164BD}" sibTransId="{7F9B43F7-A36F-4C6D-BA1C-B9D7D0011FDE}"/>
    <dgm:cxn modelId="{4A40EE7F-C594-44FF-BB80-53C88D0C0C73}" type="presOf" srcId="{B90E01F1-DAFB-4EEE-98A0-B28174D191E8}" destId="{06230AA5-10FB-41FE-806F-2C701E91FD98}" srcOrd="0" destOrd="0" presId="urn:microsoft.com/office/officeart/2005/8/layout/vList5"/>
    <dgm:cxn modelId="{DC6A7E84-CFA7-4065-808E-9E3D9D74A2D5}" srcId="{B90E01F1-DAFB-4EEE-98A0-B28174D191E8}" destId="{1A1D8C45-22C2-43CE-99C6-CB97F52507A5}" srcOrd="0" destOrd="0" parTransId="{18D11EAB-4266-45D5-97E3-6297BD082278}" sibTransId="{5CA8308E-DFF0-4285-A458-22319D793B01}"/>
    <dgm:cxn modelId="{369E7D8E-2DCF-485C-A54F-126D1EDBC777}" type="presOf" srcId="{9EBCB022-92BE-43B3-A291-0EA9EB023720}" destId="{8E6B4877-A623-439E-9134-7CDA0AEEAA04}" srcOrd="0" destOrd="0" presId="urn:microsoft.com/office/officeart/2005/8/layout/vList5"/>
    <dgm:cxn modelId="{ADCF1892-E300-4E0F-9D4F-73D026EB139B}" srcId="{91D5D511-FFCC-4B4E-97BC-9742EB1CBF31}" destId="{0D7E76DC-A072-4C07-87EF-AEC5F9EAE314}" srcOrd="0" destOrd="0" parTransId="{D995849D-E82E-4D96-8284-23EFAFAD2918}" sibTransId="{F3B043B5-7661-48DA-9570-DB5792981DD0}"/>
    <dgm:cxn modelId="{94FECE93-8360-4FCB-941D-DAA361F3F8FD}" srcId="{EE54560B-C197-44E1-A595-A43C56AD0EF4}" destId="{9DCB42FC-CF30-442E-A253-91C9030DD6C4}" srcOrd="0" destOrd="0" parTransId="{EE9199E3-27BB-47BD-A344-E06CD1CB2B46}" sibTransId="{AEAB9A72-5837-45C8-82DF-1B98790C4EB8}"/>
    <dgm:cxn modelId="{A485F097-8859-49DC-B821-4ACBCED89A08}" type="presOf" srcId="{1A1D8C45-22C2-43CE-99C6-CB97F52507A5}" destId="{06230AA5-10FB-41FE-806F-2C701E91FD98}" srcOrd="0" destOrd="1" presId="urn:microsoft.com/office/officeart/2005/8/layout/vList5"/>
    <dgm:cxn modelId="{EAC25AA2-4E9F-49AF-A104-3691204AD29D}" type="presOf" srcId="{F321026F-0419-4FAE-80F7-AD8BA64BD0F6}" destId="{B74EEA09-4B30-4FAE-A3E4-DB04D097481E}" srcOrd="0" destOrd="0" presId="urn:microsoft.com/office/officeart/2005/8/layout/vList5"/>
    <dgm:cxn modelId="{B2A8F0A3-6802-4C69-8F54-BF7F967697F9}" type="presOf" srcId="{10F5BCE4-C223-441F-BC03-04E66F5EFE7F}" destId="{10B71F7E-2686-47A3-A95D-F124DF85CD25}" srcOrd="0" destOrd="0" presId="urn:microsoft.com/office/officeart/2005/8/layout/vList5"/>
    <dgm:cxn modelId="{A8CB8EB7-7244-4EF7-8B7C-6C341DA8E2D0}" srcId="{10F5BCE4-C223-441F-BC03-04E66F5EFE7F}" destId="{30A3CAED-01E5-4F9B-BF91-8CBFCB7440D2}" srcOrd="1" destOrd="0" parTransId="{2FC59817-FC38-4BC4-822B-EDA3D7298890}" sibTransId="{69A30B5D-2293-4B51-B646-01CADEAB46B1}"/>
    <dgm:cxn modelId="{CE22B7BC-86F6-4785-A66F-52624A300696}" type="presOf" srcId="{C8304F76-526A-431A-A6C1-752860E37110}" destId="{E51E8504-348D-4F54-867C-8263AF6026C7}" srcOrd="0" destOrd="0" presId="urn:microsoft.com/office/officeart/2005/8/layout/vList5"/>
    <dgm:cxn modelId="{D9782EBE-A4E8-46D1-B69A-4DB95BF25D35}" type="presOf" srcId="{0D7E76DC-A072-4C07-87EF-AEC5F9EAE314}" destId="{A26E9992-DC16-4076-844E-5E29804042F8}" srcOrd="0" destOrd="0" presId="urn:microsoft.com/office/officeart/2005/8/layout/vList5"/>
    <dgm:cxn modelId="{5D3F77C8-05FD-4234-A73B-1443BDC5C8F0}" type="presOf" srcId="{91D5D511-FFCC-4B4E-97BC-9742EB1CBF31}" destId="{D031BDD0-2D37-48E4-A788-6F4F2D8E3C32}" srcOrd="0" destOrd="0" presId="urn:microsoft.com/office/officeart/2005/8/layout/vList5"/>
    <dgm:cxn modelId="{DF0519CD-1E32-40BE-B4DA-CCC254BD36B7}" srcId="{10F5BCE4-C223-441F-BC03-04E66F5EFE7F}" destId="{91D5D511-FFCC-4B4E-97BC-9742EB1CBF31}" srcOrd="4" destOrd="0" parTransId="{19F3DCE7-FE49-4218-AEAF-3B9B97AE1791}" sibTransId="{43230578-9234-4E2C-A18B-794AD1E0A429}"/>
    <dgm:cxn modelId="{9AFCAADA-A8E8-4A62-95FD-76251A6D6762}" srcId="{30A3CAED-01E5-4F9B-BF91-8CBFCB7440D2}" destId="{9EBCB022-92BE-43B3-A291-0EA9EB023720}" srcOrd="0" destOrd="0" parTransId="{B6F4441D-8CBD-4F17-8F71-0241FC8AC5A3}" sibTransId="{5F57724F-49E6-415A-8E63-AC88548F060B}"/>
    <dgm:cxn modelId="{A6C825E7-2BFD-43BD-82AA-E3BAC4694A30}" srcId="{10F5BCE4-C223-441F-BC03-04E66F5EFE7F}" destId="{7DBE245F-38BD-4471-A9AB-CCB63711D001}" srcOrd="0" destOrd="0" parTransId="{96A49713-4549-4B68-B099-261F6DD78ACA}" sibTransId="{F40F784A-49E2-4D32-A00C-EE50A25C8B73}"/>
    <dgm:cxn modelId="{B62F3FFB-3BE4-434E-8B68-67BFE1E9D88D}" type="presOf" srcId="{30A3CAED-01E5-4F9B-BF91-8CBFCB7440D2}" destId="{797DA773-3548-4F5C-9045-E45DF9FD063E}" srcOrd="0" destOrd="0" presId="urn:microsoft.com/office/officeart/2005/8/layout/vList5"/>
    <dgm:cxn modelId="{94D4AEFD-6E80-4DB5-BE90-55B1D92F184F}" type="presOf" srcId="{9DCB42FC-CF30-442E-A253-91C9030DD6C4}" destId="{6B03DBD0-8B6B-4BC1-9035-F915A0748D2A}" srcOrd="0" destOrd="0" presId="urn:microsoft.com/office/officeart/2005/8/layout/vList5"/>
    <dgm:cxn modelId="{471FBA10-B7C0-4EB3-AB04-429EC018CD91}" type="presParOf" srcId="{10B71F7E-2686-47A3-A95D-F124DF85CD25}" destId="{B3F066A3-1EA4-4025-91C0-753160A22568}" srcOrd="0" destOrd="0" presId="urn:microsoft.com/office/officeart/2005/8/layout/vList5"/>
    <dgm:cxn modelId="{9710AA6A-70A0-41B7-8D30-BF2DCAAE3028}" type="presParOf" srcId="{B3F066A3-1EA4-4025-91C0-753160A22568}" destId="{77A9FB6F-0B83-4C98-BE86-39AC652F2963}" srcOrd="0" destOrd="0" presId="urn:microsoft.com/office/officeart/2005/8/layout/vList5"/>
    <dgm:cxn modelId="{A3C30605-F36B-49C4-B34B-5E5468390583}" type="presParOf" srcId="{B3F066A3-1EA4-4025-91C0-753160A22568}" destId="{06230AA5-10FB-41FE-806F-2C701E91FD98}" srcOrd="1" destOrd="0" presId="urn:microsoft.com/office/officeart/2005/8/layout/vList5"/>
    <dgm:cxn modelId="{79B79FA0-741C-49B7-A98C-8BD9FE9471EB}" type="presParOf" srcId="{10B71F7E-2686-47A3-A95D-F124DF85CD25}" destId="{21770209-FFE0-44EF-A8D3-BE07CC927461}" srcOrd="1" destOrd="0" presId="urn:microsoft.com/office/officeart/2005/8/layout/vList5"/>
    <dgm:cxn modelId="{FE73A0B1-437A-404C-8417-36B73AF5702C}" type="presParOf" srcId="{10B71F7E-2686-47A3-A95D-F124DF85CD25}" destId="{33E77C7E-43DB-431C-9E19-5E94871D229C}" srcOrd="2" destOrd="0" presId="urn:microsoft.com/office/officeart/2005/8/layout/vList5"/>
    <dgm:cxn modelId="{6D815657-9699-43AB-9207-DFA741BCCE30}" type="presParOf" srcId="{33E77C7E-43DB-431C-9E19-5E94871D229C}" destId="{797DA773-3548-4F5C-9045-E45DF9FD063E}" srcOrd="0" destOrd="0" presId="urn:microsoft.com/office/officeart/2005/8/layout/vList5"/>
    <dgm:cxn modelId="{91AA8955-63B5-4225-83A4-7DA9F978EC07}" type="presParOf" srcId="{33E77C7E-43DB-431C-9E19-5E94871D229C}" destId="{8E6B4877-A623-439E-9134-7CDA0AEEAA04}" srcOrd="1" destOrd="0" presId="urn:microsoft.com/office/officeart/2005/8/layout/vList5"/>
    <dgm:cxn modelId="{3CCB6E39-6575-44C1-8D73-C1A3AEF2B7AB}" type="presParOf" srcId="{10B71F7E-2686-47A3-A95D-F124DF85CD25}" destId="{572DB11F-4500-44E2-8F7F-149B86308863}" srcOrd="3" destOrd="0" presId="urn:microsoft.com/office/officeart/2005/8/layout/vList5"/>
    <dgm:cxn modelId="{4F5046B2-E4FD-4D37-A1D5-C665BE44DE4C}" type="presParOf" srcId="{10B71F7E-2686-47A3-A95D-F124DF85CD25}" destId="{1D651C91-3783-4D2B-ADF0-CB880A2E8081}" srcOrd="4" destOrd="0" presId="urn:microsoft.com/office/officeart/2005/8/layout/vList5"/>
    <dgm:cxn modelId="{F2981673-6167-4F30-9C8F-8332614D8E97}" type="presParOf" srcId="{1D651C91-3783-4D2B-ADF0-CB880A2E8081}" destId="{D209BC47-A84D-4C51-A04C-F44AC3100F1D}" srcOrd="0" destOrd="0" presId="urn:microsoft.com/office/officeart/2005/8/layout/vList5"/>
    <dgm:cxn modelId="{EA97B0D0-39AA-4EF0-A9BC-B93ADDF42FB2}" type="presParOf" srcId="{1D651C91-3783-4D2B-ADF0-CB880A2E8081}" destId="{6B03DBD0-8B6B-4BC1-9035-F915A0748D2A}" srcOrd="1" destOrd="0" presId="urn:microsoft.com/office/officeart/2005/8/layout/vList5"/>
    <dgm:cxn modelId="{AA169657-A90D-4E1E-96BE-C9C9AC3C5DE9}" type="presParOf" srcId="{10B71F7E-2686-47A3-A95D-F124DF85CD25}" destId="{B054B3FB-5D1D-49A3-A2A0-E88B5DE4065F}" srcOrd="5" destOrd="0" presId="urn:microsoft.com/office/officeart/2005/8/layout/vList5"/>
    <dgm:cxn modelId="{F686419F-B154-49E6-B178-E8F4E9DC4B53}" type="presParOf" srcId="{10B71F7E-2686-47A3-A95D-F124DF85CD25}" destId="{EF584240-0187-48AF-A090-C15CF2F99C18}" srcOrd="6" destOrd="0" presId="urn:microsoft.com/office/officeart/2005/8/layout/vList5"/>
    <dgm:cxn modelId="{CFAE41BF-EBB5-4D0D-BE9C-70850899C331}" type="presParOf" srcId="{EF584240-0187-48AF-A090-C15CF2F99C18}" destId="{B74EEA09-4B30-4FAE-A3E4-DB04D097481E}" srcOrd="0" destOrd="0" presId="urn:microsoft.com/office/officeart/2005/8/layout/vList5"/>
    <dgm:cxn modelId="{06239677-30FA-4F92-BC66-AAAC3F09E684}" type="presParOf" srcId="{EF584240-0187-48AF-A090-C15CF2F99C18}" destId="{E51E8504-348D-4F54-867C-8263AF6026C7}" srcOrd="1" destOrd="0" presId="urn:microsoft.com/office/officeart/2005/8/layout/vList5"/>
    <dgm:cxn modelId="{B7040715-C428-47AF-8E49-3C0C17FE7271}" type="presParOf" srcId="{10B71F7E-2686-47A3-A95D-F124DF85CD25}" destId="{E16339BB-4E56-4A49-92F1-9E7CB997D793}" srcOrd="7" destOrd="0" presId="urn:microsoft.com/office/officeart/2005/8/layout/vList5"/>
    <dgm:cxn modelId="{B9639C71-321B-4F58-85B6-9FED16F2AEDE}" type="presParOf" srcId="{10B71F7E-2686-47A3-A95D-F124DF85CD25}" destId="{31D4CAE9-6525-4A2B-B209-1C58F603E352}" srcOrd="8" destOrd="0" presId="urn:microsoft.com/office/officeart/2005/8/layout/vList5"/>
    <dgm:cxn modelId="{9E43A873-0ED6-42EC-AFD0-8064597E9661}" type="presParOf" srcId="{31D4CAE9-6525-4A2B-B209-1C58F603E352}" destId="{D031BDD0-2D37-48E4-A788-6F4F2D8E3C32}" srcOrd="0" destOrd="0" presId="urn:microsoft.com/office/officeart/2005/8/layout/vList5"/>
    <dgm:cxn modelId="{DF8CC228-7A1E-4AA0-8E2B-CE2650E1D4D8}" type="presParOf" srcId="{31D4CAE9-6525-4A2B-B209-1C58F603E352}" destId="{A26E9992-DC16-4076-844E-5E29804042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13ACC0-10F1-4828-AD84-86BD9DA770DF}"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8019A7BB-9019-4021-9D20-EFD85977CF10}">
      <dgm:prSet/>
      <dgm:spPr/>
      <dgm:t>
        <a:bodyPr/>
        <a:lstStyle/>
        <a:p>
          <a:r>
            <a:rPr lang="en-US"/>
            <a:t>Enter user ID and password.</a:t>
          </a:r>
        </a:p>
      </dgm:t>
    </dgm:pt>
    <dgm:pt modelId="{CCF24D68-1165-4E5A-9559-58150AAEE040}" type="parTrans" cxnId="{EDD307A5-A980-4E84-8388-B93D9A9E04F8}">
      <dgm:prSet/>
      <dgm:spPr/>
      <dgm:t>
        <a:bodyPr/>
        <a:lstStyle/>
        <a:p>
          <a:endParaRPr lang="en-US"/>
        </a:p>
      </dgm:t>
    </dgm:pt>
    <dgm:pt modelId="{D1158B6C-82CC-4832-BFD7-27173692B4BF}" type="sibTrans" cxnId="{EDD307A5-A980-4E84-8388-B93D9A9E04F8}">
      <dgm:prSet/>
      <dgm:spPr/>
      <dgm:t>
        <a:bodyPr/>
        <a:lstStyle/>
        <a:p>
          <a:endParaRPr lang="en-US"/>
        </a:p>
      </dgm:t>
    </dgm:pt>
    <dgm:pt modelId="{B83FA3C1-B4F7-4219-808C-0E66D3D291C9}">
      <dgm:prSet/>
      <dgm:spPr/>
      <dgm:t>
        <a:bodyPr/>
        <a:lstStyle/>
        <a:p>
          <a:r>
            <a:rPr lang="en-US"/>
            <a:t>Select assignment/role, then click OK.</a:t>
          </a:r>
        </a:p>
      </dgm:t>
    </dgm:pt>
    <dgm:pt modelId="{1FA7753A-E623-4E0B-877C-D1ADBD25DEA2}" type="parTrans" cxnId="{5158C310-A044-4084-8971-125A2EC59737}">
      <dgm:prSet/>
      <dgm:spPr/>
      <dgm:t>
        <a:bodyPr/>
        <a:lstStyle/>
        <a:p>
          <a:endParaRPr lang="en-US"/>
        </a:p>
      </dgm:t>
    </dgm:pt>
    <dgm:pt modelId="{691A2480-6BE3-4CC4-979C-E518DDA18999}" type="sibTrans" cxnId="{5158C310-A044-4084-8971-125A2EC59737}">
      <dgm:prSet/>
      <dgm:spPr/>
      <dgm:t>
        <a:bodyPr/>
        <a:lstStyle/>
        <a:p>
          <a:endParaRPr lang="en-US"/>
        </a:p>
      </dgm:t>
    </dgm:pt>
    <dgm:pt modelId="{6B070525-BF0D-4A41-9AFB-B7F6AAC1ED99}">
      <dgm:prSet/>
      <dgm:spPr/>
      <dgm:t>
        <a:bodyPr/>
        <a:lstStyle/>
        <a:p>
          <a:r>
            <a:rPr lang="en-US"/>
            <a:t>Select “Collect” and wait for collection list.</a:t>
          </a:r>
        </a:p>
      </dgm:t>
    </dgm:pt>
    <dgm:pt modelId="{CFD1B126-8BF6-4390-804E-7C79CC0BE025}" type="parTrans" cxnId="{FAD339A1-78BE-4967-9371-C4C144DEBC03}">
      <dgm:prSet/>
      <dgm:spPr/>
      <dgm:t>
        <a:bodyPr/>
        <a:lstStyle/>
        <a:p>
          <a:endParaRPr lang="en-US"/>
        </a:p>
      </dgm:t>
    </dgm:pt>
    <dgm:pt modelId="{BD9A9E6C-D996-4D5A-8FB8-F958AC3DA784}" type="sibTrans" cxnId="{FAD339A1-78BE-4967-9371-C4C144DEBC03}">
      <dgm:prSet/>
      <dgm:spPr/>
      <dgm:t>
        <a:bodyPr/>
        <a:lstStyle/>
        <a:p>
          <a:endParaRPr lang="en-US"/>
        </a:p>
      </dgm:t>
    </dgm:pt>
    <dgm:pt modelId="{D4025FC0-3DE6-40F2-8584-E0E18DC70365}">
      <dgm:prSet/>
      <dgm:spPr/>
      <dgm:t>
        <a:bodyPr/>
        <a:lstStyle/>
        <a:p>
          <a:r>
            <a:rPr lang="en-US"/>
            <a:t>Proceed to patient</a:t>
          </a:r>
        </a:p>
      </dgm:t>
    </dgm:pt>
    <dgm:pt modelId="{EFE60958-5DB4-4216-B622-8ADB6510A056}" type="parTrans" cxnId="{53FB0643-1ACF-4265-ACFD-2750F938E059}">
      <dgm:prSet/>
      <dgm:spPr/>
      <dgm:t>
        <a:bodyPr/>
        <a:lstStyle/>
        <a:p>
          <a:endParaRPr lang="en-US"/>
        </a:p>
      </dgm:t>
    </dgm:pt>
    <dgm:pt modelId="{29C4E66A-2B01-4A9D-A256-03BB8DD34B31}" type="sibTrans" cxnId="{53FB0643-1ACF-4265-ACFD-2750F938E059}">
      <dgm:prSet/>
      <dgm:spPr/>
      <dgm:t>
        <a:bodyPr/>
        <a:lstStyle/>
        <a:p>
          <a:endParaRPr lang="en-US"/>
        </a:p>
      </dgm:t>
    </dgm:pt>
    <dgm:pt modelId="{4D70DC80-9463-4BDA-80C3-80C036DB6EF5}">
      <dgm:prSet/>
      <dgm:spPr/>
      <dgm:t>
        <a:bodyPr/>
        <a:lstStyle/>
        <a:p>
          <a:r>
            <a:rPr lang="en-US"/>
            <a:t>Scan patient’s armband.</a:t>
          </a:r>
        </a:p>
      </dgm:t>
    </dgm:pt>
    <dgm:pt modelId="{E55F3C93-5E0E-443B-9EB2-8E6044194215}" type="parTrans" cxnId="{64DE50FA-FBA8-4C21-8FF0-AD1F90978F5F}">
      <dgm:prSet/>
      <dgm:spPr/>
      <dgm:t>
        <a:bodyPr/>
        <a:lstStyle/>
        <a:p>
          <a:endParaRPr lang="en-US"/>
        </a:p>
      </dgm:t>
    </dgm:pt>
    <dgm:pt modelId="{6FA20256-24F7-4CC2-A5C0-D9B464C033B6}" type="sibTrans" cxnId="{64DE50FA-FBA8-4C21-8FF0-AD1F90978F5F}">
      <dgm:prSet/>
      <dgm:spPr/>
      <dgm:t>
        <a:bodyPr/>
        <a:lstStyle/>
        <a:p>
          <a:endParaRPr lang="en-US"/>
        </a:p>
      </dgm:t>
    </dgm:pt>
    <dgm:pt modelId="{A9846E5F-9A9A-4802-8309-53C53F8E2845}">
      <dgm:prSet/>
      <dgm:spPr/>
      <dgm:t>
        <a:bodyPr/>
        <a:lstStyle/>
        <a:p>
          <a:r>
            <a:rPr lang="en-US" dirty="0"/>
            <a:t>Verify patient ID with the patient, then click VERIFY.</a:t>
          </a:r>
        </a:p>
      </dgm:t>
    </dgm:pt>
    <dgm:pt modelId="{64702FE5-1B2C-4384-95AF-09274F095DE2}" type="parTrans" cxnId="{A9E9A036-1500-4BC3-8297-9416ADD9D072}">
      <dgm:prSet/>
      <dgm:spPr/>
      <dgm:t>
        <a:bodyPr/>
        <a:lstStyle/>
        <a:p>
          <a:endParaRPr lang="en-US"/>
        </a:p>
      </dgm:t>
    </dgm:pt>
    <dgm:pt modelId="{8C75666D-0907-491A-91D2-1D474F0AA602}" type="sibTrans" cxnId="{A9E9A036-1500-4BC3-8297-9416ADD9D072}">
      <dgm:prSet/>
      <dgm:spPr/>
      <dgm:t>
        <a:bodyPr/>
        <a:lstStyle/>
        <a:p>
          <a:endParaRPr lang="en-US"/>
        </a:p>
      </dgm:t>
    </dgm:pt>
    <dgm:pt modelId="{79FE2998-2481-4C1C-A675-0154D6AD2AB4}">
      <dgm:prSet/>
      <dgm:spPr/>
      <dgm:t>
        <a:bodyPr/>
        <a:lstStyle/>
        <a:p>
          <a:r>
            <a:rPr lang="en-US" dirty="0"/>
            <a:t>Once patient order(s) appear, click PRINT to print out labels.</a:t>
          </a:r>
        </a:p>
      </dgm:t>
    </dgm:pt>
    <dgm:pt modelId="{3332FBFA-59D2-466A-9CAC-78C4EF2849FB}" type="parTrans" cxnId="{B9C915C2-E474-455F-910E-68D906DBB8C4}">
      <dgm:prSet/>
      <dgm:spPr/>
      <dgm:t>
        <a:bodyPr/>
        <a:lstStyle/>
        <a:p>
          <a:endParaRPr lang="en-US"/>
        </a:p>
      </dgm:t>
    </dgm:pt>
    <dgm:pt modelId="{A9256CAF-37A8-4BFC-A66A-32BC10BA699D}" type="sibTrans" cxnId="{B9C915C2-E474-455F-910E-68D906DBB8C4}">
      <dgm:prSet/>
      <dgm:spPr/>
      <dgm:t>
        <a:bodyPr/>
        <a:lstStyle/>
        <a:p>
          <a:endParaRPr lang="en-US"/>
        </a:p>
      </dgm:t>
    </dgm:pt>
    <dgm:pt modelId="{4D9E9572-B370-4D7A-B730-39098D70699B}">
      <dgm:prSet/>
      <dgm:spPr/>
      <dgm:t>
        <a:bodyPr/>
        <a:lstStyle/>
        <a:p>
          <a:r>
            <a:rPr lang="en-US" dirty="0"/>
            <a:t>Draw patient’s blood.</a:t>
          </a:r>
        </a:p>
      </dgm:t>
    </dgm:pt>
    <dgm:pt modelId="{68B91C4D-F66A-4093-B238-1A1ABD9AE4C7}" type="parTrans" cxnId="{46C3F952-7968-40F3-B7E3-EEA2008DFD14}">
      <dgm:prSet/>
      <dgm:spPr/>
      <dgm:t>
        <a:bodyPr/>
        <a:lstStyle/>
        <a:p>
          <a:endParaRPr lang="en-US"/>
        </a:p>
      </dgm:t>
    </dgm:pt>
    <dgm:pt modelId="{93D86D0B-DB02-47F7-B91B-028DDA797B9B}" type="sibTrans" cxnId="{46C3F952-7968-40F3-B7E3-EEA2008DFD14}">
      <dgm:prSet/>
      <dgm:spPr/>
      <dgm:t>
        <a:bodyPr/>
        <a:lstStyle/>
        <a:p>
          <a:endParaRPr lang="en-US"/>
        </a:p>
      </dgm:t>
    </dgm:pt>
    <dgm:pt modelId="{9D379C21-4E6D-4E5B-B5A4-2E0F75C11039}">
      <dgm:prSet/>
      <dgm:spPr/>
      <dgm:t>
        <a:bodyPr/>
        <a:lstStyle/>
        <a:p>
          <a:r>
            <a:rPr lang="en-US"/>
            <a:t>Label tubes and scan the barcode label on each tube.</a:t>
          </a:r>
        </a:p>
      </dgm:t>
    </dgm:pt>
    <dgm:pt modelId="{7C956D25-2D84-4C11-97AE-1EAC02D1106F}" type="parTrans" cxnId="{C3CE1558-2FB0-42A3-A13B-D77A760F7FE2}">
      <dgm:prSet/>
      <dgm:spPr/>
      <dgm:t>
        <a:bodyPr/>
        <a:lstStyle/>
        <a:p>
          <a:endParaRPr lang="en-US"/>
        </a:p>
      </dgm:t>
    </dgm:pt>
    <dgm:pt modelId="{158DC782-A644-43DB-BFFC-A6C5C6E83ECF}" type="sibTrans" cxnId="{C3CE1558-2FB0-42A3-A13B-D77A760F7FE2}">
      <dgm:prSet/>
      <dgm:spPr/>
      <dgm:t>
        <a:bodyPr/>
        <a:lstStyle/>
        <a:p>
          <a:endParaRPr lang="en-US"/>
        </a:p>
      </dgm:t>
    </dgm:pt>
    <dgm:pt modelId="{4C9F133F-F827-43CA-A185-15001C64878A}">
      <dgm:prSet/>
      <dgm:spPr/>
      <dgm:t>
        <a:bodyPr/>
        <a:lstStyle/>
        <a:p>
          <a:r>
            <a:rPr lang="en-US" dirty="0"/>
            <a:t>Click COLLECT, then click SUBMIT.</a:t>
          </a:r>
        </a:p>
      </dgm:t>
    </dgm:pt>
    <dgm:pt modelId="{8201BAD5-6069-49F0-BA51-7F9E4958E13A}" type="parTrans" cxnId="{793E669E-83E6-43E9-9DB1-D90752CB8C9D}">
      <dgm:prSet/>
      <dgm:spPr/>
      <dgm:t>
        <a:bodyPr/>
        <a:lstStyle/>
        <a:p>
          <a:endParaRPr lang="en-US"/>
        </a:p>
      </dgm:t>
    </dgm:pt>
    <dgm:pt modelId="{CB50FC37-84D6-42CD-A183-0CC7B6AD867C}" type="sibTrans" cxnId="{793E669E-83E6-43E9-9DB1-D90752CB8C9D}">
      <dgm:prSet/>
      <dgm:spPr/>
      <dgm:t>
        <a:bodyPr/>
        <a:lstStyle/>
        <a:p>
          <a:endParaRPr lang="en-US"/>
        </a:p>
      </dgm:t>
    </dgm:pt>
    <dgm:pt modelId="{F21CC956-6DDC-4EAD-8058-F1CF344A610D}" type="pres">
      <dgm:prSet presAssocID="{FE13ACC0-10F1-4828-AD84-86BD9DA770DF}" presName="linear" presStyleCnt="0">
        <dgm:presLayoutVars>
          <dgm:dir/>
          <dgm:animLvl val="lvl"/>
          <dgm:resizeHandles val="exact"/>
        </dgm:presLayoutVars>
      </dgm:prSet>
      <dgm:spPr/>
    </dgm:pt>
    <dgm:pt modelId="{0D7D461B-F4E5-4035-A0C3-ADC652FE8556}" type="pres">
      <dgm:prSet presAssocID="{8019A7BB-9019-4021-9D20-EFD85977CF10}" presName="parentLin" presStyleCnt="0"/>
      <dgm:spPr/>
    </dgm:pt>
    <dgm:pt modelId="{DE3EBE5A-8F78-4812-A94A-64C00E86EB85}" type="pres">
      <dgm:prSet presAssocID="{8019A7BB-9019-4021-9D20-EFD85977CF10}" presName="parentLeftMargin" presStyleLbl="node1" presStyleIdx="0" presStyleCnt="4"/>
      <dgm:spPr/>
    </dgm:pt>
    <dgm:pt modelId="{7A472EA3-B93F-4422-A966-8AFDAE02F5BE}" type="pres">
      <dgm:prSet presAssocID="{8019A7BB-9019-4021-9D20-EFD85977CF10}" presName="parentText" presStyleLbl="node1" presStyleIdx="0" presStyleCnt="4">
        <dgm:presLayoutVars>
          <dgm:chMax val="0"/>
          <dgm:bulletEnabled val="1"/>
        </dgm:presLayoutVars>
      </dgm:prSet>
      <dgm:spPr/>
    </dgm:pt>
    <dgm:pt modelId="{7EB55E58-47F7-4B32-89F6-045FCC9EB5CC}" type="pres">
      <dgm:prSet presAssocID="{8019A7BB-9019-4021-9D20-EFD85977CF10}" presName="negativeSpace" presStyleCnt="0"/>
      <dgm:spPr/>
    </dgm:pt>
    <dgm:pt modelId="{225DB31E-DDC5-4DC9-975B-931CC3F42464}" type="pres">
      <dgm:prSet presAssocID="{8019A7BB-9019-4021-9D20-EFD85977CF10}" presName="childText" presStyleLbl="conFgAcc1" presStyleIdx="0" presStyleCnt="4">
        <dgm:presLayoutVars>
          <dgm:bulletEnabled val="1"/>
        </dgm:presLayoutVars>
      </dgm:prSet>
      <dgm:spPr/>
    </dgm:pt>
    <dgm:pt modelId="{76D76A11-34B9-4FE6-B1BC-87D2A53D756D}" type="pres">
      <dgm:prSet presAssocID="{D1158B6C-82CC-4832-BFD7-27173692B4BF}" presName="spaceBetweenRectangles" presStyleCnt="0"/>
      <dgm:spPr/>
    </dgm:pt>
    <dgm:pt modelId="{738F1F75-7809-4901-A77C-E0FC763A5DDB}" type="pres">
      <dgm:prSet presAssocID="{B83FA3C1-B4F7-4219-808C-0E66D3D291C9}" presName="parentLin" presStyleCnt="0"/>
      <dgm:spPr/>
    </dgm:pt>
    <dgm:pt modelId="{815B6AC6-5031-4EB6-A7EB-D0112BE9E3A6}" type="pres">
      <dgm:prSet presAssocID="{B83FA3C1-B4F7-4219-808C-0E66D3D291C9}" presName="parentLeftMargin" presStyleLbl="node1" presStyleIdx="0" presStyleCnt="4"/>
      <dgm:spPr/>
    </dgm:pt>
    <dgm:pt modelId="{8C0BB095-E20F-4D0D-BF7B-B27D77FA938E}" type="pres">
      <dgm:prSet presAssocID="{B83FA3C1-B4F7-4219-808C-0E66D3D291C9}" presName="parentText" presStyleLbl="node1" presStyleIdx="1" presStyleCnt="4">
        <dgm:presLayoutVars>
          <dgm:chMax val="0"/>
          <dgm:bulletEnabled val="1"/>
        </dgm:presLayoutVars>
      </dgm:prSet>
      <dgm:spPr/>
    </dgm:pt>
    <dgm:pt modelId="{E9C6CCFF-6BB6-467D-A475-7D77C71A6603}" type="pres">
      <dgm:prSet presAssocID="{B83FA3C1-B4F7-4219-808C-0E66D3D291C9}" presName="negativeSpace" presStyleCnt="0"/>
      <dgm:spPr/>
    </dgm:pt>
    <dgm:pt modelId="{F3675D9F-8B5F-4C3E-A673-657C659C7D1E}" type="pres">
      <dgm:prSet presAssocID="{B83FA3C1-B4F7-4219-808C-0E66D3D291C9}" presName="childText" presStyleLbl="conFgAcc1" presStyleIdx="1" presStyleCnt="4">
        <dgm:presLayoutVars>
          <dgm:bulletEnabled val="1"/>
        </dgm:presLayoutVars>
      </dgm:prSet>
      <dgm:spPr/>
    </dgm:pt>
    <dgm:pt modelId="{2E1EE8AC-4663-411C-B39B-E08EC1CA7426}" type="pres">
      <dgm:prSet presAssocID="{691A2480-6BE3-4CC4-979C-E518DDA18999}" presName="spaceBetweenRectangles" presStyleCnt="0"/>
      <dgm:spPr/>
    </dgm:pt>
    <dgm:pt modelId="{9486CC88-2D07-4051-8864-A652C930F9C1}" type="pres">
      <dgm:prSet presAssocID="{6B070525-BF0D-4A41-9AFB-B7F6AAC1ED99}" presName="parentLin" presStyleCnt="0"/>
      <dgm:spPr/>
    </dgm:pt>
    <dgm:pt modelId="{129BDFD7-F3DB-42B5-8745-88DE43E960D3}" type="pres">
      <dgm:prSet presAssocID="{6B070525-BF0D-4A41-9AFB-B7F6AAC1ED99}" presName="parentLeftMargin" presStyleLbl="node1" presStyleIdx="1" presStyleCnt="4"/>
      <dgm:spPr/>
    </dgm:pt>
    <dgm:pt modelId="{2F9ED771-2AFD-4894-B27B-8D013071CD53}" type="pres">
      <dgm:prSet presAssocID="{6B070525-BF0D-4A41-9AFB-B7F6AAC1ED99}" presName="parentText" presStyleLbl="node1" presStyleIdx="2" presStyleCnt="4">
        <dgm:presLayoutVars>
          <dgm:chMax val="0"/>
          <dgm:bulletEnabled val="1"/>
        </dgm:presLayoutVars>
      </dgm:prSet>
      <dgm:spPr/>
    </dgm:pt>
    <dgm:pt modelId="{0C4F4F09-B25C-4088-938E-17A03D7D928C}" type="pres">
      <dgm:prSet presAssocID="{6B070525-BF0D-4A41-9AFB-B7F6AAC1ED99}" presName="negativeSpace" presStyleCnt="0"/>
      <dgm:spPr/>
    </dgm:pt>
    <dgm:pt modelId="{858A9AF6-8BFF-4A2A-8C29-D0BAE497FF18}" type="pres">
      <dgm:prSet presAssocID="{6B070525-BF0D-4A41-9AFB-B7F6AAC1ED99}" presName="childText" presStyleLbl="conFgAcc1" presStyleIdx="2" presStyleCnt="4">
        <dgm:presLayoutVars>
          <dgm:bulletEnabled val="1"/>
        </dgm:presLayoutVars>
      </dgm:prSet>
      <dgm:spPr/>
    </dgm:pt>
    <dgm:pt modelId="{0080162B-10DC-4895-89AB-C42DC928992F}" type="pres">
      <dgm:prSet presAssocID="{BD9A9E6C-D996-4D5A-8FB8-F958AC3DA784}" presName="spaceBetweenRectangles" presStyleCnt="0"/>
      <dgm:spPr/>
    </dgm:pt>
    <dgm:pt modelId="{1CB35A8C-77B1-4731-9FEB-8514E69188EC}" type="pres">
      <dgm:prSet presAssocID="{D4025FC0-3DE6-40F2-8584-E0E18DC70365}" presName="parentLin" presStyleCnt="0"/>
      <dgm:spPr/>
    </dgm:pt>
    <dgm:pt modelId="{E500901A-27C0-472A-A75E-F1AB11160A9F}" type="pres">
      <dgm:prSet presAssocID="{D4025FC0-3DE6-40F2-8584-E0E18DC70365}" presName="parentLeftMargin" presStyleLbl="node1" presStyleIdx="2" presStyleCnt="4"/>
      <dgm:spPr/>
    </dgm:pt>
    <dgm:pt modelId="{FC142E1C-E8AB-490B-B82E-CE331C970DF2}" type="pres">
      <dgm:prSet presAssocID="{D4025FC0-3DE6-40F2-8584-E0E18DC70365}" presName="parentText" presStyleLbl="node1" presStyleIdx="3" presStyleCnt="4">
        <dgm:presLayoutVars>
          <dgm:chMax val="0"/>
          <dgm:bulletEnabled val="1"/>
        </dgm:presLayoutVars>
      </dgm:prSet>
      <dgm:spPr/>
    </dgm:pt>
    <dgm:pt modelId="{88AE9F0B-21B0-4AD6-83D9-07415E718584}" type="pres">
      <dgm:prSet presAssocID="{D4025FC0-3DE6-40F2-8584-E0E18DC70365}" presName="negativeSpace" presStyleCnt="0"/>
      <dgm:spPr/>
    </dgm:pt>
    <dgm:pt modelId="{1EF52C5C-C384-4FB0-811E-DF44F1C4AA0A}" type="pres">
      <dgm:prSet presAssocID="{D4025FC0-3DE6-40F2-8584-E0E18DC70365}" presName="childText" presStyleLbl="conFgAcc1" presStyleIdx="3" presStyleCnt="4">
        <dgm:presLayoutVars>
          <dgm:bulletEnabled val="1"/>
        </dgm:presLayoutVars>
      </dgm:prSet>
      <dgm:spPr/>
    </dgm:pt>
  </dgm:ptLst>
  <dgm:cxnLst>
    <dgm:cxn modelId="{6659FE00-2C1B-4AEB-97EA-EE741A7BEEB8}" type="presOf" srcId="{D4025FC0-3DE6-40F2-8584-E0E18DC70365}" destId="{E500901A-27C0-472A-A75E-F1AB11160A9F}" srcOrd="0" destOrd="0" presId="urn:microsoft.com/office/officeart/2005/8/layout/list1"/>
    <dgm:cxn modelId="{5158C310-A044-4084-8971-125A2EC59737}" srcId="{FE13ACC0-10F1-4828-AD84-86BD9DA770DF}" destId="{B83FA3C1-B4F7-4219-808C-0E66D3D291C9}" srcOrd="1" destOrd="0" parTransId="{1FA7753A-E623-4E0B-877C-D1ADBD25DEA2}" sibTransId="{691A2480-6BE3-4CC4-979C-E518DDA18999}"/>
    <dgm:cxn modelId="{E785FF18-EF17-4ABE-A0F2-C3D52B9EF491}" type="presOf" srcId="{8019A7BB-9019-4021-9D20-EFD85977CF10}" destId="{DE3EBE5A-8F78-4812-A94A-64C00E86EB85}" srcOrd="0" destOrd="0" presId="urn:microsoft.com/office/officeart/2005/8/layout/list1"/>
    <dgm:cxn modelId="{F1527F1C-F912-4BE6-A578-96234ED20BB4}" type="presOf" srcId="{6B070525-BF0D-4A41-9AFB-B7F6AAC1ED99}" destId="{2F9ED771-2AFD-4894-B27B-8D013071CD53}" srcOrd="1" destOrd="0" presId="urn:microsoft.com/office/officeart/2005/8/layout/list1"/>
    <dgm:cxn modelId="{8F6E141F-F81D-4C6B-8E96-610AD2D8DC24}" type="presOf" srcId="{79FE2998-2481-4C1C-A675-0154D6AD2AB4}" destId="{1EF52C5C-C384-4FB0-811E-DF44F1C4AA0A}" srcOrd="0" destOrd="2" presId="urn:microsoft.com/office/officeart/2005/8/layout/list1"/>
    <dgm:cxn modelId="{A9E9A036-1500-4BC3-8297-9416ADD9D072}" srcId="{D4025FC0-3DE6-40F2-8584-E0E18DC70365}" destId="{A9846E5F-9A9A-4802-8309-53C53F8E2845}" srcOrd="1" destOrd="0" parTransId="{64702FE5-1B2C-4384-95AF-09274F095DE2}" sibTransId="{8C75666D-0907-491A-91D2-1D474F0AA602}"/>
    <dgm:cxn modelId="{45E61F40-D06E-4B3A-AC29-8068A1CF3469}" type="presOf" srcId="{FE13ACC0-10F1-4828-AD84-86BD9DA770DF}" destId="{F21CC956-6DDC-4EAD-8058-F1CF344A610D}" srcOrd="0" destOrd="0" presId="urn:microsoft.com/office/officeart/2005/8/layout/list1"/>
    <dgm:cxn modelId="{53FB0643-1ACF-4265-ACFD-2750F938E059}" srcId="{FE13ACC0-10F1-4828-AD84-86BD9DA770DF}" destId="{D4025FC0-3DE6-40F2-8584-E0E18DC70365}" srcOrd="3" destOrd="0" parTransId="{EFE60958-5DB4-4216-B622-8ADB6510A056}" sibTransId="{29C4E66A-2B01-4A9D-A256-03BB8DD34B31}"/>
    <dgm:cxn modelId="{814A3D49-D3BC-463D-B487-D003E8142049}" type="presOf" srcId="{D4025FC0-3DE6-40F2-8584-E0E18DC70365}" destId="{FC142E1C-E8AB-490B-B82E-CE331C970DF2}" srcOrd="1" destOrd="0" presId="urn:microsoft.com/office/officeart/2005/8/layout/list1"/>
    <dgm:cxn modelId="{72FDC76B-A7A9-4164-8007-CADC962BD176}" type="presOf" srcId="{4D70DC80-9463-4BDA-80C3-80C036DB6EF5}" destId="{1EF52C5C-C384-4FB0-811E-DF44F1C4AA0A}" srcOrd="0" destOrd="0" presId="urn:microsoft.com/office/officeart/2005/8/layout/list1"/>
    <dgm:cxn modelId="{454E2950-BCC0-4B09-B813-758E3A09E4A5}" type="presOf" srcId="{4D9E9572-B370-4D7A-B730-39098D70699B}" destId="{1EF52C5C-C384-4FB0-811E-DF44F1C4AA0A}" srcOrd="0" destOrd="3" presId="urn:microsoft.com/office/officeart/2005/8/layout/list1"/>
    <dgm:cxn modelId="{46C3F952-7968-40F3-B7E3-EEA2008DFD14}" srcId="{D4025FC0-3DE6-40F2-8584-E0E18DC70365}" destId="{4D9E9572-B370-4D7A-B730-39098D70699B}" srcOrd="3" destOrd="0" parTransId="{68B91C4D-F66A-4093-B238-1A1ABD9AE4C7}" sibTransId="{93D86D0B-DB02-47F7-B91B-028DDA797B9B}"/>
    <dgm:cxn modelId="{E5127473-CD89-4D78-BC60-C84033602676}" type="presOf" srcId="{4C9F133F-F827-43CA-A185-15001C64878A}" destId="{1EF52C5C-C384-4FB0-811E-DF44F1C4AA0A}" srcOrd="0" destOrd="5" presId="urn:microsoft.com/office/officeart/2005/8/layout/list1"/>
    <dgm:cxn modelId="{4DEE8C77-6250-473C-AD72-0F0CA19F98F0}" type="presOf" srcId="{B83FA3C1-B4F7-4219-808C-0E66D3D291C9}" destId="{8C0BB095-E20F-4D0D-BF7B-B27D77FA938E}" srcOrd="1" destOrd="0" presId="urn:microsoft.com/office/officeart/2005/8/layout/list1"/>
    <dgm:cxn modelId="{C3CE1558-2FB0-42A3-A13B-D77A760F7FE2}" srcId="{D4025FC0-3DE6-40F2-8584-E0E18DC70365}" destId="{9D379C21-4E6D-4E5B-B5A4-2E0F75C11039}" srcOrd="4" destOrd="0" parTransId="{7C956D25-2D84-4C11-97AE-1EAC02D1106F}" sibTransId="{158DC782-A644-43DB-BFFC-A6C5C6E83ECF}"/>
    <dgm:cxn modelId="{CBD75A8B-AAE1-4E3D-ACDF-EC64323CCEC4}" type="presOf" srcId="{8019A7BB-9019-4021-9D20-EFD85977CF10}" destId="{7A472EA3-B93F-4422-A966-8AFDAE02F5BE}" srcOrd="1" destOrd="0" presId="urn:microsoft.com/office/officeart/2005/8/layout/list1"/>
    <dgm:cxn modelId="{793E669E-83E6-43E9-9DB1-D90752CB8C9D}" srcId="{D4025FC0-3DE6-40F2-8584-E0E18DC70365}" destId="{4C9F133F-F827-43CA-A185-15001C64878A}" srcOrd="5" destOrd="0" parTransId="{8201BAD5-6069-49F0-BA51-7F9E4958E13A}" sibTransId="{CB50FC37-84D6-42CD-A183-0CC7B6AD867C}"/>
    <dgm:cxn modelId="{FAD339A1-78BE-4967-9371-C4C144DEBC03}" srcId="{FE13ACC0-10F1-4828-AD84-86BD9DA770DF}" destId="{6B070525-BF0D-4A41-9AFB-B7F6AAC1ED99}" srcOrd="2" destOrd="0" parTransId="{CFD1B126-8BF6-4390-804E-7C79CC0BE025}" sibTransId="{BD9A9E6C-D996-4D5A-8FB8-F958AC3DA784}"/>
    <dgm:cxn modelId="{EDD307A5-A980-4E84-8388-B93D9A9E04F8}" srcId="{FE13ACC0-10F1-4828-AD84-86BD9DA770DF}" destId="{8019A7BB-9019-4021-9D20-EFD85977CF10}" srcOrd="0" destOrd="0" parTransId="{CCF24D68-1165-4E5A-9559-58150AAEE040}" sibTransId="{D1158B6C-82CC-4832-BFD7-27173692B4BF}"/>
    <dgm:cxn modelId="{13AA69B2-0AEC-4600-B4A9-6824641EC384}" type="presOf" srcId="{B83FA3C1-B4F7-4219-808C-0E66D3D291C9}" destId="{815B6AC6-5031-4EB6-A7EB-D0112BE9E3A6}" srcOrd="0" destOrd="0" presId="urn:microsoft.com/office/officeart/2005/8/layout/list1"/>
    <dgm:cxn modelId="{B9C915C2-E474-455F-910E-68D906DBB8C4}" srcId="{D4025FC0-3DE6-40F2-8584-E0E18DC70365}" destId="{79FE2998-2481-4C1C-A675-0154D6AD2AB4}" srcOrd="2" destOrd="0" parTransId="{3332FBFA-59D2-466A-9CAC-78C4EF2849FB}" sibTransId="{A9256CAF-37A8-4BFC-A66A-32BC10BA699D}"/>
    <dgm:cxn modelId="{8AA0B3CA-DF97-4DA2-B6AB-8DEE1DD9B103}" type="presOf" srcId="{A9846E5F-9A9A-4802-8309-53C53F8E2845}" destId="{1EF52C5C-C384-4FB0-811E-DF44F1C4AA0A}" srcOrd="0" destOrd="1" presId="urn:microsoft.com/office/officeart/2005/8/layout/list1"/>
    <dgm:cxn modelId="{ADB572DE-65E2-4591-8504-9F9095893E73}" type="presOf" srcId="{9D379C21-4E6D-4E5B-B5A4-2E0F75C11039}" destId="{1EF52C5C-C384-4FB0-811E-DF44F1C4AA0A}" srcOrd="0" destOrd="4" presId="urn:microsoft.com/office/officeart/2005/8/layout/list1"/>
    <dgm:cxn modelId="{12CCEEF3-9035-42F3-9E11-18AE470923A8}" type="presOf" srcId="{6B070525-BF0D-4A41-9AFB-B7F6AAC1ED99}" destId="{129BDFD7-F3DB-42B5-8745-88DE43E960D3}" srcOrd="0" destOrd="0" presId="urn:microsoft.com/office/officeart/2005/8/layout/list1"/>
    <dgm:cxn modelId="{64DE50FA-FBA8-4C21-8FF0-AD1F90978F5F}" srcId="{D4025FC0-3DE6-40F2-8584-E0E18DC70365}" destId="{4D70DC80-9463-4BDA-80C3-80C036DB6EF5}" srcOrd="0" destOrd="0" parTransId="{E55F3C93-5E0E-443B-9EB2-8E6044194215}" sibTransId="{6FA20256-24F7-4CC2-A5C0-D9B464C033B6}"/>
    <dgm:cxn modelId="{0270D2B6-0532-4055-87E2-96CCFD32D737}" type="presParOf" srcId="{F21CC956-6DDC-4EAD-8058-F1CF344A610D}" destId="{0D7D461B-F4E5-4035-A0C3-ADC652FE8556}" srcOrd="0" destOrd="0" presId="urn:microsoft.com/office/officeart/2005/8/layout/list1"/>
    <dgm:cxn modelId="{C5FC9A83-23E8-4AED-84D2-7BB337F83227}" type="presParOf" srcId="{0D7D461B-F4E5-4035-A0C3-ADC652FE8556}" destId="{DE3EBE5A-8F78-4812-A94A-64C00E86EB85}" srcOrd="0" destOrd="0" presId="urn:microsoft.com/office/officeart/2005/8/layout/list1"/>
    <dgm:cxn modelId="{A9F15BDA-065B-4889-91C8-D7E724DE202D}" type="presParOf" srcId="{0D7D461B-F4E5-4035-A0C3-ADC652FE8556}" destId="{7A472EA3-B93F-4422-A966-8AFDAE02F5BE}" srcOrd="1" destOrd="0" presId="urn:microsoft.com/office/officeart/2005/8/layout/list1"/>
    <dgm:cxn modelId="{7BF9CF40-B1F1-4B41-9FC1-C7CA708A8DD9}" type="presParOf" srcId="{F21CC956-6DDC-4EAD-8058-F1CF344A610D}" destId="{7EB55E58-47F7-4B32-89F6-045FCC9EB5CC}" srcOrd="1" destOrd="0" presId="urn:microsoft.com/office/officeart/2005/8/layout/list1"/>
    <dgm:cxn modelId="{4FB103B6-A64B-44CF-BDA2-14DA93E02702}" type="presParOf" srcId="{F21CC956-6DDC-4EAD-8058-F1CF344A610D}" destId="{225DB31E-DDC5-4DC9-975B-931CC3F42464}" srcOrd="2" destOrd="0" presId="urn:microsoft.com/office/officeart/2005/8/layout/list1"/>
    <dgm:cxn modelId="{552741CD-3D29-4300-99AA-0ABA798FFC16}" type="presParOf" srcId="{F21CC956-6DDC-4EAD-8058-F1CF344A610D}" destId="{76D76A11-34B9-4FE6-B1BC-87D2A53D756D}" srcOrd="3" destOrd="0" presId="urn:microsoft.com/office/officeart/2005/8/layout/list1"/>
    <dgm:cxn modelId="{0DDCB37F-6604-4699-A111-F268300EA4C0}" type="presParOf" srcId="{F21CC956-6DDC-4EAD-8058-F1CF344A610D}" destId="{738F1F75-7809-4901-A77C-E0FC763A5DDB}" srcOrd="4" destOrd="0" presId="urn:microsoft.com/office/officeart/2005/8/layout/list1"/>
    <dgm:cxn modelId="{D2EA25A5-DA40-44BE-A463-1B0D6796D333}" type="presParOf" srcId="{738F1F75-7809-4901-A77C-E0FC763A5DDB}" destId="{815B6AC6-5031-4EB6-A7EB-D0112BE9E3A6}" srcOrd="0" destOrd="0" presId="urn:microsoft.com/office/officeart/2005/8/layout/list1"/>
    <dgm:cxn modelId="{FFD8E813-3DE1-43D0-A725-71EEAD95CF32}" type="presParOf" srcId="{738F1F75-7809-4901-A77C-E0FC763A5DDB}" destId="{8C0BB095-E20F-4D0D-BF7B-B27D77FA938E}" srcOrd="1" destOrd="0" presId="urn:microsoft.com/office/officeart/2005/8/layout/list1"/>
    <dgm:cxn modelId="{9AA36C65-E988-4A2A-9B41-BA51ADA0C2A2}" type="presParOf" srcId="{F21CC956-6DDC-4EAD-8058-F1CF344A610D}" destId="{E9C6CCFF-6BB6-467D-A475-7D77C71A6603}" srcOrd="5" destOrd="0" presId="urn:microsoft.com/office/officeart/2005/8/layout/list1"/>
    <dgm:cxn modelId="{E4D8F4B7-2A23-447C-B0FD-D52A61D910A5}" type="presParOf" srcId="{F21CC956-6DDC-4EAD-8058-F1CF344A610D}" destId="{F3675D9F-8B5F-4C3E-A673-657C659C7D1E}" srcOrd="6" destOrd="0" presId="urn:microsoft.com/office/officeart/2005/8/layout/list1"/>
    <dgm:cxn modelId="{FEC8443D-2D33-40CB-B39E-53A97562402F}" type="presParOf" srcId="{F21CC956-6DDC-4EAD-8058-F1CF344A610D}" destId="{2E1EE8AC-4663-411C-B39B-E08EC1CA7426}" srcOrd="7" destOrd="0" presId="urn:microsoft.com/office/officeart/2005/8/layout/list1"/>
    <dgm:cxn modelId="{608AEF33-8FE4-40D0-9F1E-5F34F31E9FBE}" type="presParOf" srcId="{F21CC956-6DDC-4EAD-8058-F1CF344A610D}" destId="{9486CC88-2D07-4051-8864-A652C930F9C1}" srcOrd="8" destOrd="0" presId="urn:microsoft.com/office/officeart/2005/8/layout/list1"/>
    <dgm:cxn modelId="{8159DBAF-8D8D-437D-8CD6-0F0F771DA78F}" type="presParOf" srcId="{9486CC88-2D07-4051-8864-A652C930F9C1}" destId="{129BDFD7-F3DB-42B5-8745-88DE43E960D3}" srcOrd="0" destOrd="0" presId="urn:microsoft.com/office/officeart/2005/8/layout/list1"/>
    <dgm:cxn modelId="{35734567-DCD8-4B01-B13C-91234D5ED94C}" type="presParOf" srcId="{9486CC88-2D07-4051-8864-A652C930F9C1}" destId="{2F9ED771-2AFD-4894-B27B-8D013071CD53}" srcOrd="1" destOrd="0" presId="urn:microsoft.com/office/officeart/2005/8/layout/list1"/>
    <dgm:cxn modelId="{2823CB6B-7ADC-4F49-8AC3-C48D728BC60C}" type="presParOf" srcId="{F21CC956-6DDC-4EAD-8058-F1CF344A610D}" destId="{0C4F4F09-B25C-4088-938E-17A03D7D928C}" srcOrd="9" destOrd="0" presId="urn:microsoft.com/office/officeart/2005/8/layout/list1"/>
    <dgm:cxn modelId="{CD703484-A30C-47CB-8D25-B168AD797317}" type="presParOf" srcId="{F21CC956-6DDC-4EAD-8058-F1CF344A610D}" destId="{858A9AF6-8BFF-4A2A-8C29-D0BAE497FF18}" srcOrd="10" destOrd="0" presId="urn:microsoft.com/office/officeart/2005/8/layout/list1"/>
    <dgm:cxn modelId="{A81E3DD1-F5BA-4329-ADB8-891ACBB8D3BC}" type="presParOf" srcId="{F21CC956-6DDC-4EAD-8058-F1CF344A610D}" destId="{0080162B-10DC-4895-89AB-C42DC928992F}" srcOrd="11" destOrd="0" presId="urn:microsoft.com/office/officeart/2005/8/layout/list1"/>
    <dgm:cxn modelId="{60D4D99F-A969-4847-A7EB-B011282747ED}" type="presParOf" srcId="{F21CC956-6DDC-4EAD-8058-F1CF344A610D}" destId="{1CB35A8C-77B1-4731-9FEB-8514E69188EC}" srcOrd="12" destOrd="0" presId="urn:microsoft.com/office/officeart/2005/8/layout/list1"/>
    <dgm:cxn modelId="{2AB7666E-22DB-4EA1-BC46-F65A029066E1}" type="presParOf" srcId="{1CB35A8C-77B1-4731-9FEB-8514E69188EC}" destId="{E500901A-27C0-472A-A75E-F1AB11160A9F}" srcOrd="0" destOrd="0" presId="urn:microsoft.com/office/officeart/2005/8/layout/list1"/>
    <dgm:cxn modelId="{6D5D8578-4013-42B2-9E8B-89FB3E539038}" type="presParOf" srcId="{1CB35A8C-77B1-4731-9FEB-8514E69188EC}" destId="{FC142E1C-E8AB-490B-B82E-CE331C970DF2}" srcOrd="1" destOrd="0" presId="urn:microsoft.com/office/officeart/2005/8/layout/list1"/>
    <dgm:cxn modelId="{A929E95A-93F1-481E-BF3C-FA2B01A79EF4}" type="presParOf" srcId="{F21CC956-6DDC-4EAD-8058-F1CF344A610D}" destId="{88AE9F0B-21B0-4AD6-83D9-07415E718584}" srcOrd="13" destOrd="0" presId="urn:microsoft.com/office/officeart/2005/8/layout/list1"/>
    <dgm:cxn modelId="{5FDBD7BE-BB0C-4A8B-98E4-FE1D3C82AAC1}" type="presParOf" srcId="{F21CC956-6DDC-4EAD-8058-F1CF344A610D}" destId="{1EF52C5C-C384-4FB0-811E-DF44F1C4AA0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30AA5-10FB-41FE-806F-2C701E91FD98}">
      <dsp:nvSpPr>
        <dsp:cNvPr id="0" name=""/>
        <dsp:cNvSpPr/>
      </dsp:nvSpPr>
      <dsp:spPr>
        <a:xfrm rot="5400000">
          <a:off x="3712713" y="-1410928"/>
          <a:ext cx="856496" cy="3897376"/>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Use at least 2 patient identifiers: Patient’s full name and date of birth. </a:t>
          </a:r>
        </a:p>
        <a:p>
          <a:pPr marL="228600" lvl="2" indent="-114300" algn="l" defTabSz="533400">
            <a:lnSpc>
              <a:spcPct val="90000"/>
            </a:lnSpc>
            <a:spcBef>
              <a:spcPct val="0"/>
            </a:spcBef>
            <a:spcAft>
              <a:spcPct val="15000"/>
            </a:spcAft>
            <a:buChar char="•"/>
          </a:pPr>
          <a:r>
            <a:rPr lang="en-US" sz="1200" kern="1200"/>
            <a:t>For Blood Bank, verify patient’s medical record number as well.</a:t>
          </a:r>
        </a:p>
      </dsp:txBody>
      <dsp:txXfrm rot="-5400000">
        <a:off x="2192274" y="151322"/>
        <a:ext cx="3855565" cy="772874"/>
      </dsp:txXfrm>
    </dsp:sp>
    <dsp:sp modelId="{77A9FB6F-0B83-4C98-BE86-39AC652F2963}">
      <dsp:nvSpPr>
        <dsp:cNvPr id="0" name=""/>
        <dsp:cNvSpPr/>
      </dsp:nvSpPr>
      <dsp:spPr>
        <a:xfrm>
          <a:off x="0" y="2448"/>
          <a:ext cx="2192274" cy="10706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a:t>Use</a:t>
          </a:r>
        </a:p>
      </dsp:txBody>
      <dsp:txXfrm>
        <a:off x="52263" y="54711"/>
        <a:ext cx="2087748" cy="966094"/>
      </dsp:txXfrm>
    </dsp:sp>
    <dsp:sp modelId="{8E6B4877-A623-439E-9134-7CDA0AEEAA04}">
      <dsp:nvSpPr>
        <dsp:cNvPr id="0" name=""/>
        <dsp:cNvSpPr/>
      </dsp:nvSpPr>
      <dsp:spPr>
        <a:xfrm rot="5400000">
          <a:off x="3712713" y="-286777"/>
          <a:ext cx="856496" cy="3897376"/>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Ask the patient to state and spell his/her first and last name and date of birth. </a:t>
          </a:r>
        </a:p>
        <a:p>
          <a:pPr marL="114300" lvl="1" indent="-114300" algn="l" defTabSz="533400">
            <a:lnSpc>
              <a:spcPct val="90000"/>
            </a:lnSpc>
            <a:spcBef>
              <a:spcPct val="0"/>
            </a:spcBef>
            <a:spcAft>
              <a:spcPct val="15000"/>
            </a:spcAft>
            <a:buChar char="•"/>
          </a:pPr>
          <a:r>
            <a:rPr lang="en-US" sz="1200" kern="1200"/>
            <a:t>Simply asking the patient to affirm his or her name (“Are you John Smith”), is not acceptable.</a:t>
          </a:r>
        </a:p>
      </dsp:txBody>
      <dsp:txXfrm rot="-5400000">
        <a:off x="2192274" y="1275473"/>
        <a:ext cx="3855565" cy="772874"/>
      </dsp:txXfrm>
    </dsp:sp>
    <dsp:sp modelId="{797DA773-3548-4F5C-9045-E45DF9FD063E}">
      <dsp:nvSpPr>
        <dsp:cNvPr id="0" name=""/>
        <dsp:cNvSpPr/>
      </dsp:nvSpPr>
      <dsp:spPr>
        <a:xfrm>
          <a:off x="0" y="1126600"/>
          <a:ext cx="2192274" cy="10706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a:t>Ask</a:t>
          </a:r>
        </a:p>
      </dsp:txBody>
      <dsp:txXfrm>
        <a:off x="52263" y="1178863"/>
        <a:ext cx="2087748" cy="966094"/>
      </dsp:txXfrm>
    </dsp:sp>
    <dsp:sp modelId="{6B03DBD0-8B6B-4BC1-9035-F915A0748D2A}">
      <dsp:nvSpPr>
        <dsp:cNvPr id="0" name=""/>
        <dsp:cNvSpPr/>
      </dsp:nvSpPr>
      <dsp:spPr>
        <a:xfrm rot="5400000">
          <a:off x="3712713" y="837374"/>
          <a:ext cx="856496" cy="3897376"/>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If the patient does not have a hospital armband, DO NOT PROCEED. </a:t>
          </a:r>
        </a:p>
        <a:p>
          <a:pPr marL="114300" lvl="1" indent="-114300" algn="l" defTabSz="533400">
            <a:lnSpc>
              <a:spcPct val="90000"/>
            </a:lnSpc>
            <a:spcBef>
              <a:spcPct val="0"/>
            </a:spcBef>
            <a:spcAft>
              <a:spcPct val="15000"/>
            </a:spcAft>
            <a:buChar char="•"/>
          </a:pPr>
          <a:r>
            <a:rPr lang="en-US" sz="1200" kern="1200"/>
            <a:t>Notify the patient’s nurse and delay collection until proper identification has been affixed.</a:t>
          </a:r>
        </a:p>
      </dsp:txBody>
      <dsp:txXfrm rot="-5400000">
        <a:off x="2192274" y="2399625"/>
        <a:ext cx="3855565" cy="772874"/>
      </dsp:txXfrm>
    </dsp:sp>
    <dsp:sp modelId="{D209BC47-A84D-4C51-A04C-F44AC3100F1D}">
      <dsp:nvSpPr>
        <dsp:cNvPr id="0" name=""/>
        <dsp:cNvSpPr/>
      </dsp:nvSpPr>
      <dsp:spPr>
        <a:xfrm>
          <a:off x="0" y="2250752"/>
          <a:ext cx="2192274" cy="10706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a:t>DO NOT PROCEED</a:t>
          </a:r>
        </a:p>
      </dsp:txBody>
      <dsp:txXfrm>
        <a:off x="52263" y="2303015"/>
        <a:ext cx="2087748" cy="966094"/>
      </dsp:txXfrm>
    </dsp:sp>
    <dsp:sp modelId="{E51E8504-348D-4F54-867C-8263AF6026C7}">
      <dsp:nvSpPr>
        <dsp:cNvPr id="0" name=""/>
        <dsp:cNvSpPr/>
      </dsp:nvSpPr>
      <dsp:spPr>
        <a:xfrm rot="5400000">
          <a:off x="3712713" y="1961526"/>
          <a:ext cx="856496" cy="3897376"/>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Resolve all discrepancies in patient identification prior to collection.</a:t>
          </a:r>
        </a:p>
      </dsp:txBody>
      <dsp:txXfrm rot="-5400000">
        <a:off x="2192274" y="3523777"/>
        <a:ext cx="3855565" cy="772874"/>
      </dsp:txXfrm>
    </dsp:sp>
    <dsp:sp modelId="{B74EEA09-4B30-4FAE-A3E4-DB04D097481E}">
      <dsp:nvSpPr>
        <dsp:cNvPr id="0" name=""/>
        <dsp:cNvSpPr/>
      </dsp:nvSpPr>
      <dsp:spPr>
        <a:xfrm>
          <a:off x="0" y="3374903"/>
          <a:ext cx="2192274" cy="10706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a:t>Resolve</a:t>
          </a:r>
        </a:p>
      </dsp:txBody>
      <dsp:txXfrm>
        <a:off x="52263" y="3427166"/>
        <a:ext cx="2087748" cy="966094"/>
      </dsp:txXfrm>
    </dsp:sp>
    <dsp:sp modelId="{A26E9992-DC16-4076-844E-5E29804042F8}">
      <dsp:nvSpPr>
        <dsp:cNvPr id="0" name=""/>
        <dsp:cNvSpPr/>
      </dsp:nvSpPr>
      <dsp:spPr>
        <a:xfrm rot="5400000">
          <a:off x="3712713" y="3085677"/>
          <a:ext cx="856496" cy="3897376"/>
        </a:xfrm>
        <a:prstGeom prst="round2Same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Proceed with sample collection only when patient identification is properly verified.</a:t>
          </a:r>
        </a:p>
      </dsp:txBody>
      <dsp:txXfrm rot="-5400000">
        <a:off x="2192274" y="4647928"/>
        <a:ext cx="3855565" cy="772874"/>
      </dsp:txXfrm>
    </dsp:sp>
    <dsp:sp modelId="{D031BDD0-2D37-48E4-A788-6F4F2D8E3C32}">
      <dsp:nvSpPr>
        <dsp:cNvPr id="0" name=""/>
        <dsp:cNvSpPr/>
      </dsp:nvSpPr>
      <dsp:spPr>
        <a:xfrm>
          <a:off x="0" y="4499055"/>
          <a:ext cx="2192274" cy="107062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a:t>Proceed</a:t>
          </a:r>
        </a:p>
      </dsp:txBody>
      <dsp:txXfrm>
        <a:off x="52263" y="4551318"/>
        <a:ext cx="2087748" cy="966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DB31E-DDC5-4DC9-975B-931CC3F42464}">
      <dsp:nvSpPr>
        <dsp:cNvPr id="0" name=""/>
        <dsp:cNvSpPr/>
      </dsp:nvSpPr>
      <dsp:spPr>
        <a:xfrm>
          <a:off x="0" y="576742"/>
          <a:ext cx="6089650" cy="428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472EA3-B93F-4422-A966-8AFDAE02F5BE}">
      <dsp:nvSpPr>
        <dsp:cNvPr id="0" name=""/>
        <dsp:cNvSpPr/>
      </dsp:nvSpPr>
      <dsp:spPr>
        <a:xfrm>
          <a:off x="304482" y="325822"/>
          <a:ext cx="4262755"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122" tIns="0" rIns="161122" bIns="0" numCol="1" spcCol="1270" anchor="ctr" anchorCtr="0">
          <a:noAutofit/>
        </a:bodyPr>
        <a:lstStyle/>
        <a:p>
          <a:pPr marL="0" lvl="0" indent="0" algn="l" defTabSz="755650">
            <a:lnSpc>
              <a:spcPct val="90000"/>
            </a:lnSpc>
            <a:spcBef>
              <a:spcPct val="0"/>
            </a:spcBef>
            <a:spcAft>
              <a:spcPct val="35000"/>
            </a:spcAft>
            <a:buNone/>
          </a:pPr>
          <a:r>
            <a:rPr lang="en-US" sz="1700" kern="1200"/>
            <a:t>Enter user ID and password.</a:t>
          </a:r>
        </a:p>
      </dsp:txBody>
      <dsp:txXfrm>
        <a:off x="328980" y="350320"/>
        <a:ext cx="4213759" cy="452844"/>
      </dsp:txXfrm>
    </dsp:sp>
    <dsp:sp modelId="{F3675D9F-8B5F-4C3E-A673-657C659C7D1E}">
      <dsp:nvSpPr>
        <dsp:cNvPr id="0" name=""/>
        <dsp:cNvSpPr/>
      </dsp:nvSpPr>
      <dsp:spPr>
        <a:xfrm>
          <a:off x="0" y="1347862"/>
          <a:ext cx="6089650" cy="428400"/>
        </a:xfrm>
        <a:prstGeom prst="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0BB095-E20F-4D0D-BF7B-B27D77FA938E}">
      <dsp:nvSpPr>
        <dsp:cNvPr id="0" name=""/>
        <dsp:cNvSpPr/>
      </dsp:nvSpPr>
      <dsp:spPr>
        <a:xfrm>
          <a:off x="304482" y="1096942"/>
          <a:ext cx="4262755" cy="50184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122" tIns="0" rIns="161122" bIns="0" numCol="1" spcCol="1270" anchor="ctr" anchorCtr="0">
          <a:noAutofit/>
        </a:bodyPr>
        <a:lstStyle/>
        <a:p>
          <a:pPr marL="0" lvl="0" indent="0" algn="l" defTabSz="755650">
            <a:lnSpc>
              <a:spcPct val="90000"/>
            </a:lnSpc>
            <a:spcBef>
              <a:spcPct val="0"/>
            </a:spcBef>
            <a:spcAft>
              <a:spcPct val="35000"/>
            </a:spcAft>
            <a:buNone/>
          </a:pPr>
          <a:r>
            <a:rPr lang="en-US" sz="1700" kern="1200"/>
            <a:t>Select assignment/role, then click OK.</a:t>
          </a:r>
        </a:p>
      </dsp:txBody>
      <dsp:txXfrm>
        <a:off x="328980" y="1121440"/>
        <a:ext cx="4213759" cy="452844"/>
      </dsp:txXfrm>
    </dsp:sp>
    <dsp:sp modelId="{858A9AF6-8BFF-4A2A-8C29-D0BAE497FF18}">
      <dsp:nvSpPr>
        <dsp:cNvPr id="0" name=""/>
        <dsp:cNvSpPr/>
      </dsp:nvSpPr>
      <dsp:spPr>
        <a:xfrm>
          <a:off x="0" y="2118982"/>
          <a:ext cx="6089650" cy="428400"/>
        </a:xfrm>
        <a:prstGeom prst="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9ED771-2AFD-4894-B27B-8D013071CD53}">
      <dsp:nvSpPr>
        <dsp:cNvPr id="0" name=""/>
        <dsp:cNvSpPr/>
      </dsp:nvSpPr>
      <dsp:spPr>
        <a:xfrm>
          <a:off x="304482" y="1868062"/>
          <a:ext cx="4262755" cy="50184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122" tIns="0" rIns="161122" bIns="0" numCol="1" spcCol="1270" anchor="ctr" anchorCtr="0">
          <a:noAutofit/>
        </a:bodyPr>
        <a:lstStyle/>
        <a:p>
          <a:pPr marL="0" lvl="0" indent="0" algn="l" defTabSz="755650">
            <a:lnSpc>
              <a:spcPct val="90000"/>
            </a:lnSpc>
            <a:spcBef>
              <a:spcPct val="0"/>
            </a:spcBef>
            <a:spcAft>
              <a:spcPct val="35000"/>
            </a:spcAft>
            <a:buNone/>
          </a:pPr>
          <a:r>
            <a:rPr lang="en-US" sz="1700" kern="1200"/>
            <a:t>Select “Collect” and wait for collection list.</a:t>
          </a:r>
        </a:p>
      </dsp:txBody>
      <dsp:txXfrm>
        <a:off x="328980" y="1892560"/>
        <a:ext cx="4213759" cy="452844"/>
      </dsp:txXfrm>
    </dsp:sp>
    <dsp:sp modelId="{1EF52C5C-C384-4FB0-811E-DF44F1C4AA0A}">
      <dsp:nvSpPr>
        <dsp:cNvPr id="0" name=""/>
        <dsp:cNvSpPr/>
      </dsp:nvSpPr>
      <dsp:spPr>
        <a:xfrm>
          <a:off x="0" y="2890102"/>
          <a:ext cx="6089650" cy="23562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2625" tIns="354076" rIns="472625"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Scan patient’s armband.</a:t>
          </a:r>
        </a:p>
        <a:p>
          <a:pPr marL="171450" lvl="1" indent="-171450" algn="l" defTabSz="755650">
            <a:lnSpc>
              <a:spcPct val="90000"/>
            </a:lnSpc>
            <a:spcBef>
              <a:spcPct val="0"/>
            </a:spcBef>
            <a:spcAft>
              <a:spcPct val="15000"/>
            </a:spcAft>
            <a:buChar char="•"/>
          </a:pPr>
          <a:r>
            <a:rPr lang="en-US" sz="1700" kern="1200" dirty="0"/>
            <a:t>Verify patient ID with the patient, then click VERIFY.</a:t>
          </a:r>
        </a:p>
        <a:p>
          <a:pPr marL="171450" lvl="1" indent="-171450" algn="l" defTabSz="755650">
            <a:lnSpc>
              <a:spcPct val="90000"/>
            </a:lnSpc>
            <a:spcBef>
              <a:spcPct val="0"/>
            </a:spcBef>
            <a:spcAft>
              <a:spcPct val="15000"/>
            </a:spcAft>
            <a:buChar char="•"/>
          </a:pPr>
          <a:r>
            <a:rPr lang="en-US" sz="1700" kern="1200" dirty="0"/>
            <a:t>Once patient order(s) appear, click PRINT to print out labels.</a:t>
          </a:r>
        </a:p>
        <a:p>
          <a:pPr marL="171450" lvl="1" indent="-171450" algn="l" defTabSz="755650">
            <a:lnSpc>
              <a:spcPct val="90000"/>
            </a:lnSpc>
            <a:spcBef>
              <a:spcPct val="0"/>
            </a:spcBef>
            <a:spcAft>
              <a:spcPct val="15000"/>
            </a:spcAft>
            <a:buChar char="•"/>
          </a:pPr>
          <a:r>
            <a:rPr lang="en-US" sz="1700" kern="1200" dirty="0"/>
            <a:t>Draw patient’s blood.</a:t>
          </a:r>
        </a:p>
        <a:p>
          <a:pPr marL="171450" lvl="1" indent="-171450" algn="l" defTabSz="755650">
            <a:lnSpc>
              <a:spcPct val="90000"/>
            </a:lnSpc>
            <a:spcBef>
              <a:spcPct val="0"/>
            </a:spcBef>
            <a:spcAft>
              <a:spcPct val="15000"/>
            </a:spcAft>
            <a:buChar char="•"/>
          </a:pPr>
          <a:r>
            <a:rPr lang="en-US" sz="1700" kern="1200"/>
            <a:t>Label tubes and scan the barcode label on each tube.</a:t>
          </a:r>
        </a:p>
        <a:p>
          <a:pPr marL="171450" lvl="1" indent="-171450" algn="l" defTabSz="755650">
            <a:lnSpc>
              <a:spcPct val="90000"/>
            </a:lnSpc>
            <a:spcBef>
              <a:spcPct val="0"/>
            </a:spcBef>
            <a:spcAft>
              <a:spcPct val="15000"/>
            </a:spcAft>
            <a:buChar char="•"/>
          </a:pPr>
          <a:r>
            <a:rPr lang="en-US" sz="1700" kern="1200" dirty="0"/>
            <a:t>Click COLLECT, then click SUBMIT.</a:t>
          </a:r>
        </a:p>
      </dsp:txBody>
      <dsp:txXfrm>
        <a:off x="0" y="2890102"/>
        <a:ext cx="6089650" cy="2356200"/>
      </dsp:txXfrm>
    </dsp:sp>
    <dsp:sp modelId="{FC142E1C-E8AB-490B-B82E-CE331C970DF2}">
      <dsp:nvSpPr>
        <dsp:cNvPr id="0" name=""/>
        <dsp:cNvSpPr/>
      </dsp:nvSpPr>
      <dsp:spPr>
        <a:xfrm>
          <a:off x="304482" y="2639182"/>
          <a:ext cx="4262755" cy="5018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122" tIns="0" rIns="161122" bIns="0" numCol="1" spcCol="1270" anchor="ctr" anchorCtr="0">
          <a:noAutofit/>
        </a:bodyPr>
        <a:lstStyle/>
        <a:p>
          <a:pPr marL="0" lvl="0" indent="0" algn="l" defTabSz="755650">
            <a:lnSpc>
              <a:spcPct val="90000"/>
            </a:lnSpc>
            <a:spcBef>
              <a:spcPct val="0"/>
            </a:spcBef>
            <a:spcAft>
              <a:spcPct val="35000"/>
            </a:spcAft>
            <a:buNone/>
          </a:pPr>
          <a:r>
            <a:rPr lang="en-US" sz="1700" kern="1200"/>
            <a:t>Proceed to patient</a:t>
          </a:r>
        </a:p>
      </dsp:txBody>
      <dsp:txXfrm>
        <a:off x="328980" y="2663680"/>
        <a:ext cx="4213759"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9E3A28-65AF-4892-B4A6-98A6D704A4DC}"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257962757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9E3A28-65AF-4892-B4A6-98A6D704A4DC}"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81829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9E3A28-65AF-4892-B4A6-98A6D704A4DC}"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2445036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9E3A28-65AF-4892-B4A6-98A6D704A4DC}"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4180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9E3A28-65AF-4892-B4A6-98A6D704A4DC}"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214677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9E3A28-65AF-4892-B4A6-98A6D704A4DC}"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182994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9E3A28-65AF-4892-B4A6-98A6D704A4DC}"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13765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9E3A28-65AF-4892-B4A6-98A6D704A4DC}"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7902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E3A28-65AF-4892-B4A6-98A6D704A4DC}" type="datetimeFigureOut">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70462164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9E3A28-65AF-4892-B4A6-98A6D704A4DC}"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606640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9E3A28-65AF-4892-B4A6-98A6D704A4DC}"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AA1934-DAC3-4D37-A5F1-A49AF69ABEAB}" type="slidenum">
              <a:rPr lang="en-US" smtClean="0"/>
              <a:t>‹#›</a:t>
            </a:fld>
            <a:endParaRPr lang="en-US"/>
          </a:p>
        </p:txBody>
      </p:sp>
    </p:spTree>
    <p:extLst>
      <p:ext uri="{BB962C8B-B14F-4D97-AF65-F5344CB8AC3E}">
        <p14:creationId xmlns:p14="http://schemas.microsoft.com/office/powerpoint/2010/main" val="3443898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E3A28-65AF-4892-B4A6-98A6D704A4DC}" type="datetimeFigureOut">
              <a:rPr lang="en-US" smtClean="0"/>
              <a:t>10/10/2019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A1934-DAC3-4D37-A5F1-A49AF69ABEAB}" type="slidenum">
              <a:rPr lang="en-US" smtClean="0"/>
              <a:t>‹#›</a:t>
            </a:fld>
            <a:endParaRPr lang="en-US"/>
          </a:p>
        </p:txBody>
      </p:sp>
    </p:spTree>
    <p:extLst>
      <p:ext uri="{BB962C8B-B14F-4D97-AF65-F5344CB8AC3E}">
        <p14:creationId xmlns:p14="http://schemas.microsoft.com/office/powerpoint/2010/main" val="822336049"/>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29" name="Group 24">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26"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31" name="Oval 26">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28"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0" name="Rectangle 29">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B1A0BCF-5B5C-431A-A4CB-38BE3E79F571}"/>
              </a:ext>
            </a:extLst>
          </p:cNvPr>
          <p:cNvSpPr>
            <a:spLocks noGrp="1"/>
          </p:cNvSpPr>
          <p:nvPr>
            <p:ph type="ctrTitle"/>
          </p:nvPr>
        </p:nvSpPr>
        <p:spPr>
          <a:xfrm>
            <a:off x="1524000" y="2776538"/>
            <a:ext cx="9144000" cy="1381188"/>
          </a:xfrm>
        </p:spPr>
        <p:txBody>
          <a:bodyPr anchor="ctr">
            <a:normAutofit/>
          </a:bodyPr>
          <a:lstStyle/>
          <a:p>
            <a:r>
              <a:rPr lang="en-US" sz="4000" dirty="0">
                <a:solidFill>
                  <a:schemeClr val="bg2"/>
                </a:solidFill>
              </a:rPr>
              <a:t>An Introduction to Patient Identification and Proper Sample Labeling for Blood Bank</a:t>
            </a:r>
          </a:p>
        </p:txBody>
      </p:sp>
    </p:spTree>
    <p:extLst>
      <p:ext uri="{BB962C8B-B14F-4D97-AF65-F5344CB8AC3E}">
        <p14:creationId xmlns:p14="http://schemas.microsoft.com/office/powerpoint/2010/main" val="466407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73C6CC-8100-4F35-B9AE-DCBC5283E093}"/>
              </a:ext>
            </a:extLst>
          </p:cNvPr>
          <p:cNvSpPr>
            <a:spLocks noGrp="1"/>
          </p:cNvSpPr>
          <p:nvPr>
            <p:ph type="title"/>
          </p:nvPr>
        </p:nvSpPr>
        <p:spPr>
          <a:xfrm>
            <a:off x="728472" y="811693"/>
            <a:ext cx="3335594" cy="5403370"/>
          </a:xfrm>
        </p:spPr>
        <p:txBody>
          <a:bodyPr>
            <a:normAutofit/>
          </a:bodyPr>
          <a:lstStyle/>
          <a:p>
            <a:pPr algn="ctr"/>
            <a:r>
              <a:rPr lang="en-US" dirty="0">
                <a:solidFill>
                  <a:srgbClr val="FFFFFF"/>
                </a:solidFill>
              </a:rPr>
              <a:t>Proper Patient Identification</a:t>
            </a: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16124C28-65CF-40E6-8546-05658F4D28F0}"/>
              </a:ext>
            </a:extLst>
          </p:cNvPr>
          <p:cNvGraphicFramePr>
            <a:graphicFrameLocks noGrp="1"/>
          </p:cNvGraphicFramePr>
          <p:nvPr>
            <p:ph idx="1"/>
            <p:extLst>
              <p:ext uri="{D42A27DB-BD31-4B8C-83A1-F6EECF244321}">
                <p14:modId xmlns:p14="http://schemas.microsoft.com/office/powerpoint/2010/main" val="1111530094"/>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98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880304-B164-475F-860E-B00D818AD5C3}"/>
              </a:ext>
            </a:extLst>
          </p:cNvPr>
          <p:cNvSpPr>
            <a:spLocks noGrp="1"/>
          </p:cNvSpPr>
          <p:nvPr>
            <p:ph type="title"/>
          </p:nvPr>
        </p:nvSpPr>
        <p:spPr>
          <a:xfrm>
            <a:off x="659350" y="811693"/>
            <a:ext cx="3335594" cy="5403370"/>
          </a:xfrm>
        </p:spPr>
        <p:txBody>
          <a:bodyPr>
            <a:normAutofit/>
          </a:bodyPr>
          <a:lstStyle/>
          <a:p>
            <a:pPr algn="ctr"/>
            <a:r>
              <a:rPr lang="en-US" dirty="0">
                <a:solidFill>
                  <a:srgbClr val="FFFFFF"/>
                </a:solidFill>
              </a:rPr>
              <a:t>Soft ID Procedure</a:t>
            </a:r>
            <a:br>
              <a:rPr lang="en-US" dirty="0">
                <a:solidFill>
                  <a:srgbClr val="FFFFFF"/>
                </a:solidFill>
              </a:rPr>
            </a:br>
            <a:r>
              <a:rPr lang="en-US" dirty="0">
                <a:solidFill>
                  <a:srgbClr val="FFFFFF"/>
                </a:solidFill>
              </a:rPr>
              <a:t>(Basic PDA Use)</a:t>
            </a: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F1021053-96C6-412B-B4E8-1BA4517762C8}"/>
              </a:ext>
            </a:extLst>
          </p:cNvPr>
          <p:cNvGraphicFramePr>
            <a:graphicFrameLocks noGrp="1"/>
          </p:cNvGraphicFramePr>
          <p:nvPr>
            <p:ph idx="1"/>
            <p:extLst>
              <p:ext uri="{D42A27DB-BD31-4B8C-83A1-F6EECF244321}">
                <p14:modId xmlns:p14="http://schemas.microsoft.com/office/powerpoint/2010/main" val="1547525192"/>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754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F7F08EE-8BCF-4C9A-B753-97DF62027BF6}"/>
              </a:ext>
            </a:extLst>
          </p:cNvPr>
          <p:cNvSpPr>
            <a:spLocks noGrp="1"/>
          </p:cNvSpPr>
          <p:nvPr>
            <p:ph type="title"/>
          </p:nvPr>
        </p:nvSpPr>
        <p:spPr>
          <a:xfrm>
            <a:off x="640079" y="2053641"/>
            <a:ext cx="3669161" cy="2760098"/>
          </a:xfrm>
        </p:spPr>
        <p:txBody>
          <a:bodyPr>
            <a:normAutofit/>
          </a:bodyPr>
          <a:lstStyle/>
          <a:p>
            <a:pPr algn="ctr"/>
            <a:r>
              <a:rPr lang="en-US" sz="4100" dirty="0">
                <a:solidFill>
                  <a:srgbClr val="FFFFFF"/>
                </a:solidFill>
              </a:rPr>
              <a:t>General Rules Regarding </a:t>
            </a:r>
            <a:br>
              <a:rPr lang="en-US" sz="4100" dirty="0">
                <a:solidFill>
                  <a:srgbClr val="FFFFFF"/>
                </a:solidFill>
              </a:rPr>
            </a:br>
            <a:r>
              <a:rPr lang="en-US" sz="4100" dirty="0">
                <a:solidFill>
                  <a:srgbClr val="FFFFFF"/>
                </a:solidFill>
              </a:rPr>
              <a:t>Blood Bank </a:t>
            </a:r>
            <a:br>
              <a:rPr lang="en-US" sz="4100" dirty="0">
                <a:solidFill>
                  <a:srgbClr val="FFFFFF"/>
                </a:solidFill>
              </a:rPr>
            </a:br>
            <a:r>
              <a:rPr lang="en-US" sz="4100" dirty="0">
                <a:solidFill>
                  <a:srgbClr val="FFFFFF"/>
                </a:solidFill>
              </a:rPr>
              <a:t>Patient Samples</a:t>
            </a:r>
          </a:p>
        </p:txBody>
      </p:sp>
      <p:sp>
        <p:nvSpPr>
          <p:cNvPr id="3" name="Content Placeholder 2">
            <a:extLst>
              <a:ext uri="{FF2B5EF4-FFF2-40B4-BE49-F238E27FC236}">
                <a16:creationId xmlns:a16="http://schemas.microsoft.com/office/drawing/2014/main" id="{7C18482E-3C64-457E-9F5F-75B2A7A9C196}"/>
              </a:ext>
            </a:extLst>
          </p:cNvPr>
          <p:cNvSpPr>
            <a:spLocks noGrp="1"/>
          </p:cNvSpPr>
          <p:nvPr>
            <p:ph idx="1"/>
          </p:nvPr>
        </p:nvSpPr>
        <p:spPr>
          <a:xfrm>
            <a:off x="6090574" y="801866"/>
            <a:ext cx="5306084" cy="5230634"/>
          </a:xfrm>
        </p:spPr>
        <p:txBody>
          <a:bodyPr anchor="ctr">
            <a:normAutofit lnSpcReduction="10000"/>
          </a:bodyPr>
          <a:lstStyle/>
          <a:p>
            <a:r>
              <a:rPr lang="en-US" sz="1700" dirty="0">
                <a:solidFill>
                  <a:srgbClr val="000000"/>
                </a:solidFill>
              </a:rPr>
              <a:t>Draw two (2) 6 ml pink top tubes.</a:t>
            </a:r>
          </a:p>
          <a:p>
            <a:r>
              <a:rPr lang="en-US" sz="1700" dirty="0">
                <a:solidFill>
                  <a:srgbClr val="000000"/>
                </a:solidFill>
              </a:rPr>
              <a:t>Label all tubes with the following information:</a:t>
            </a:r>
          </a:p>
          <a:p>
            <a:pPr lvl="1">
              <a:buFont typeface="Wingdings" panose="05000000000000000000" pitchFamily="2" charset="2"/>
              <a:buChar char="ü"/>
            </a:pPr>
            <a:r>
              <a:rPr lang="en-US" sz="1700" dirty="0">
                <a:solidFill>
                  <a:srgbClr val="000000"/>
                </a:solidFill>
              </a:rPr>
              <a:t>Patient’s full name</a:t>
            </a:r>
          </a:p>
          <a:p>
            <a:pPr lvl="1">
              <a:buFont typeface="Wingdings" panose="05000000000000000000" pitchFamily="2" charset="2"/>
              <a:buChar char="ü"/>
            </a:pPr>
            <a:r>
              <a:rPr lang="en-US" sz="1700" dirty="0">
                <a:solidFill>
                  <a:srgbClr val="000000"/>
                </a:solidFill>
              </a:rPr>
              <a:t>Date of birth</a:t>
            </a:r>
          </a:p>
          <a:p>
            <a:pPr lvl="1">
              <a:buFont typeface="Wingdings" panose="05000000000000000000" pitchFamily="2" charset="2"/>
              <a:buChar char="ü"/>
            </a:pPr>
            <a:r>
              <a:rPr lang="en-US" sz="1700" dirty="0">
                <a:solidFill>
                  <a:srgbClr val="000000"/>
                </a:solidFill>
              </a:rPr>
              <a:t>Medical Record Number</a:t>
            </a:r>
          </a:p>
          <a:p>
            <a:pPr lvl="1">
              <a:buFont typeface="Wingdings" panose="05000000000000000000" pitchFamily="2" charset="2"/>
              <a:buChar char="ü"/>
            </a:pPr>
            <a:r>
              <a:rPr lang="en-US" sz="1700" dirty="0">
                <a:solidFill>
                  <a:srgbClr val="000000"/>
                </a:solidFill>
              </a:rPr>
              <a:t>Date and time sample collected</a:t>
            </a:r>
          </a:p>
          <a:p>
            <a:pPr lvl="1">
              <a:buFont typeface="Wingdings" panose="05000000000000000000" pitchFamily="2" charset="2"/>
              <a:buChar char="ü"/>
            </a:pPr>
            <a:r>
              <a:rPr lang="en-US" sz="1700" dirty="0">
                <a:solidFill>
                  <a:srgbClr val="000000"/>
                </a:solidFill>
              </a:rPr>
              <a:t>First initial and full last name of the person drawing the blood sample. (Example: B. Smith)</a:t>
            </a:r>
          </a:p>
          <a:p>
            <a:pPr lvl="1">
              <a:buFont typeface="Wingdings" panose="05000000000000000000" pitchFamily="2" charset="2"/>
              <a:buChar char="ü"/>
            </a:pPr>
            <a:r>
              <a:rPr lang="en-US" sz="1700" dirty="0">
                <a:solidFill>
                  <a:srgbClr val="000000"/>
                </a:solidFill>
              </a:rPr>
              <a:t>Blood Bank 3 letter ID code (Commonly called </a:t>
            </a:r>
            <a:r>
              <a:rPr lang="en-US" sz="1700" dirty="0" err="1">
                <a:solidFill>
                  <a:srgbClr val="000000"/>
                </a:solidFill>
              </a:rPr>
              <a:t>BloodLoc</a:t>
            </a:r>
            <a:r>
              <a:rPr lang="en-US" sz="1700" dirty="0">
                <a:solidFill>
                  <a:srgbClr val="000000"/>
                </a:solidFill>
              </a:rPr>
              <a:t> codes). Example: </a:t>
            </a:r>
            <a:r>
              <a:rPr lang="en-US" sz="1700" u="sng" dirty="0">
                <a:solidFill>
                  <a:srgbClr val="000000"/>
                </a:solidFill>
              </a:rPr>
              <a:t>XYZ</a:t>
            </a:r>
          </a:p>
          <a:p>
            <a:pPr marL="0" lvl="1" indent="0">
              <a:lnSpc>
                <a:spcPct val="110000"/>
              </a:lnSpc>
              <a:spcBef>
                <a:spcPts val="0"/>
              </a:spcBef>
              <a:buNone/>
            </a:pPr>
            <a:r>
              <a:rPr lang="en-US" sz="1700" dirty="0">
                <a:solidFill>
                  <a:srgbClr val="000000"/>
                </a:solidFill>
              </a:rPr>
              <a:t>     	</a:t>
            </a:r>
            <a:r>
              <a:rPr lang="en-US" sz="1700" dirty="0" err="1">
                <a:solidFill>
                  <a:srgbClr val="000000"/>
                </a:solidFill>
              </a:rPr>
              <a:t>BloodLoc</a:t>
            </a:r>
            <a:r>
              <a:rPr lang="en-US" sz="1700" dirty="0">
                <a:solidFill>
                  <a:srgbClr val="000000"/>
                </a:solidFill>
              </a:rPr>
              <a:t> codes are printed in </a:t>
            </a:r>
            <a:r>
              <a:rPr lang="en-US" sz="1700" u="sng" dirty="0">
                <a:solidFill>
                  <a:srgbClr val="000000"/>
                </a:solidFill>
              </a:rPr>
              <a:t>duplicate</a:t>
            </a:r>
            <a:r>
              <a:rPr lang="en-US" sz="1700" dirty="0">
                <a:solidFill>
                  <a:srgbClr val="000000"/>
                </a:solidFill>
              </a:rPr>
              <a:t>. One 	code is placed on the patient’s hospital 	armband. The second code is placed on one of 	the pink top tubes.  After that, the code is 	handwritten on any additional tubes(s) 	collected.</a:t>
            </a:r>
          </a:p>
          <a:p>
            <a:pPr lvl="1">
              <a:buFont typeface="Wingdings" panose="05000000000000000000" pitchFamily="2" charset="2"/>
              <a:buChar char="ü"/>
            </a:pPr>
            <a:r>
              <a:rPr lang="en-US" sz="1700" dirty="0">
                <a:solidFill>
                  <a:srgbClr val="000000"/>
                </a:solidFill>
              </a:rPr>
              <a:t>All required information must appear on </a:t>
            </a:r>
            <a:r>
              <a:rPr lang="en-US" sz="1700" b="1" dirty="0">
                <a:solidFill>
                  <a:srgbClr val="000000"/>
                </a:solidFill>
              </a:rPr>
              <a:t>EACH</a:t>
            </a:r>
            <a:r>
              <a:rPr lang="en-US" sz="1700" dirty="0">
                <a:solidFill>
                  <a:srgbClr val="000000"/>
                </a:solidFill>
              </a:rPr>
              <a:t> tube submitted for testing.</a:t>
            </a:r>
          </a:p>
          <a:p>
            <a:pPr lvl="1">
              <a:buFont typeface="Wingdings" panose="05000000000000000000" pitchFamily="2" charset="2"/>
              <a:buChar char="ü"/>
            </a:pPr>
            <a:r>
              <a:rPr lang="en-US" sz="1700" dirty="0">
                <a:solidFill>
                  <a:srgbClr val="000000"/>
                </a:solidFill>
              </a:rPr>
              <a:t>LIS or hospital chart labels are acceptable.</a:t>
            </a:r>
          </a:p>
          <a:p>
            <a:pPr marL="457200" lvl="1" indent="0">
              <a:buNone/>
            </a:pPr>
            <a:endParaRPr lang="en-US" sz="1700" dirty="0">
              <a:solidFill>
                <a:srgbClr val="000000"/>
              </a:solidFill>
            </a:endParaRPr>
          </a:p>
        </p:txBody>
      </p:sp>
    </p:spTree>
    <p:extLst>
      <p:ext uri="{BB962C8B-B14F-4D97-AF65-F5344CB8AC3E}">
        <p14:creationId xmlns:p14="http://schemas.microsoft.com/office/powerpoint/2010/main" val="2034367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649A58B-1D7B-4FCF-A6E2-A3A47B468BE7}"/>
              </a:ext>
            </a:extLst>
          </p:cNvPr>
          <p:cNvSpPr>
            <a:spLocks noGrp="1"/>
          </p:cNvSpPr>
          <p:nvPr>
            <p:ph type="title"/>
          </p:nvPr>
        </p:nvSpPr>
        <p:spPr>
          <a:xfrm>
            <a:off x="640079" y="2053641"/>
            <a:ext cx="3669161" cy="2760098"/>
          </a:xfrm>
        </p:spPr>
        <p:txBody>
          <a:bodyPr>
            <a:normAutofit/>
          </a:bodyPr>
          <a:lstStyle/>
          <a:p>
            <a:pPr algn="ctr"/>
            <a:r>
              <a:rPr lang="en-US" sz="4100" dirty="0">
                <a:solidFill>
                  <a:srgbClr val="FFFFFF"/>
                </a:solidFill>
              </a:rPr>
              <a:t>General Rules Regarding </a:t>
            </a:r>
            <a:br>
              <a:rPr lang="en-US" sz="4100" dirty="0">
                <a:solidFill>
                  <a:srgbClr val="FFFFFF"/>
                </a:solidFill>
              </a:rPr>
            </a:br>
            <a:r>
              <a:rPr lang="en-US" sz="4100" dirty="0">
                <a:solidFill>
                  <a:srgbClr val="FFFFFF"/>
                </a:solidFill>
              </a:rPr>
              <a:t>Blood Bank </a:t>
            </a:r>
            <a:br>
              <a:rPr lang="en-US" sz="4100" dirty="0">
                <a:solidFill>
                  <a:srgbClr val="FFFFFF"/>
                </a:solidFill>
              </a:rPr>
            </a:br>
            <a:r>
              <a:rPr lang="en-US" sz="4100" dirty="0">
                <a:solidFill>
                  <a:srgbClr val="FFFFFF"/>
                </a:solidFill>
              </a:rPr>
              <a:t>Patient Samples</a:t>
            </a:r>
          </a:p>
        </p:txBody>
      </p:sp>
      <p:sp>
        <p:nvSpPr>
          <p:cNvPr id="3" name="Content Placeholder 2">
            <a:extLst>
              <a:ext uri="{FF2B5EF4-FFF2-40B4-BE49-F238E27FC236}">
                <a16:creationId xmlns:a16="http://schemas.microsoft.com/office/drawing/2014/main" id="{0EBAD6D4-8B43-447F-99D5-BD5E2E52F6CE}"/>
              </a:ext>
            </a:extLst>
          </p:cNvPr>
          <p:cNvSpPr>
            <a:spLocks noGrp="1"/>
          </p:cNvSpPr>
          <p:nvPr>
            <p:ph idx="1"/>
          </p:nvPr>
        </p:nvSpPr>
        <p:spPr>
          <a:xfrm>
            <a:off x="6090574" y="801866"/>
            <a:ext cx="5306084" cy="5230634"/>
          </a:xfrm>
        </p:spPr>
        <p:txBody>
          <a:bodyPr anchor="ctr">
            <a:normAutofit/>
          </a:bodyPr>
          <a:lstStyle/>
          <a:p>
            <a:r>
              <a:rPr lang="en-US" sz="1500" dirty="0">
                <a:solidFill>
                  <a:srgbClr val="000000"/>
                </a:solidFill>
              </a:rPr>
              <a:t>For inpatients, if Red Blood Cells (RBCs) are being requested, a new Type &amp; Screen order and sample will be needed every three (3) days.</a:t>
            </a:r>
          </a:p>
          <a:p>
            <a:r>
              <a:rPr lang="en-US" sz="1500" dirty="0">
                <a:solidFill>
                  <a:srgbClr val="000000"/>
                </a:solidFill>
              </a:rPr>
              <a:t>Blood Bank ID codes (</a:t>
            </a:r>
            <a:r>
              <a:rPr lang="en-US" sz="1500" dirty="0" err="1">
                <a:solidFill>
                  <a:srgbClr val="000000"/>
                </a:solidFill>
              </a:rPr>
              <a:t>BloodLoc</a:t>
            </a:r>
            <a:r>
              <a:rPr lang="en-US" sz="1500" dirty="0">
                <a:solidFill>
                  <a:srgbClr val="000000"/>
                </a:solidFill>
              </a:rPr>
              <a:t> codes), are to be used for the </a:t>
            </a:r>
            <a:r>
              <a:rPr lang="en-US" sz="1500" b="1" dirty="0">
                <a:solidFill>
                  <a:srgbClr val="000000"/>
                </a:solidFill>
              </a:rPr>
              <a:t>entire admission </a:t>
            </a:r>
            <a:r>
              <a:rPr lang="en-US" sz="1500" dirty="0">
                <a:solidFill>
                  <a:srgbClr val="000000"/>
                </a:solidFill>
              </a:rPr>
              <a:t>once assigned. That means you will not remove or switch to a new code, if the patient currently has a </a:t>
            </a:r>
            <a:r>
              <a:rPr lang="en-US" sz="1500" dirty="0" err="1">
                <a:solidFill>
                  <a:srgbClr val="000000"/>
                </a:solidFill>
              </a:rPr>
              <a:t>BloodLoc</a:t>
            </a:r>
            <a:r>
              <a:rPr lang="en-US" sz="1500" dirty="0">
                <a:solidFill>
                  <a:srgbClr val="000000"/>
                </a:solidFill>
              </a:rPr>
              <a:t> code on their armband. There can be only one code on the armband at any given time.</a:t>
            </a:r>
          </a:p>
          <a:p>
            <a:r>
              <a:rPr lang="en-US" sz="1500" dirty="0">
                <a:solidFill>
                  <a:srgbClr val="000000"/>
                </a:solidFill>
              </a:rPr>
              <a:t>If a patient’s armband needs to be replaced for any reason, prior to discarding the current hospital band, two individuals should confirm the patient’s identity and immediately transfer the current </a:t>
            </a:r>
            <a:r>
              <a:rPr lang="en-US" sz="1500" dirty="0" err="1">
                <a:solidFill>
                  <a:srgbClr val="000000"/>
                </a:solidFill>
              </a:rPr>
              <a:t>BloodLoc</a:t>
            </a:r>
            <a:r>
              <a:rPr lang="en-US" sz="1500" dirty="0">
                <a:solidFill>
                  <a:srgbClr val="000000"/>
                </a:solidFill>
              </a:rPr>
              <a:t> code to the new hospital armband while at the patient’s bedside.</a:t>
            </a:r>
          </a:p>
          <a:p>
            <a:r>
              <a:rPr lang="en-US" sz="1500" dirty="0">
                <a:solidFill>
                  <a:srgbClr val="000000"/>
                </a:solidFill>
              </a:rPr>
              <a:t>If the armband has been removed or the information is no longer legible, a new </a:t>
            </a:r>
            <a:r>
              <a:rPr lang="en-US" sz="1500" dirty="0" err="1">
                <a:solidFill>
                  <a:srgbClr val="000000"/>
                </a:solidFill>
              </a:rPr>
              <a:t>BloodLoc</a:t>
            </a:r>
            <a:r>
              <a:rPr lang="en-US" sz="1500" dirty="0">
                <a:solidFill>
                  <a:srgbClr val="000000"/>
                </a:solidFill>
              </a:rPr>
              <a:t> code must be assigned. </a:t>
            </a:r>
          </a:p>
          <a:p>
            <a:r>
              <a:rPr lang="en-US" sz="1500" dirty="0">
                <a:solidFill>
                  <a:srgbClr val="000000"/>
                </a:solidFill>
              </a:rPr>
              <a:t>Improperly labeled tubes will be rejected. This includes samples submitted to Blood Bank with more than one patient label on the tube.</a:t>
            </a:r>
          </a:p>
          <a:p>
            <a:r>
              <a:rPr lang="en-US" sz="1500" dirty="0">
                <a:solidFill>
                  <a:srgbClr val="000000"/>
                </a:solidFill>
              </a:rPr>
              <a:t>If you have any questions or concerns, contact the Blood Bank staff before you draw any blood samples.</a:t>
            </a:r>
          </a:p>
        </p:txBody>
      </p:sp>
    </p:spTree>
    <p:extLst>
      <p:ext uri="{BB962C8B-B14F-4D97-AF65-F5344CB8AC3E}">
        <p14:creationId xmlns:p14="http://schemas.microsoft.com/office/powerpoint/2010/main" val="186297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B1081F6-03F3-4024-8D4D-4AFF4EF6DB38}"/>
              </a:ext>
            </a:extLst>
          </p:cNvPr>
          <p:cNvSpPr>
            <a:spLocks noGrp="1"/>
          </p:cNvSpPr>
          <p:nvPr>
            <p:ph idx="1"/>
          </p:nvPr>
        </p:nvSpPr>
        <p:spPr>
          <a:xfrm>
            <a:off x="838200" y="2779776"/>
            <a:ext cx="10515600" cy="1499616"/>
          </a:xfrm>
        </p:spPr>
        <p:txBody>
          <a:bodyPr>
            <a:normAutofit/>
          </a:bodyPr>
          <a:lstStyle/>
          <a:p>
            <a:pPr marL="0" indent="0" algn="ctr">
              <a:buNone/>
            </a:pPr>
            <a:r>
              <a:rPr lang="en-US" sz="9600" dirty="0"/>
              <a:t>The End</a:t>
            </a:r>
          </a:p>
        </p:txBody>
      </p:sp>
    </p:spTree>
    <p:extLst>
      <p:ext uri="{BB962C8B-B14F-4D97-AF65-F5344CB8AC3E}">
        <p14:creationId xmlns:p14="http://schemas.microsoft.com/office/powerpoint/2010/main" val="7766664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500</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An Introduction to Patient Identification and Proper Sample Labeling for Blood Bank</vt:lpstr>
      <vt:lpstr>Proper Patient Identification</vt:lpstr>
      <vt:lpstr>Soft ID Procedure (Basic PDA Use)</vt:lpstr>
      <vt:lpstr>General Rules Regarding  Blood Bank  Patient Samples</vt:lpstr>
      <vt:lpstr>General Rules Regarding  Blood Bank  Patient Samples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Patient Identification and the Blood Bank ID System</dc:title>
  <dc:creator>Reonda Cannon</dc:creator>
  <cp:lastModifiedBy>Reonda Cannon</cp:lastModifiedBy>
  <cp:revision>11</cp:revision>
  <cp:lastPrinted>2019-10-10T18:44:35Z</cp:lastPrinted>
  <dcterms:created xsi:type="dcterms:W3CDTF">2019-10-10T16:23:36Z</dcterms:created>
  <dcterms:modified xsi:type="dcterms:W3CDTF">2019-10-10T21:06:36Z</dcterms:modified>
</cp:coreProperties>
</file>