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98" r:id="rId1"/>
  </p:sldMasterIdLst>
  <p:sldIdLst>
    <p:sldId id="265" r:id="rId2"/>
    <p:sldId id="257" r:id="rId3"/>
    <p:sldId id="258" r:id="rId4"/>
    <p:sldId id="262" r:id="rId5"/>
    <p:sldId id="263" r:id="rId6"/>
    <p:sldId id="264" r:id="rId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F5BCE4-C223-441F-BC03-04E66F5EFE7F}"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en-US"/>
        </a:p>
      </dgm:t>
    </dgm:pt>
    <dgm:pt modelId="{7DBE245F-38BD-4471-A9AB-CCB63711D001}">
      <dgm:prSet/>
      <dgm:spPr/>
      <dgm:t>
        <a:bodyPr/>
        <a:lstStyle/>
        <a:p>
          <a:r>
            <a:rPr lang="en-US"/>
            <a:t>Use</a:t>
          </a:r>
        </a:p>
      </dgm:t>
    </dgm:pt>
    <dgm:pt modelId="{96A49713-4549-4B68-B099-261F6DD78ACA}" type="parTrans" cxnId="{A6C825E7-2BFD-43BD-82AA-E3BAC4694A30}">
      <dgm:prSet/>
      <dgm:spPr/>
      <dgm:t>
        <a:bodyPr/>
        <a:lstStyle/>
        <a:p>
          <a:endParaRPr lang="en-US"/>
        </a:p>
      </dgm:t>
    </dgm:pt>
    <dgm:pt modelId="{F40F784A-49E2-4D32-A00C-EE50A25C8B73}" type="sibTrans" cxnId="{A6C825E7-2BFD-43BD-82AA-E3BAC4694A30}">
      <dgm:prSet/>
      <dgm:spPr/>
      <dgm:t>
        <a:bodyPr/>
        <a:lstStyle/>
        <a:p>
          <a:endParaRPr lang="en-US"/>
        </a:p>
      </dgm:t>
    </dgm:pt>
    <dgm:pt modelId="{B90E01F1-DAFB-4EEE-98A0-B28174D191E8}">
      <dgm:prSet/>
      <dgm:spPr/>
      <dgm:t>
        <a:bodyPr/>
        <a:lstStyle/>
        <a:p>
          <a:r>
            <a:rPr lang="en-US"/>
            <a:t>Use at least 2 patient identifiers: Patient’s full name and date of birth. </a:t>
          </a:r>
        </a:p>
      </dgm:t>
    </dgm:pt>
    <dgm:pt modelId="{932B2521-3914-4ACE-8AE3-37F9C7631B9A}" type="parTrans" cxnId="{25B95251-445B-4372-9922-6004A0CDEED7}">
      <dgm:prSet/>
      <dgm:spPr/>
      <dgm:t>
        <a:bodyPr/>
        <a:lstStyle/>
        <a:p>
          <a:endParaRPr lang="en-US"/>
        </a:p>
      </dgm:t>
    </dgm:pt>
    <dgm:pt modelId="{5EBEEEF0-C1BF-41A4-B208-58D468970354}" type="sibTrans" cxnId="{25B95251-445B-4372-9922-6004A0CDEED7}">
      <dgm:prSet/>
      <dgm:spPr/>
      <dgm:t>
        <a:bodyPr/>
        <a:lstStyle/>
        <a:p>
          <a:endParaRPr lang="en-US"/>
        </a:p>
      </dgm:t>
    </dgm:pt>
    <dgm:pt modelId="{1A1D8C45-22C2-43CE-99C6-CB97F52507A5}">
      <dgm:prSet/>
      <dgm:spPr/>
      <dgm:t>
        <a:bodyPr/>
        <a:lstStyle/>
        <a:p>
          <a:r>
            <a:rPr lang="en-US"/>
            <a:t>For Blood Bank, verify patient’s medical record number as well.</a:t>
          </a:r>
        </a:p>
      </dgm:t>
    </dgm:pt>
    <dgm:pt modelId="{18D11EAB-4266-45D5-97E3-6297BD082278}" type="parTrans" cxnId="{DC6A7E84-CFA7-4065-808E-9E3D9D74A2D5}">
      <dgm:prSet/>
      <dgm:spPr/>
      <dgm:t>
        <a:bodyPr/>
        <a:lstStyle/>
        <a:p>
          <a:endParaRPr lang="en-US"/>
        </a:p>
      </dgm:t>
    </dgm:pt>
    <dgm:pt modelId="{5CA8308E-DFF0-4285-A458-22319D793B01}" type="sibTrans" cxnId="{DC6A7E84-CFA7-4065-808E-9E3D9D74A2D5}">
      <dgm:prSet/>
      <dgm:spPr/>
      <dgm:t>
        <a:bodyPr/>
        <a:lstStyle/>
        <a:p>
          <a:endParaRPr lang="en-US"/>
        </a:p>
      </dgm:t>
    </dgm:pt>
    <dgm:pt modelId="{30A3CAED-01E5-4F9B-BF91-8CBFCB7440D2}">
      <dgm:prSet/>
      <dgm:spPr/>
      <dgm:t>
        <a:bodyPr/>
        <a:lstStyle/>
        <a:p>
          <a:r>
            <a:rPr lang="en-US"/>
            <a:t>Ask</a:t>
          </a:r>
        </a:p>
      </dgm:t>
    </dgm:pt>
    <dgm:pt modelId="{2FC59817-FC38-4BC4-822B-EDA3D7298890}" type="parTrans" cxnId="{A8CB8EB7-7244-4EF7-8B7C-6C341DA8E2D0}">
      <dgm:prSet/>
      <dgm:spPr/>
      <dgm:t>
        <a:bodyPr/>
        <a:lstStyle/>
        <a:p>
          <a:endParaRPr lang="en-US"/>
        </a:p>
      </dgm:t>
    </dgm:pt>
    <dgm:pt modelId="{69A30B5D-2293-4B51-B646-01CADEAB46B1}" type="sibTrans" cxnId="{A8CB8EB7-7244-4EF7-8B7C-6C341DA8E2D0}">
      <dgm:prSet/>
      <dgm:spPr/>
      <dgm:t>
        <a:bodyPr/>
        <a:lstStyle/>
        <a:p>
          <a:endParaRPr lang="en-US"/>
        </a:p>
      </dgm:t>
    </dgm:pt>
    <dgm:pt modelId="{9EBCB022-92BE-43B3-A291-0EA9EB023720}">
      <dgm:prSet/>
      <dgm:spPr/>
      <dgm:t>
        <a:bodyPr/>
        <a:lstStyle/>
        <a:p>
          <a:r>
            <a:rPr lang="en-US"/>
            <a:t>Ask the patient to state and spell his/her first and last name and date of birth. </a:t>
          </a:r>
        </a:p>
      </dgm:t>
    </dgm:pt>
    <dgm:pt modelId="{B6F4441D-8CBD-4F17-8F71-0241FC8AC5A3}" type="parTrans" cxnId="{9AFCAADA-A8E8-4A62-95FD-76251A6D6762}">
      <dgm:prSet/>
      <dgm:spPr/>
      <dgm:t>
        <a:bodyPr/>
        <a:lstStyle/>
        <a:p>
          <a:endParaRPr lang="en-US"/>
        </a:p>
      </dgm:t>
    </dgm:pt>
    <dgm:pt modelId="{5F57724F-49E6-415A-8E63-AC88548F060B}" type="sibTrans" cxnId="{9AFCAADA-A8E8-4A62-95FD-76251A6D6762}">
      <dgm:prSet/>
      <dgm:spPr/>
      <dgm:t>
        <a:bodyPr/>
        <a:lstStyle/>
        <a:p>
          <a:endParaRPr lang="en-US"/>
        </a:p>
      </dgm:t>
    </dgm:pt>
    <dgm:pt modelId="{73AB0B30-C6AE-47B4-A764-14142968E967}">
      <dgm:prSet/>
      <dgm:spPr/>
      <dgm:t>
        <a:bodyPr/>
        <a:lstStyle/>
        <a:p>
          <a:r>
            <a:rPr lang="en-US"/>
            <a:t>Simply asking the patient to affirm his or her name (“Are you John Smith”), is not acceptable.</a:t>
          </a:r>
        </a:p>
      </dgm:t>
    </dgm:pt>
    <dgm:pt modelId="{D06881C5-5D0F-4A58-A882-09ABADF7230A}" type="parTrans" cxnId="{3B59B53B-800F-4233-8F29-806E4FDC1C47}">
      <dgm:prSet/>
      <dgm:spPr/>
      <dgm:t>
        <a:bodyPr/>
        <a:lstStyle/>
        <a:p>
          <a:endParaRPr lang="en-US"/>
        </a:p>
      </dgm:t>
    </dgm:pt>
    <dgm:pt modelId="{54E232B9-A10A-4B10-8E45-DD3B6215CF6E}" type="sibTrans" cxnId="{3B59B53B-800F-4233-8F29-806E4FDC1C47}">
      <dgm:prSet/>
      <dgm:spPr/>
      <dgm:t>
        <a:bodyPr/>
        <a:lstStyle/>
        <a:p>
          <a:endParaRPr lang="en-US"/>
        </a:p>
      </dgm:t>
    </dgm:pt>
    <dgm:pt modelId="{EE54560B-C197-44E1-A595-A43C56AD0EF4}">
      <dgm:prSet/>
      <dgm:spPr/>
      <dgm:t>
        <a:bodyPr/>
        <a:lstStyle/>
        <a:p>
          <a:r>
            <a:rPr lang="en-US"/>
            <a:t>DO NOT PROCEED</a:t>
          </a:r>
        </a:p>
      </dgm:t>
    </dgm:pt>
    <dgm:pt modelId="{45AEB6B7-910F-48A9-9E8B-B1F8FD15CD05}" type="parTrans" cxnId="{765DF21E-AFC4-4854-8E03-D7C56936293C}">
      <dgm:prSet/>
      <dgm:spPr/>
      <dgm:t>
        <a:bodyPr/>
        <a:lstStyle/>
        <a:p>
          <a:endParaRPr lang="en-US"/>
        </a:p>
      </dgm:t>
    </dgm:pt>
    <dgm:pt modelId="{295A0F7B-063A-4345-A41C-95AF3653266B}" type="sibTrans" cxnId="{765DF21E-AFC4-4854-8E03-D7C56936293C}">
      <dgm:prSet/>
      <dgm:spPr/>
      <dgm:t>
        <a:bodyPr/>
        <a:lstStyle/>
        <a:p>
          <a:endParaRPr lang="en-US"/>
        </a:p>
      </dgm:t>
    </dgm:pt>
    <dgm:pt modelId="{9DCB42FC-CF30-442E-A253-91C9030DD6C4}">
      <dgm:prSet/>
      <dgm:spPr/>
      <dgm:t>
        <a:bodyPr/>
        <a:lstStyle/>
        <a:p>
          <a:r>
            <a:rPr lang="en-US"/>
            <a:t>If the patient does not have a hospital armband, DO NOT PROCEED. </a:t>
          </a:r>
        </a:p>
      </dgm:t>
    </dgm:pt>
    <dgm:pt modelId="{EE9199E3-27BB-47BD-A344-E06CD1CB2B46}" type="parTrans" cxnId="{94FECE93-8360-4FCB-941D-DAA361F3F8FD}">
      <dgm:prSet/>
      <dgm:spPr/>
      <dgm:t>
        <a:bodyPr/>
        <a:lstStyle/>
        <a:p>
          <a:endParaRPr lang="en-US"/>
        </a:p>
      </dgm:t>
    </dgm:pt>
    <dgm:pt modelId="{AEAB9A72-5837-45C8-82DF-1B98790C4EB8}" type="sibTrans" cxnId="{94FECE93-8360-4FCB-941D-DAA361F3F8FD}">
      <dgm:prSet/>
      <dgm:spPr/>
      <dgm:t>
        <a:bodyPr/>
        <a:lstStyle/>
        <a:p>
          <a:endParaRPr lang="en-US"/>
        </a:p>
      </dgm:t>
    </dgm:pt>
    <dgm:pt modelId="{38E05965-AF67-407E-9E24-61C4D27C53C2}">
      <dgm:prSet/>
      <dgm:spPr/>
      <dgm:t>
        <a:bodyPr/>
        <a:lstStyle/>
        <a:p>
          <a:r>
            <a:rPr lang="en-US"/>
            <a:t>Notify the patient’s nurse and delay collection until proper identification has been affixed.</a:t>
          </a:r>
        </a:p>
      </dgm:t>
    </dgm:pt>
    <dgm:pt modelId="{676A67C4-413E-46C9-8C5D-45BA83C84720}" type="parTrans" cxnId="{7BB1C211-9B13-420B-9AD6-358F01E4A2D3}">
      <dgm:prSet/>
      <dgm:spPr/>
      <dgm:t>
        <a:bodyPr/>
        <a:lstStyle/>
        <a:p>
          <a:endParaRPr lang="en-US"/>
        </a:p>
      </dgm:t>
    </dgm:pt>
    <dgm:pt modelId="{1C710C68-021D-4A80-822C-B829B82A2231}" type="sibTrans" cxnId="{7BB1C211-9B13-420B-9AD6-358F01E4A2D3}">
      <dgm:prSet/>
      <dgm:spPr/>
      <dgm:t>
        <a:bodyPr/>
        <a:lstStyle/>
        <a:p>
          <a:endParaRPr lang="en-US"/>
        </a:p>
      </dgm:t>
    </dgm:pt>
    <dgm:pt modelId="{F321026F-0419-4FAE-80F7-AD8BA64BD0F6}">
      <dgm:prSet/>
      <dgm:spPr/>
      <dgm:t>
        <a:bodyPr/>
        <a:lstStyle/>
        <a:p>
          <a:r>
            <a:rPr lang="en-US"/>
            <a:t>Resolve</a:t>
          </a:r>
        </a:p>
      </dgm:t>
    </dgm:pt>
    <dgm:pt modelId="{2B3C16F9-5ABB-4DAD-850F-93B4A0A164BD}" type="parTrans" cxnId="{1E146E78-35C0-4638-9D9A-C92CB24A223A}">
      <dgm:prSet/>
      <dgm:spPr/>
      <dgm:t>
        <a:bodyPr/>
        <a:lstStyle/>
        <a:p>
          <a:endParaRPr lang="en-US"/>
        </a:p>
      </dgm:t>
    </dgm:pt>
    <dgm:pt modelId="{7F9B43F7-A36F-4C6D-BA1C-B9D7D0011FDE}" type="sibTrans" cxnId="{1E146E78-35C0-4638-9D9A-C92CB24A223A}">
      <dgm:prSet/>
      <dgm:spPr/>
      <dgm:t>
        <a:bodyPr/>
        <a:lstStyle/>
        <a:p>
          <a:endParaRPr lang="en-US"/>
        </a:p>
      </dgm:t>
    </dgm:pt>
    <dgm:pt modelId="{C8304F76-526A-431A-A6C1-752860E37110}">
      <dgm:prSet/>
      <dgm:spPr/>
      <dgm:t>
        <a:bodyPr/>
        <a:lstStyle/>
        <a:p>
          <a:r>
            <a:rPr lang="en-US"/>
            <a:t>Resolve all discrepancies in patient identification prior to collection.</a:t>
          </a:r>
        </a:p>
      </dgm:t>
    </dgm:pt>
    <dgm:pt modelId="{5428DFDD-9F8D-4C8C-9180-8646BEFB9CB9}" type="parTrans" cxnId="{27453B50-1817-4FD2-83AB-38351CBD884E}">
      <dgm:prSet/>
      <dgm:spPr/>
      <dgm:t>
        <a:bodyPr/>
        <a:lstStyle/>
        <a:p>
          <a:endParaRPr lang="en-US"/>
        </a:p>
      </dgm:t>
    </dgm:pt>
    <dgm:pt modelId="{7A9C6F2F-6F29-453A-AF2F-D6BC64DD5E2A}" type="sibTrans" cxnId="{27453B50-1817-4FD2-83AB-38351CBD884E}">
      <dgm:prSet/>
      <dgm:spPr/>
      <dgm:t>
        <a:bodyPr/>
        <a:lstStyle/>
        <a:p>
          <a:endParaRPr lang="en-US"/>
        </a:p>
      </dgm:t>
    </dgm:pt>
    <dgm:pt modelId="{91D5D511-FFCC-4B4E-97BC-9742EB1CBF31}">
      <dgm:prSet/>
      <dgm:spPr/>
      <dgm:t>
        <a:bodyPr/>
        <a:lstStyle/>
        <a:p>
          <a:r>
            <a:rPr lang="en-US"/>
            <a:t>Proceed</a:t>
          </a:r>
        </a:p>
      </dgm:t>
    </dgm:pt>
    <dgm:pt modelId="{19F3DCE7-FE49-4218-AEAF-3B9B97AE1791}" type="parTrans" cxnId="{DF0519CD-1E32-40BE-B4DA-CCC254BD36B7}">
      <dgm:prSet/>
      <dgm:spPr/>
      <dgm:t>
        <a:bodyPr/>
        <a:lstStyle/>
        <a:p>
          <a:endParaRPr lang="en-US"/>
        </a:p>
      </dgm:t>
    </dgm:pt>
    <dgm:pt modelId="{43230578-9234-4E2C-A18B-794AD1E0A429}" type="sibTrans" cxnId="{DF0519CD-1E32-40BE-B4DA-CCC254BD36B7}">
      <dgm:prSet/>
      <dgm:spPr/>
      <dgm:t>
        <a:bodyPr/>
        <a:lstStyle/>
        <a:p>
          <a:endParaRPr lang="en-US"/>
        </a:p>
      </dgm:t>
    </dgm:pt>
    <dgm:pt modelId="{0D7E76DC-A072-4C07-87EF-AEC5F9EAE314}">
      <dgm:prSet/>
      <dgm:spPr/>
      <dgm:t>
        <a:bodyPr/>
        <a:lstStyle/>
        <a:p>
          <a:r>
            <a:rPr lang="en-US"/>
            <a:t>Proceed with sample collection only when patient identification is properly verified.</a:t>
          </a:r>
        </a:p>
      </dgm:t>
    </dgm:pt>
    <dgm:pt modelId="{D995849D-E82E-4D96-8284-23EFAFAD2918}" type="parTrans" cxnId="{ADCF1892-E300-4E0F-9D4F-73D026EB139B}">
      <dgm:prSet/>
      <dgm:spPr/>
      <dgm:t>
        <a:bodyPr/>
        <a:lstStyle/>
        <a:p>
          <a:endParaRPr lang="en-US"/>
        </a:p>
      </dgm:t>
    </dgm:pt>
    <dgm:pt modelId="{F3B043B5-7661-48DA-9570-DB5792981DD0}" type="sibTrans" cxnId="{ADCF1892-E300-4E0F-9D4F-73D026EB139B}">
      <dgm:prSet/>
      <dgm:spPr/>
      <dgm:t>
        <a:bodyPr/>
        <a:lstStyle/>
        <a:p>
          <a:endParaRPr lang="en-US"/>
        </a:p>
      </dgm:t>
    </dgm:pt>
    <dgm:pt modelId="{10B71F7E-2686-47A3-A95D-F124DF85CD25}" type="pres">
      <dgm:prSet presAssocID="{10F5BCE4-C223-441F-BC03-04E66F5EFE7F}" presName="Name0" presStyleCnt="0">
        <dgm:presLayoutVars>
          <dgm:dir/>
          <dgm:animLvl val="lvl"/>
          <dgm:resizeHandles val="exact"/>
        </dgm:presLayoutVars>
      </dgm:prSet>
      <dgm:spPr/>
    </dgm:pt>
    <dgm:pt modelId="{B3F066A3-1EA4-4025-91C0-753160A22568}" type="pres">
      <dgm:prSet presAssocID="{7DBE245F-38BD-4471-A9AB-CCB63711D001}" presName="linNode" presStyleCnt="0"/>
      <dgm:spPr/>
    </dgm:pt>
    <dgm:pt modelId="{77A9FB6F-0B83-4C98-BE86-39AC652F2963}" type="pres">
      <dgm:prSet presAssocID="{7DBE245F-38BD-4471-A9AB-CCB63711D001}" presName="parentText" presStyleLbl="node1" presStyleIdx="0" presStyleCnt="5">
        <dgm:presLayoutVars>
          <dgm:chMax val="1"/>
          <dgm:bulletEnabled val="1"/>
        </dgm:presLayoutVars>
      </dgm:prSet>
      <dgm:spPr/>
    </dgm:pt>
    <dgm:pt modelId="{06230AA5-10FB-41FE-806F-2C701E91FD98}" type="pres">
      <dgm:prSet presAssocID="{7DBE245F-38BD-4471-A9AB-CCB63711D001}" presName="descendantText" presStyleLbl="alignAccFollowNode1" presStyleIdx="0" presStyleCnt="5">
        <dgm:presLayoutVars>
          <dgm:bulletEnabled val="1"/>
        </dgm:presLayoutVars>
      </dgm:prSet>
      <dgm:spPr/>
    </dgm:pt>
    <dgm:pt modelId="{21770209-FFE0-44EF-A8D3-BE07CC927461}" type="pres">
      <dgm:prSet presAssocID="{F40F784A-49E2-4D32-A00C-EE50A25C8B73}" presName="sp" presStyleCnt="0"/>
      <dgm:spPr/>
    </dgm:pt>
    <dgm:pt modelId="{33E77C7E-43DB-431C-9E19-5E94871D229C}" type="pres">
      <dgm:prSet presAssocID="{30A3CAED-01E5-4F9B-BF91-8CBFCB7440D2}" presName="linNode" presStyleCnt="0"/>
      <dgm:spPr/>
    </dgm:pt>
    <dgm:pt modelId="{797DA773-3548-4F5C-9045-E45DF9FD063E}" type="pres">
      <dgm:prSet presAssocID="{30A3CAED-01E5-4F9B-BF91-8CBFCB7440D2}" presName="parentText" presStyleLbl="node1" presStyleIdx="1" presStyleCnt="5">
        <dgm:presLayoutVars>
          <dgm:chMax val="1"/>
          <dgm:bulletEnabled val="1"/>
        </dgm:presLayoutVars>
      </dgm:prSet>
      <dgm:spPr/>
    </dgm:pt>
    <dgm:pt modelId="{8E6B4877-A623-439E-9134-7CDA0AEEAA04}" type="pres">
      <dgm:prSet presAssocID="{30A3CAED-01E5-4F9B-BF91-8CBFCB7440D2}" presName="descendantText" presStyleLbl="alignAccFollowNode1" presStyleIdx="1" presStyleCnt="5">
        <dgm:presLayoutVars>
          <dgm:bulletEnabled val="1"/>
        </dgm:presLayoutVars>
      </dgm:prSet>
      <dgm:spPr/>
    </dgm:pt>
    <dgm:pt modelId="{572DB11F-4500-44E2-8F7F-149B86308863}" type="pres">
      <dgm:prSet presAssocID="{69A30B5D-2293-4B51-B646-01CADEAB46B1}" presName="sp" presStyleCnt="0"/>
      <dgm:spPr/>
    </dgm:pt>
    <dgm:pt modelId="{1D651C91-3783-4D2B-ADF0-CB880A2E8081}" type="pres">
      <dgm:prSet presAssocID="{EE54560B-C197-44E1-A595-A43C56AD0EF4}" presName="linNode" presStyleCnt="0"/>
      <dgm:spPr/>
    </dgm:pt>
    <dgm:pt modelId="{D209BC47-A84D-4C51-A04C-F44AC3100F1D}" type="pres">
      <dgm:prSet presAssocID="{EE54560B-C197-44E1-A595-A43C56AD0EF4}" presName="parentText" presStyleLbl="node1" presStyleIdx="2" presStyleCnt="5">
        <dgm:presLayoutVars>
          <dgm:chMax val="1"/>
          <dgm:bulletEnabled val="1"/>
        </dgm:presLayoutVars>
      </dgm:prSet>
      <dgm:spPr/>
    </dgm:pt>
    <dgm:pt modelId="{6B03DBD0-8B6B-4BC1-9035-F915A0748D2A}" type="pres">
      <dgm:prSet presAssocID="{EE54560B-C197-44E1-A595-A43C56AD0EF4}" presName="descendantText" presStyleLbl="alignAccFollowNode1" presStyleIdx="2" presStyleCnt="5">
        <dgm:presLayoutVars>
          <dgm:bulletEnabled val="1"/>
        </dgm:presLayoutVars>
      </dgm:prSet>
      <dgm:spPr/>
    </dgm:pt>
    <dgm:pt modelId="{B054B3FB-5D1D-49A3-A2A0-E88B5DE4065F}" type="pres">
      <dgm:prSet presAssocID="{295A0F7B-063A-4345-A41C-95AF3653266B}" presName="sp" presStyleCnt="0"/>
      <dgm:spPr/>
    </dgm:pt>
    <dgm:pt modelId="{EF584240-0187-48AF-A090-C15CF2F99C18}" type="pres">
      <dgm:prSet presAssocID="{F321026F-0419-4FAE-80F7-AD8BA64BD0F6}" presName="linNode" presStyleCnt="0"/>
      <dgm:spPr/>
    </dgm:pt>
    <dgm:pt modelId="{B74EEA09-4B30-4FAE-A3E4-DB04D097481E}" type="pres">
      <dgm:prSet presAssocID="{F321026F-0419-4FAE-80F7-AD8BA64BD0F6}" presName="parentText" presStyleLbl="node1" presStyleIdx="3" presStyleCnt="5">
        <dgm:presLayoutVars>
          <dgm:chMax val="1"/>
          <dgm:bulletEnabled val="1"/>
        </dgm:presLayoutVars>
      </dgm:prSet>
      <dgm:spPr/>
    </dgm:pt>
    <dgm:pt modelId="{E51E8504-348D-4F54-867C-8263AF6026C7}" type="pres">
      <dgm:prSet presAssocID="{F321026F-0419-4FAE-80F7-AD8BA64BD0F6}" presName="descendantText" presStyleLbl="alignAccFollowNode1" presStyleIdx="3" presStyleCnt="5">
        <dgm:presLayoutVars>
          <dgm:bulletEnabled val="1"/>
        </dgm:presLayoutVars>
      </dgm:prSet>
      <dgm:spPr/>
    </dgm:pt>
    <dgm:pt modelId="{E16339BB-4E56-4A49-92F1-9E7CB997D793}" type="pres">
      <dgm:prSet presAssocID="{7F9B43F7-A36F-4C6D-BA1C-B9D7D0011FDE}" presName="sp" presStyleCnt="0"/>
      <dgm:spPr/>
    </dgm:pt>
    <dgm:pt modelId="{31D4CAE9-6525-4A2B-B209-1C58F603E352}" type="pres">
      <dgm:prSet presAssocID="{91D5D511-FFCC-4B4E-97BC-9742EB1CBF31}" presName="linNode" presStyleCnt="0"/>
      <dgm:spPr/>
    </dgm:pt>
    <dgm:pt modelId="{D031BDD0-2D37-48E4-A788-6F4F2D8E3C32}" type="pres">
      <dgm:prSet presAssocID="{91D5D511-FFCC-4B4E-97BC-9742EB1CBF31}" presName="parentText" presStyleLbl="node1" presStyleIdx="4" presStyleCnt="5">
        <dgm:presLayoutVars>
          <dgm:chMax val="1"/>
          <dgm:bulletEnabled val="1"/>
        </dgm:presLayoutVars>
      </dgm:prSet>
      <dgm:spPr/>
    </dgm:pt>
    <dgm:pt modelId="{A26E9992-DC16-4076-844E-5E29804042F8}" type="pres">
      <dgm:prSet presAssocID="{91D5D511-FFCC-4B4E-97BC-9742EB1CBF31}" presName="descendantText" presStyleLbl="alignAccFollowNode1" presStyleIdx="4" presStyleCnt="5">
        <dgm:presLayoutVars>
          <dgm:bulletEnabled val="1"/>
        </dgm:presLayoutVars>
      </dgm:prSet>
      <dgm:spPr/>
    </dgm:pt>
  </dgm:ptLst>
  <dgm:cxnLst>
    <dgm:cxn modelId="{7BB1C211-9B13-420B-9AD6-358F01E4A2D3}" srcId="{EE54560B-C197-44E1-A595-A43C56AD0EF4}" destId="{38E05965-AF67-407E-9E24-61C4D27C53C2}" srcOrd="1" destOrd="0" parTransId="{676A67C4-413E-46C9-8C5D-45BA83C84720}" sibTransId="{1C710C68-021D-4A80-822C-B829B82A2231}"/>
    <dgm:cxn modelId="{765DF21E-AFC4-4854-8E03-D7C56936293C}" srcId="{10F5BCE4-C223-441F-BC03-04E66F5EFE7F}" destId="{EE54560B-C197-44E1-A595-A43C56AD0EF4}" srcOrd="2" destOrd="0" parTransId="{45AEB6B7-910F-48A9-9E8B-B1F8FD15CD05}" sibTransId="{295A0F7B-063A-4345-A41C-95AF3653266B}"/>
    <dgm:cxn modelId="{3B59B53B-800F-4233-8F29-806E4FDC1C47}" srcId="{30A3CAED-01E5-4F9B-BF91-8CBFCB7440D2}" destId="{73AB0B30-C6AE-47B4-A764-14142968E967}" srcOrd="1" destOrd="0" parTransId="{D06881C5-5D0F-4A58-A882-09ABADF7230A}" sibTransId="{54E232B9-A10A-4B10-8E45-DD3B6215CF6E}"/>
    <dgm:cxn modelId="{5C22763F-240E-41BC-BA11-04E4AAE37795}" type="presOf" srcId="{38E05965-AF67-407E-9E24-61C4D27C53C2}" destId="{6B03DBD0-8B6B-4BC1-9035-F915A0748D2A}" srcOrd="0" destOrd="1" presId="urn:microsoft.com/office/officeart/2005/8/layout/vList5"/>
    <dgm:cxn modelId="{CBCEC068-CAF2-4B70-9452-3BD4E2BE87DD}" type="presOf" srcId="{73AB0B30-C6AE-47B4-A764-14142968E967}" destId="{8E6B4877-A623-439E-9134-7CDA0AEEAA04}" srcOrd="0" destOrd="1" presId="urn:microsoft.com/office/officeart/2005/8/layout/vList5"/>
    <dgm:cxn modelId="{93F1AC6D-02FB-4B1D-8EC5-211CB37A7D59}" type="presOf" srcId="{EE54560B-C197-44E1-A595-A43C56AD0EF4}" destId="{D209BC47-A84D-4C51-A04C-F44AC3100F1D}" srcOrd="0" destOrd="0" presId="urn:microsoft.com/office/officeart/2005/8/layout/vList5"/>
    <dgm:cxn modelId="{27453B50-1817-4FD2-83AB-38351CBD884E}" srcId="{F321026F-0419-4FAE-80F7-AD8BA64BD0F6}" destId="{C8304F76-526A-431A-A6C1-752860E37110}" srcOrd="0" destOrd="0" parTransId="{5428DFDD-9F8D-4C8C-9180-8646BEFB9CB9}" sibTransId="{7A9C6F2F-6F29-453A-AF2F-D6BC64DD5E2A}"/>
    <dgm:cxn modelId="{03043B51-42BB-49B4-925C-2E0C20B8C3C1}" type="presOf" srcId="{7DBE245F-38BD-4471-A9AB-CCB63711D001}" destId="{77A9FB6F-0B83-4C98-BE86-39AC652F2963}" srcOrd="0" destOrd="0" presId="urn:microsoft.com/office/officeart/2005/8/layout/vList5"/>
    <dgm:cxn modelId="{25B95251-445B-4372-9922-6004A0CDEED7}" srcId="{7DBE245F-38BD-4471-A9AB-CCB63711D001}" destId="{B90E01F1-DAFB-4EEE-98A0-B28174D191E8}" srcOrd="0" destOrd="0" parTransId="{932B2521-3914-4ACE-8AE3-37F9C7631B9A}" sibTransId="{5EBEEEF0-C1BF-41A4-B208-58D468970354}"/>
    <dgm:cxn modelId="{1E146E78-35C0-4638-9D9A-C92CB24A223A}" srcId="{10F5BCE4-C223-441F-BC03-04E66F5EFE7F}" destId="{F321026F-0419-4FAE-80F7-AD8BA64BD0F6}" srcOrd="3" destOrd="0" parTransId="{2B3C16F9-5ABB-4DAD-850F-93B4A0A164BD}" sibTransId="{7F9B43F7-A36F-4C6D-BA1C-B9D7D0011FDE}"/>
    <dgm:cxn modelId="{4A40EE7F-C594-44FF-BB80-53C88D0C0C73}" type="presOf" srcId="{B90E01F1-DAFB-4EEE-98A0-B28174D191E8}" destId="{06230AA5-10FB-41FE-806F-2C701E91FD98}" srcOrd="0" destOrd="0" presId="urn:microsoft.com/office/officeart/2005/8/layout/vList5"/>
    <dgm:cxn modelId="{DC6A7E84-CFA7-4065-808E-9E3D9D74A2D5}" srcId="{B90E01F1-DAFB-4EEE-98A0-B28174D191E8}" destId="{1A1D8C45-22C2-43CE-99C6-CB97F52507A5}" srcOrd="0" destOrd="0" parTransId="{18D11EAB-4266-45D5-97E3-6297BD082278}" sibTransId="{5CA8308E-DFF0-4285-A458-22319D793B01}"/>
    <dgm:cxn modelId="{369E7D8E-2DCF-485C-A54F-126D1EDBC777}" type="presOf" srcId="{9EBCB022-92BE-43B3-A291-0EA9EB023720}" destId="{8E6B4877-A623-439E-9134-7CDA0AEEAA04}" srcOrd="0" destOrd="0" presId="urn:microsoft.com/office/officeart/2005/8/layout/vList5"/>
    <dgm:cxn modelId="{ADCF1892-E300-4E0F-9D4F-73D026EB139B}" srcId="{91D5D511-FFCC-4B4E-97BC-9742EB1CBF31}" destId="{0D7E76DC-A072-4C07-87EF-AEC5F9EAE314}" srcOrd="0" destOrd="0" parTransId="{D995849D-E82E-4D96-8284-23EFAFAD2918}" sibTransId="{F3B043B5-7661-48DA-9570-DB5792981DD0}"/>
    <dgm:cxn modelId="{94FECE93-8360-4FCB-941D-DAA361F3F8FD}" srcId="{EE54560B-C197-44E1-A595-A43C56AD0EF4}" destId="{9DCB42FC-CF30-442E-A253-91C9030DD6C4}" srcOrd="0" destOrd="0" parTransId="{EE9199E3-27BB-47BD-A344-E06CD1CB2B46}" sibTransId="{AEAB9A72-5837-45C8-82DF-1B98790C4EB8}"/>
    <dgm:cxn modelId="{A485F097-8859-49DC-B821-4ACBCED89A08}" type="presOf" srcId="{1A1D8C45-22C2-43CE-99C6-CB97F52507A5}" destId="{06230AA5-10FB-41FE-806F-2C701E91FD98}" srcOrd="0" destOrd="1" presId="urn:microsoft.com/office/officeart/2005/8/layout/vList5"/>
    <dgm:cxn modelId="{EAC25AA2-4E9F-49AF-A104-3691204AD29D}" type="presOf" srcId="{F321026F-0419-4FAE-80F7-AD8BA64BD0F6}" destId="{B74EEA09-4B30-4FAE-A3E4-DB04D097481E}" srcOrd="0" destOrd="0" presId="urn:microsoft.com/office/officeart/2005/8/layout/vList5"/>
    <dgm:cxn modelId="{B2A8F0A3-6802-4C69-8F54-BF7F967697F9}" type="presOf" srcId="{10F5BCE4-C223-441F-BC03-04E66F5EFE7F}" destId="{10B71F7E-2686-47A3-A95D-F124DF85CD25}" srcOrd="0" destOrd="0" presId="urn:microsoft.com/office/officeart/2005/8/layout/vList5"/>
    <dgm:cxn modelId="{A8CB8EB7-7244-4EF7-8B7C-6C341DA8E2D0}" srcId="{10F5BCE4-C223-441F-BC03-04E66F5EFE7F}" destId="{30A3CAED-01E5-4F9B-BF91-8CBFCB7440D2}" srcOrd="1" destOrd="0" parTransId="{2FC59817-FC38-4BC4-822B-EDA3D7298890}" sibTransId="{69A30B5D-2293-4B51-B646-01CADEAB46B1}"/>
    <dgm:cxn modelId="{CE22B7BC-86F6-4785-A66F-52624A300696}" type="presOf" srcId="{C8304F76-526A-431A-A6C1-752860E37110}" destId="{E51E8504-348D-4F54-867C-8263AF6026C7}" srcOrd="0" destOrd="0" presId="urn:microsoft.com/office/officeart/2005/8/layout/vList5"/>
    <dgm:cxn modelId="{D9782EBE-A4E8-46D1-B69A-4DB95BF25D35}" type="presOf" srcId="{0D7E76DC-A072-4C07-87EF-AEC5F9EAE314}" destId="{A26E9992-DC16-4076-844E-5E29804042F8}" srcOrd="0" destOrd="0" presId="urn:microsoft.com/office/officeart/2005/8/layout/vList5"/>
    <dgm:cxn modelId="{5D3F77C8-05FD-4234-A73B-1443BDC5C8F0}" type="presOf" srcId="{91D5D511-FFCC-4B4E-97BC-9742EB1CBF31}" destId="{D031BDD0-2D37-48E4-A788-6F4F2D8E3C32}" srcOrd="0" destOrd="0" presId="urn:microsoft.com/office/officeart/2005/8/layout/vList5"/>
    <dgm:cxn modelId="{DF0519CD-1E32-40BE-B4DA-CCC254BD36B7}" srcId="{10F5BCE4-C223-441F-BC03-04E66F5EFE7F}" destId="{91D5D511-FFCC-4B4E-97BC-9742EB1CBF31}" srcOrd="4" destOrd="0" parTransId="{19F3DCE7-FE49-4218-AEAF-3B9B97AE1791}" sibTransId="{43230578-9234-4E2C-A18B-794AD1E0A429}"/>
    <dgm:cxn modelId="{9AFCAADA-A8E8-4A62-95FD-76251A6D6762}" srcId="{30A3CAED-01E5-4F9B-BF91-8CBFCB7440D2}" destId="{9EBCB022-92BE-43B3-A291-0EA9EB023720}" srcOrd="0" destOrd="0" parTransId="{B6F4441D-8CBD-4F17-8F71-0241FC8AC5A3}" sibTransId="{5F57724F-49E6-415A-8E63-AC88548F060B}"/>
    <dgm:cxn modelId="{A6C825E7-2BFD-43BD-82AA-E3BAC4694A30}" srcId="{10F5BCE4-C223-441F-BC03-04E66F5EFE7F}" destId="{7DBE245F-38BD-4471-A9AB-CCB63711D001}" srcOrd="0" destOrd="0" parTransId="{96A49713-4549-4B68-B099-261F6DD78ACA}" sibTransId="{F40F784A-49E2-4D32-A00C-EE50A25C8B73}"/>
    <dgm:cxn modelId="{B62F3FFB-3BE4-434E-8B68-67BFE1E9D88D}" type="presOf" srcId="{30A3CAED-01E5-4F9B-BF91-8CBFCB7440D2}" destId="{797DA773-3548-4F5C-9045-E45DF9FD063E}" srcOrd="0" destOrd="0" presId="urn:microsoft.com/office/officeart/2005/8/layout/vList5"/>
    <dgm:cxn modelId="{94D4AEFD-6E80-4DB5-BE90-55B1D92F184F}" type="presOf" srcId="{9DCB42FC-CF30-442E-A253-91C9030DD6C4}" destId="{6B03DBD0-8B6B-4BC1-9035-F915A0748D2A}" srcOrd="0" destOrd="0" presId="urn:microsoft.com/office/officeart/2005/8/layout/vList5"/>
    <dgm:cxn modelId="{471FBA10-B7C0-4EB3-AB04-429EC018CD91}" type="presParOf" srcId="{10B71F7E-2686-47A3-A95D-F124DF85CD25}" destId="{B3F066A3-1EA4-4025-91C0-753160A22568}" srcOrd="0" destOrd="0" presId="urn:microsoft.com/office/officeart/2005/8/layout/vList5"/>
    <dgm:cxn modelId="{9710AA6A-70A0-41B7-8D30-BF2DCAAE3028}" type="presParOf" srcId="{B3F066A3-1EA4-4025-91C0-753160A22568}" destId="{77A9FB6F-0B83-4C98-BE86-39AC652F2963}" srcOrd="0" destOrd="0" presId="urn:microsoft.com/office/officeart/2005/8/layout/vList5"/>
    <dgm:cxn modelId="{A3C30605-F36B-49C4-B34B-5E5468390583}" type="presParOf" srcId="{B3F066A3-1EA4-4025-91C0-753160A22568}" destId="{06230AA5-10FB-41FE-806F-2C701E91FD98}" srcOrd="1" destOrd="0" presId="urn:microsoft.com/office/officeart/2005/8/layout/vList5"/>
    <dgm:cxn modelId="{79B79FA0-741C-49B7-A98C-8BD9FE9471EB}" type="presParOf" srcId="{10B71F7E-2686-47A3-A95D-F124DF85CD25}" destId="{21770209-FFE0-44EF-A8D3-BE07CC927461}" srcOrd="1" destOrd="0" presId="urn:microsoft.com/office/officeart/2005/8/layout/vList5"/>
    <dgm:cxn modelId="{FE73A0B1-437A-404C-8417-36B73AF5702C}" type="presParOf" srcId="{10B71F7E-2686-47A3-A95D-F124DF85CD25}" destId="{33E77C7E-43DB-431C-9E19-5E94871D229C}" srcOrd="2" destOrd="0" presId="urn:microsoft.com/office/officeart/2005/8/layout/vList5"/>
    <dgm:cxn modelId="{6D815657-9699-43AB-9207-DFA741BCCE30}" type="presParOf" srcId="{33E77C7E-43DB-431C-9E19-5E94871D229C}" destId="{797DA773-3548-4F5C-9045-E45DF9FD063E}" srcOrd="0" destOrd="0" presId="urn:microsoft.com/office/officeart/2005/8/layout/vList5"/>
    <dgm:cxn modelId="{91AA8955-63B5-4225-83A4-7DA9F978EC07}" type="presParOf" srcId="{33E77C7E-43DB-431C-9E19-5E94871D229C}" destId="{8E6B4877-A623-439E-9134-7CDA0AEEAA04}" srcOrd="1" destOrd="0" presId="urn:microsoft.com/office/officeart/2005/8/layout/vList5"/>
    <dgm:cxn modelId="{3CCB6E39-6575-44C1-8D73-C1A3AEF2B7AB}" type="presParOf" srcId="{10B71F7E-2686-47A3-A95D-F124DF85CD25}" destId="{572DB11F-4500-44E2-8F7F-149B86308863}" srcOrd="3" destOrd="0" presId="urn:microsoft.com/office/officeart/2005/8/layout/vList5"/>
    <dgm:cxn modelId="{4F5046B2-E4FD-4D37-A1D5-C665BE44DE4C}" type="presParOf" srcId="{10B71F7E-2686-47A3-A95D-F124DF85CD25}" destId="{1D651C91-3783-4D2B-ADF0-CB880A2E8081}" srcOrd="4" destOrd="0" presId="urn:microsoft.com/office/officeart/2005/8/layout/vList5"/>
    <dgm:cxn modelId="{F2981673-6167-4F30-9C8F-8332614D8E97}" type="presParOf" srcId="{1D651C91-3783-4D2B-ADF0-CB880A2E8081}" destId="{D209BC47-A84D-4C51-A04C-F44AC3100F1D}" srcOrd="0" destOrd="0" presId="urn:microsoft.com/office/officeart/2005/8/layout/vList5"/>
    <dgm:cxn modelId="{EA97B0D0-39AA-4EF0-A9BC-B93ADDF42FB2}" type="presParOf" srcId="{1D651C91-3783-4D2B-ADF0-CB880A2E8081}" destId="{6B03DBD0-8B6B-4BC1-9035-F915A0748D2A}" srcOrd="1" destOrd="0" presId="urn:microsoft.com/office/officeart/2005/8/layout/vList5"/>
    <dgm:cxn modelId="{AA169657-A90D-4E1E-96BE-C9C9AC3C5DE9}" type="presParOf" srcId="{10B71F7E-2686-47A3-A95D-F124DF85CD25}" destId="{B054B3FB-5D1D-49A3-A2A0-E88B5DE4065F}" srcOrd="5" destOrd="0" presId="urn:microsoft.com/office/officeart/2005/8/layout/vList5"/>
    <dgm:cxn modelId="{F686419F-B154-49E6-B178-E8F4E9DC4B53}" type="presParOf" srcId="{10B71F7E-2686-47A3-A95D-F124DF85CD25}" destId="{EF584240-0187-48AF-A090-C15CF2F99C18}" srcOrd="6" destOrd="0" presId="urn:microsoft.com/office/officeart/2005/8/layout/vList5"/>
    <dgm:cxn modelId="{CFAE41BF-EBB5-4D0D-BE9C-70850899C331}" type="presParOf" srcId="{EF584240-0187-48AF-A090-C15CF2F99C18}" destId="{B74EEA09-4B30-4FAE-A3E4-DB04D097481E}" srcOrd="0" destOrd="0" presId="urn:microsoft.com/office/officeart/2005/8/layout/vList5"/>
    <dgm:cxn modelId="{06239677-30FA-4F92-BC66-AAAC3F09E684}" type="presParOf" srcId="{EF584240-0187-48AF-A090-C15CF2F99C18}" destId="{E51E8504-348D-4F54-867C-8263AF6026C7}" srcOrd="1" destOrd="0" presId="urn:microsoft.com/office/officeart/2005/8/layout/vList5"/>
    <dgm:cxn modelId="{B7040715-C428-47AF-8E49-3C0C17FE7271}" type="presParOf" srcId="{10B71F7E-2686-47A3-A95D-F124DF85CD25}" destId="{E16339BB-4E56-4A49-92F1-9E7CB997D793}" srcOrd="7" destOrd="0" presId="urn:microsoft.com/office/officeart/2005/8/layout/vList5"/>
    <dgm:cxn modelId="{B9639C71-321B-4F58-85B6-9FED16F2AEDE}" type="presParOf" srcId="{10B71F7E-2686-47A3-A95D-F124DF85CD25}" destId="{31D4CAE9-6525-4A2B-B209-1C58F603E352}" srcOrd="8" destOrd="0" presId="urn:microsoft.com/office/officeart/2005/8/layout/vList5"/>
    <dgm:cxn modelId="{9E43A873-0ED6-42EC-AFD0-8064597E9661}" type="presParOf" srcId="{31D4CAE9-6525-4A2B-B209-1C58F603E352}" destId="{D031BDD0-2D37-48E4-A788-6F4F2D8E3C32}" srcOrd="0" destOrd="0" presId="urn:microsoft.com/office/officeart/2005/8/layout/vList5"/>
    <dgm:cxn modelId="{DF8CC228-7A1E-4AA0-8E2B-CE2650E1D4D8}" type="presParOf" srcId="{31D4CAE9-6525-4A2B-B209-1C58F603E352}" destId="{A26E9992-DC16-4076-844E-5E29804042F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13ACC0-10F1-4828-AD84-86BD9DA770DF}"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8019A7BB-9019-4021-9D20-EFD85977CF10}">
      <dgm:prSet/>
      <dgm:spPr/>
      <dgm:t>
        <a:bodyPr/>
        <a:lstStyle/>
        <a:p>
          <a:r>
            <a:rPr lang="en-US"/>
            <a:t>Enter user ID and password.</a:t>
          </a:r>
        </a:p>
      </dgm:t>
    </dgm:pt>
    <dgm:pt modelId="{CCF24D68-1165-4E5A-9559-58150AAEE040}" type="parTrans" cxnId="{EDD307A5-A980-4E84-8388-B93D9A9E04F8}">
      <dgm:prSet/>
      <dgm:spPr/>
      <dgm:t>
        <a:bodyPr/>
        <a:lstStyle/>
        <a:p>
          <a:endParaRPr lang="en-US"/>
        </a:p>
      </dgm:t>
    </dgm:pt>
    <dgm:pt modelId="{D1158B6C-82CC-4832-BFD7-27173692B4BF}" type="sibTrans" cxnId="{EDD307A5-A980-4E84-8388-B93D9A9E04F8}">
      <dgm:prSet/>
      <dgm:spPr/>
      <dgm:t>
        <a:bodyPr/>
        <a:lstStyle/>
        <a:p>
          <a:endParaRPr lang="en-US"/>
        </a:p>
      </dgm:t>
    </dgm:pt>
    <dgm:pt modelId="{B83FA3C1-B4F7-4219-808C-0E66D3D291C9}">
      <dgm:prSet/>
      <dgm:spPr/>
      <dgm:t>
        <a:bodyPr/>
        <a:lstStyle/>
        <a:p>
          <a:r>
            <a:rPr lang="en-US"/>
            <a:t>Select assignment/role, then click OK.</a:t>
          </a:r>
        </a:p>
      </dgm:t>
    </dgm:pt>
    <dgm:pt modelId="{1FA7753A-E623-4E0B-877C-D1ADBD25DEA2}" type="parTrans" cxnId="{5158C310-A044-4084-8971-125A2EC59737}">
      <dgm:prSet/>
      <dgm:spPr/>
      <dgm:t>
        <a:bodyPr/>
        <a:lstStyle/>
        <a:p>
          <a:endParaRPr lang="en-US"/>
        </a:p>
      </dgm:t>
    </dgm:pt>
    <dgm:pt modelId="{691A2480-6BE3-4CC4-979C-E518DDA18999}" type="sibTrans" cxnId="{5158C310-A044-4084-8971-125A2EC59737}">
      <dgm:prSet/>
      <dgm:spPr/>
      <dgm:t>
        <a:bodyPr/>
        <a:lstStyle/>
        <a:p>
          <a:endParaRPr lang="en-US"/>
        </a:p>
      </dgm:t>
    </dgm:pt>
    <dgm:pt modelId="{6B070525-BF0D-4A41-9AFB-B7F6AAC1ED99}">
      <dgm:prSet/>
      <dgm:spPr/>
      <dgm:t>
        <a:bodyPr/>
        <a:lstStyle/>
        <a:p>
          <a:r>
            <a:rPr lang="en-US"/>
            <a:t>Select “Collect” and wait for collection list.</a:t>
          </a:r>
        </a:p>
      </dgm:t>
    </dgm:pt>
    <dgm:pt modelId="{CFD1B126-8BF6-4390-804E-7C79CC0BE025}" type="parTrans" cxnId="{FAD339A1-78BE-4967-9371-C4C144DEBC03}">
      <dgm:prSet/>
      <dgm:spPr/>
      <dgm:t>
        <a:bodyPr/>
        <a:lstStyle/>
        <a:p>
          <a:endParaRPr lang="en-US"/>
        </a:p>
      </dgm:t>
    </dgm:pt>
    <dgm:pt modelId="{BD9A9E6C-D996-4D5A-8FB8-F958AC3DA784}" type="sibTrans" cxnId="{FAD339A1-78BE-4967-9371-C4C144DEBC03}">
      <dgm:prSet/>
      <dgm:spPr/>
      <dgm:t>
        <a:bodyPr/>
        <a:lstStyle/>
        <a:p>
          <a:endParaRPr lang="en-US"/>
        </a:p>
      </dgm:t>
    </dgm:pt>
    <dgm:pt modelId="{D4025FC0-3DE6-40F2-8584-E0E18DC70365}">
      <dgm:prSet/>
      <dgm:spPr/>
      <dgm:t>
        <a:bodyPr/>
        <a:lstStyle/>
        <a:p>
          <a:r>
            <a:rPr lang="en-US"/>
            <a:t>Proceed to patient</a:t>
          </a:r>
        </a:p>
      </dgm:t>
    </dgm:pt>
    <dgm:pt modelId="{EFE60958-5DB4-4216-B622-8ADB6510A056}" type="parTrans" cxnId="{53FB0643-1ACF-4265-ACFD-2750F938E059}">
      <dgm:prSet/>
      <dgm:spPr/>
      <dgm:t>
        <a:bodyPr/>
        <a:lstStyle/>
        <a:p>
          <a:endParaRPr lang="en-US"/>
        </a:p>
      </dgm:t>
    </dgm:pt>
    <dgm:pt modelId="{29C4E66A-2B01-4A9D-A256-03BB8DD34B31}" type="sibTrans" cxnId="{53FB0643-1ACF-4265-ACFD-2750F938E059}">
      <dgm:prSet/>
      <dgm:spPr/>
      <dgm:t>
        <a:bodyPr/>
        <a:lstStyle/>
        <a:p>
          <a:endParaRPr lang="en-US"/>
        </a:p>
      </dgm:t>
    </dgm:pt>
    <dgm:pt modelId="{4D70DC80-9463-4BDA-80C3-80C036DB6EF5}">
      <dgm:prSet/>
      <dgm:spPr/>
      <dgm:t>
        <a:bodyPr/>
        <a:lstStyle/>
        <a:p>
          <a:r>
            <a:rPr lang="en-US"/>
            <a:t>Scan patient’s armband.</a:t>
          </a:r>
        </a:p>
      </dgm:t>
    </dgm:pt>
    <dgm:pt modelId="{E55F3C93-5E0E-443B-9EB2-8E6044194215}" type="parTrans" cxnId="{64DE50FA-FBA8-4C21-8FF0-AD1F90978F5F}">
      <dgm:prSet/>
      <dgm:spPr/>
      <dgm:t>
        <a:bodyPr/>
        <a:lstStyle/>
        <a:p>
          <a:endParaRPr lang="en-US"/>
        </a:p>
      </dgm:t>
    </dgm:pt>
    <dgm:pt modelId="{6FA20256-24F7-4CC2-A5C0-D9B464C033B6}" type="sibTrans" cxnId="{64DE50FA-FBA8-4C21-8FF0-AD1F90978F5F}">
      <dgm:prSet/>
      <dgm:spPr/>
      <dgm:t>
        <a:bodyPr/>
        <a:lstStyle/>
        <a:p>
          <a:endParaRPr lang="en-US"/>
        </a:p>
      </dgm:t>
    </dgm:pt>
    <dgm:pt modelId="{A9846E5F-9A9A-4802-8309-53C53F8E2845}">
      <dgm:prSet/>
      <dgm:spPr/>
      <dgm:t>
        <a:bodyPr/>
        <a:lstStyle/>
        <a:p>
          <a:r>
            <a:rPr lang="en-US" dirty="0"/>
            <a:t>Verify patient ID with the patient, then click VERIFY.</a:t>
          </a:r>
        </a:p>
      </dgm:t>
    </dgm:pt>
    <dgm:pt modelId="{64702FE5-1B2C-4384-95AF-09274F095DE2}" type="parTrans" cxnId="{A9E9A036-1500-4BC3-8297-9416ADD9D072}">
      <dgm:prSet/>
      <dgm:spPr/>
      <dgm:t>
        <a:bodyPr/>
        <a:lstStyle/>
        <a:p>
          <a:endParaRPr lang="en-US"/>
        </a:p>
      </dgm:t>
    </dgm:pt>
    <dgm:pt modelId="{8C75666D-0907-491A-91D2-1D474F0AA602}" type="sibTrans" cxnId="{A9E9A036-1500-4BC3-8297-9416ADD9D072}">
      <dgm:prSet/>
      <dgm:spPr/>
      <dgm:t>
        <a:bodyPr/>
        <a:lstStyle/>
        <a:p>
          <a:endParaRPr lang="en-US"/>
        </a:p>
      </dgm:t>
    </dgm:pt>
    <dgm:pt modelId="{79FE2998-2481-4C1C-A675-0154D6AD2AB4}">
      <dgm:prSet/>
      <dgm:spPr/>
      <dgm:t>
        <a:bodyPr/>
        <a:lstStyle/>
        <a:p>
          <a:r>
            <a:rPr lang="en-US" dirty="0"/>
            <a:t>Once patient order(s) appear, click PRINT to print out labels.</a:t>
          </a:r>
        </a:p>
      </dgm:t>
    </dgm:pt>
    <dgm:pt modelId="{3332FBFA-59D2-466A-9CAC-78C4EF2849FB}" type="parTrans" cxnId="{B9C915C2-E474-455F-910E-68D906DBB8C4}">
      <dgm:prSet/>
      <dgm:spPr/>
      <dgm:t>
        <a:bodyPr/>
        <a:lstStyle/>
        <a:p>
          <a:endParaRPr lang="en-US"/>
        </a:p>
      </dgm:t>
    </dgm:pt>
    <dgm:pt modelId="{A9256CAF-37A8-4BFC-A66A-32BC10BA699D}" type="sibTrans" cxnId="{B9C915C2-E474-455F-910E-68D906DBB8C4}">
      <dgm:prSet/>
      <dgm:spPr/>
      <dgm:t>
        <a:bodyPr/>
        <a:lstStyle/>
        <a:p>
          <a:endParaRPr lang="en-US"/>
        </a:p>
      </dgm:t>
    </dgm:pt>
    <dgm:pt modelId="{4D9E9572-B370-4D7A-B730-39098D70699B}">
      <dgm:prSet/>
      <dgm:spPr/>
      <dgm:t>
        <a:bodyPr/>
        <a:lstStyle/>
        <a:p>
          <a:r>
            <a:rPr lang="en-US" dirty="0"/>
            <a:t>Draw patient’s blood.</a:t>
          </a:r>
        </a:p>
      </dgm:t>
    </dgm:pt>
    <dgm:pt modelId="{68B91C4D-F66A-4093-B238-1A1ABD9AE4C7}" type="parTrans" cxnId="{46C3F952-7968-40F3-B7E3-EEA2008DFD14}">
      <dgm:prSet/>
      <dgm:spPr/>
      <dgm:t>
        <a:bodyPr/>
        <a:lstStyle/>
        <a:p>
          <a:endParaRPr lang="en-US"/>
        </a:p>
      </dgm:t>
    </dgm:pt>
    <dgm:pt modelId="{93D86D0B-DB02-47F7-B91B-028DDA797B9B}" type="sibTrans" cxnId="{46C3F952-7968-40F3-B7E3-EEA2008DFD14}">
      <dgm:prSet/>
      <dgm:spPr/>
      <dgm:t>
        <a:bodyPr/>
        <a:lstStyle/>
        <a:p>
          <a:endParaRPr lang="en-US"/>
        </a:p>
      </dgm:t>
    </dgm:pt>
    <dgm:pt modelId="{9D379C21-4E6D-4E5B-B5A4-2E0F75C11039}">
      <dgm:prSet/>
      <dgm:spPr/>
      <dgm:t>
        <a:bodyPr/>
        <a:lstStyle/>
        <a:p>
          <a:r>
            <a:rPr lang="en-US"/>
            <a:t>Label tubes and scan the barcode label on each tube.</a:t>
          </a:r>
        </a:p>
      </dgm:t>
    </dgm:pt>
    <dgm:pt modelId="{7C956D25-2D84-4C11-97AE-1EAC02D1106F}" type="parTrans" cxnId="{C3CE1558-2FB0-42A3-A13B-D77A760F7FE2}">
      <dgm:prSet/>
      <dgm:spPr/>
      <dgm:t>
        <a:bodyPr/>
        <a:lstStyle/>
        <a:p>
          <a:endParaRPr lang="en-US"/>
        </a:p>
      </dgm:t>
    </dgm:pt>
    <dgm:pt modelId="{158DC782-A644-43DB-BFFC-A6C5C6E83ECF}" type="sibTrans" cxnId="{C3CE1558-2FB0-42A3-A13B-D77A760F7FE2}">
      <dgm:prSet/>
      <dgm:spPr/>
      <dgm:t>
        <a:bodyPr/>
        <a:lstStyle/>
        <a:p>
          <a:endParaRPr lang="en-US"/>
        </a:p>
      </dgm:t>
    </dgm:pt>
    <dgm:pt modelId="{4C9F133F-F827-43CA-A185-15001C64878A}">
      <dgm:prSet/>
      <dgm:spPr/>
      <dgm:t>
        <a:bodyPr/>
        <a:lstStyle/>
        <a:p>
          <a:r>
            <a:rPr lang="en-US" dirty="0"/>
            <a:t>Click COLLECT, then click SUBMIT.</a:t>
          </a:r>
        </a:p>
      </dgm:t>
    </dgm:pt>
    <dgm:pt modelId="{8201BAD5-6069-49F0-BA51-7F9E4958E13A}" type="parTrans" cxnId="{793E669E-83E6-43E9-9DB1-D90752CB8C9D}">
      <dgm:prSet/>
      <dgm:spPr/>
      <dgm:t>
        <a:bodyPr/>
        <a:lstStyle/>
        <a:p>
          <a:endParaRPr lang="en-US"/>
        </a:p>
      </dgm:t>
    </dgm:pt>
    <dgm:pt modelId="{CB50FC37-84D6-42CD-A183-0CC7B6AD867C}" type="sibTrans" cxnId="{793E669E-83E6-43E9-9DB1-D90752CB8C9D}">
      <dgm:prSet/>
      <dgm:spPr/>
      <dgm:t>
        <a:bodyPr/>
        <a:lstStyle/>
        <a:p>
          <a:endParaRPr lang="en-US"/>
        </a:p>
      </dgm:t>
    </dgm:pt>
    <dgm:pt modelId="{F21CC956-6DDC-4EAD-8058-F1CF344A610D}" type="pres">
      <dgm:prSet presAssocID="{FE13ACC0-10F1-4828-AD84-86BD9DA770DF}" presName="linear" presStyleCnt="0">
        <dgm:presLayoutVars>
          <dgm:dir/>
          <dgm:animLvl val="lvl"/>
          <dgm:resizeHandles val="exact"/>
        </dgm:presLayoutVars>
      </dgm:prSet>
      <dgm:spPr/>
    </dgm:pt>
    <dgm:pt modelId="{0D7D461B-F4E5-4035-A0C3-ADC652FE8556}" type="pres">
      <dgm:prSet presAssocID="{8019A7BB-9019-4021-9D20-EFD85977CF10}" presName="parentLin" presStyleCnt="0"/>
      <dgm:spPr/>
    </dgm:pt>
    <dgm:pt modelId="{DE3EBE5A-8F78-4812-A94A-64C00E86EB85}" type="pres">
      <dgm:prSet presAssocID="{8019A7BB-9019-4021-9D20-EFD85977CF10}" presName="parentLeftMargin" presStyleLbl="node1" presStyleIdx="0" presStyleCnt="4"/>
      <dgm:spPr/>
    </dgm:pt>
    <dgm:pt modelId="{7A472EA3-B93F-4422-A966-8AFDAE02F5BE}" type="pres">
      <dgm:prSet presAssocID="{8019A7BB-9019-4021-9D20-EFD85977CF10}" presName="parentText" presStyleLbl="node1" presStyleIdx="0" presStyleCnt="4">
        <dgm:presLayoutVars>
          <dgm:chMax val="0"/>
          <dgm:bulletEnabled val="1"/>
        </dgm:presLayoutVars>
      </dgm:prSet>
      <dgm:spPr/>
    </dgm:pt>
    <dgm:pt modelId="{7EB55E58-47F7-4B32-89F6-045FCC9EB5CC}" type="pres">
      <dgm:prSet presAssocID="{8019A7BB-9019-4021-9D20-EFD85977CF10}" presName="negativeSpace" presStyleCnt="0"/>
      <dgm:spPr/>
    </dgm:pt>
    <dgm:pt modelId="{225DB31E-DDC5-4DC9-975B-931CC3F42464}" type="pres">
      <dgm:prSet presAssocID="{8019A7BB-9019-4021-9D20-EFD85977CF10}" presName="childText" presStyleLbl="conFgAcc1" presStyleIdx="0" presStyleCnt="4">
        <dgm:presLayoutVars>
          <dgm:bulletEnabled val="1"/>
        </dgm:presLayoutVars>
      </dgm:prSet>
      <dgm:spPr/>
    </dgm:pt>
    <dgm:pt modelId="{76D76A11-34B9-4FE6-B1BC-87D2A53D756D}" type="pres">
      <dgm:prSet presAssocID="{D1158B6C-82CC-4832-BFD7-27173692B4BF}" presName="spaceBetweenRectangles" presStyleCnt="0"/>
      <dgm:spPr/>
    </dgm:pt>
    <dgm:pt modelId="{738F1F75-7809-4901-A77C-E0FC763A5DDB}" type="pres">
      <dgm:prSet presAssocID="{B83FA3C1-B4F7-4219-808C-0E66D3D291C9}" presName="parentLin" presStyleCnt="0"/>
      <dgm:spPr/>
    </dgm:pt>
    <dgm:pt modelId="{815B6AC6-5031-4EB6-A7EB-D0112BE9E3A6}" type="pres">
      <dgm:prSet presAssocID="{B83FA3C1-B4F7-4219-808C-0E66D3D291C9}" presName="parentLeftMargin" presStyleLbl="node1" presStyleIdx="0" presStyleCnt="4"/>
      <dgm:spPr/>
    </dgm:pt>
    <dgm:pt modelId="{8C0BB095-E20F-4D0D-BF7B-B27D77FA938E}" type="pres">
      <dgm:prSet presAssocID="{B83FA3C1-B4F7-4219-808C-0E66D3D291C9}" presName="parentText" presStyleLbl="node1" presStyleIdx="1" presStyleCnt="4">
        <dgm:presLayoutVars>
          <dgm:chMax val="0"/>
          <dgm:bulletEnabled val="1"/>
        </dgm:presLayoutVars>
      </dgm:prSet>
      <dgm:spPr/>
    </dgm:pt>
    <dgm:pt modelId="{E9C6CCFF-6BB6-467D-A475-7D77C71A6603}" type="pres">
      <dgm:prSet presAssocID="{B83FA3C1-B4F7-4219-808C-0E66D3D291C9}" presName="negativeSpace" presStyleCnt="0"/>
      <dgm:spPr/>
    </dgm:pt>
    <dgm:pt modelId="{F3675D9F-8B5F-4C3E-A673-657C659C7D1E}" type="pres">
      <dgm:prSet presAssocID="{B83FA3C1-B4F7-4219-808C-0E66D3D291C9}" presName="childText" presStyleLbl="conFgAcc1" presStyleIdx="1" presStyleCnt="4">
        <dgm:presLayoutVars>
          <dgm:bulletEnabled val="1"/>
        </dgm:presLayoutVars>
      </dgm:prSet>
      <dgm:spPr/>
    </dgm:pt>
    <dgm:pt modelId="{2E1EE8AC-4663-411C-B39B-E08EC1CA7426}" type="pres">
      <dgm:prSet presAssocID="{691A2480-6BE3-4CC4-979C-E518DDA18999}" presName="spaceBetweenRectangles" presStyleCnt="0"/>
      <dgm:spPr/>
    </dgm:pt>
    <dgm:pt modelId="{9486CC88-2D07-4051-8864-A652C930F9C1}" type="pres">
      <dgm:prSet presAssocID="{6B070525-BF0D-4A41-9AFB-B7F6AAC1ED99}" presName="parentLin" presStyleCnt="0"/>
      <dgm:spPr/>
    </dgm:pt>
    <dgm:pt modelId="{129BDFD7-F3DB-42B5-8745-88DE43E960D3}" type="pres">
      <dgm:prSet presAssocID="{6B070525-BF0D-4A41-9AFB-B7F6AAC1ED99}" presName="parentLeftMargin" presStyleLbl="node1" presStyleIdx="1" presStyleCnt="4"/>
      <dgm:spPr/>
    </dgm:pt>
    <dgm:pt modelId="{2F9ED771-2AFD-4894-B27B-8D013071CD53}" type="pres">
      <dgm:prSet presAssocID="{6B070525-BF0D-4A41-9AFB-B7F6AAC1ED99}" presName="parentText" presStyleLbl="node1" presStyleIdx="2" presStyleCnt="4">
        <dgm:presLayoutVars>
          <dgm:chMax val="0"/>
          <dgm:bulletEnabled val="1"/>
        </dgm:presLayoutVars>
      </dgm:prSet>
      <dgm:spPr/>
    </dgm:pt>
    <dgm:pt modelId="{0C4F4F09-B25C-4088-938E-17A03D7D928C}" type="pres">
      <dgm:prSet presAssocID="{6B070525-BF0D-4A41-9AFB-B7F6AAC1ED99}" presName="negativeSpace" presStyleCnt="0"/>
      <dgm:spPr/>
    </dgm:pt>
    <dgm:pt modelId="{858A9AF6-8BFF-4A2A-8C29-D0BAE497FF18}" type="pres">
      <dgm:prSet presAssocID="{6B070525-BF0D-4A41-9AFB-B7F6AAC1ED99}" presName="childText" presStyleLbl="conFgAcc1" presStyleIdx="2" presStyleCnt="4">
        <dgm:presLayoutVars>
          <dgm:bulletEnabled val="1"/>
        </dgm:presLayoutVars>
      </dgm:prSet>
      <dgm:spPr/>
    </dgm:pt>
    <dgm:pt modelId="{0080162B-10DC-4895-89AB-C42DC928992F}" type="pres">
      <dgm:prSet presAssocID="{BD9A9E6C-D996-4D5A-8FB8-F958AC3DA784}" presName="spaceBetweenRectangles" presStyleCnt="0"/>
      <dgm:spPr/>
    </dgm:pt>
    <dgm:pt modelId="{1CB35A8C-77B1-4731-9FEB-8514E69188EC}" type="pres">
      <dgm:prSet presAssocID="{D4025FC0-3DE6-40F2-8584-E0E18DC70365}" presName="parentLin" presStyleCnt="0"/>
      <dgm:spPr/>
    </dgm:pt>
    <dgm:pt modelId="{E500901A-27C0-472A-A75E-F1AB11160A9F}" type="pres">
      <dgm:prSet presAssocID="{D4025FC0-3DE6-40F2-8584-E0E18DC70365}" presName="parentLeftMargin" presStyleLbl="node1" presStyleIdx="2" presStyleCnt="4"/>
      <dgm:spPr/>
    </dgm:pt>
    <dgm:pt modelId="{FC142E1C-E8AB-490B-B82E-CE331C970DF2}" type="pres">
      <dgm:prSet presAssocID="{D4025FC0-3DE6-40F2-8584-E0E18DC70365}" presName="parentText" presStyleLbl="node1" presStyleIdx="3" presStyleCnt="4">
        <dgm:presLayoutVars>
          <dgm:chMax val="0"/>
          <dgm:bulletEnabled val="1"/>
        </dgm:presLayoutVars>
      </dgm:prSet>
      <dgm:spPr/>
    </dgm:pt>
    <dgm:pt modelId="{88AE9F0B-21B0-4AD6-83D9-07415E718584}" type="pres">
      <dgm:prSet presAssocID="{D4025FC0-3DE6-40F2-8584-E0E18DC70365}" presName="negativeSpace" presStyleCnt="0"/>
      <dgm:spPr/>
    </dgm:pt>
    <dgm:pt modelId="{1EF52C5C-C384-4FB0-811E-DF44F1C4AA0A}" type="pres">
      <dgm:prSet presAssocID="{D4025FC0-3DE6-40F2-8584-E0E18DC70365}" presName="childText" presStyleLbl="conFgAcc1" presStyleIdx="3" presStyleCnt="4">
        <dgm:presLayoutVars>
          <dgm:bulletEnabled val="1"/>
        </dgm:presLayoutVars>
      </dgm:prSet>
      <dgm:spPr/>
    </dgm:pt>
  </dgm:ptLst>
  <dgm:cxnLst>
    <dgm:cxn modelId="{6659FE00-2C1B-4AEB-97EA-EE741A7BEEB8}" type="presOf" srcId="{D4025FC0-3DE6-40F2-8584-E0E18DC70365}" destId="{E500901A-27C0-472A-A75E-F1AB11160A9F}" srcOrd="0" destOrd="0" presId="urn:microsoft.com/office/officeart/2005/8/layout/list1"/>
    <dgm:cxn modelId="{5158C310-A044-4084-8971-125A2EC59737}" srcId="{FE13ACC0-10F1-4828-AD84-86BD9DA770DF}" destId="{B83FA3C1-B4F7-4219-808C-0E66D3D291C9}" srcOrd="1" destOrd="0" parTransId="{1FA7753A-E623-4E0B-877C-D1ADBD25DEA2}" sibTransId="{691A2480-6BE3-4CC4-979C-E518DDA18999}"/>
    <dgm:cxn modelId="{E785FF18-EF17-4ABE-A0F2-C3D52B9EF491}" type="presOf" srcId="{8019A7BB-9019-4021-9D20-EFD85977CF10}" destId="{DE3EBE5A-8F78-4812-A94A-64C00E86EB85}" srcOrd="0" destOrd="0" presId="urn:microsoft.com/office/officeart/2005/8/layout/list1"/>
    <dgm:cxn modelId="{F1527F1C-F912-4BE6-A578-96234ED20BB4}" type="presOf" srcId="{6B070525-BF0D-4A41-9AFB-B7F6AAC1ED99}" destId="{2F9ED771-2AFD-4894-B27B-8D013071CD53}" srcOrd="1" destOrd="0" presId="urn:microsoft.com/office/officeart/2005/8/layout/list1"/>
    <dgm:cxn modelId="{8F6E141F-F81D-4C6B-8E96-610AD2D8DC24}" type="presOf" srcId="{79FE2998-2481-4C1C-A675-0154D6AD2AB4}" destId="{1EF52C5C-C384-4FB0-811E-DF44F1C4AA0A}" srcOrd="0" destOrd="2" presId="urn:microsoft.com/office/officeart/2005/8/layout/list1"/>
    <dgm:cxn modelId="{A9E9A036-1500-4BC3-8297-9416ADD9D072}" srcId="{D4025FC0-3DE6-40F2-8584-E0E18DC70365}" destId="{A9846E5F-9A9A-4802-8309-53C53F8E2845}" srcOrd="1" destOrd="0" parTransId="{64702FE5-1B2C-4384-95AF-09274F095DE2}" sibTransId="{8C75666D-0907-491A-91D2-1D474F0AA602}"/>
    <dgm:cxn modelId="{45E61F40-D06E-4B3A-AC29-8068A1CF3469}" type="presOf" srcId="{FE13ACC0-10F1-4828-AD84-86BD9DA770DF}" destId="{F21CC956-6DDC-4EAD-8058-F1CF344A610D}" srcOrd="0" destOrd="0" presId="urn:microsoft.com/office/officeart/2005/8/layout/list1"/>
    <dgm:cxn modelId="{53FB0643-1ACF-4265-ACFD-2750F938E059}" srcId="{FE13ACC0-10F1-4828-AD84-86BD9DA770DF}" destId="{D4025FC0-3DE6-40F2-8584-E0E18DC70365}" srcOrd="3" destOrd="0" parTransId="{EFE60958-5DB4-4216-B622-8ADB6510A056}" sibTransId="{29C4E66A-2B01-4A9D-A256-03BB8DD34B31}"/>
    <dgm:cxn modelId="{814A3D49-D3BC-463D-B487-D003E8142049}" type="presOf" srcId="{D4025FC0-3DE6-40F2-8584-E0E18DC70365}" destId="{FC142E1C-E8AB-490B-B82E-CE331C970DF2}" srcOrd="1" destOrd="0" presId="urn:microsoft.com/office/officeart/2005/8/layout/list1"/>
    <dgm:cxn modelId="{72FDC76B-A7A9-4164-8007-CADC962BD176}" type="presOf" srcId="{4D70DC80-9463-4BDA-80C3-80C036DB6EF5}" destId="{1EF52C5C-C384-4FB0-811E-DF44F1C4AA0A}" srcOrd="0" destOrd="0" presId="urn:microsoft.com/office/officeart/2005/8/layout/list1"/>
    <dgm:cxn modelId="{454E2950-BCC0-4B09-B813-758E3A09E4A5}" type="presOf" srcId="{4D9E9572-B370-4D7A-B730-39098D70699B}" destId="{1EF52C5C-C384-4FB0-811E-DF44F1C4AA0A}" srcOrd="0" destOrd="3" presId="urn:microsoft.com/office/officeart/2005/8/layout/list1"/>
    <dgm:cxn modelId="{46C3F952-7968-40F3-B7E3-EEA2008DFD14}" srcId="{D4025FC0-3DE6-40F2-8584-E0E18DC70365}" destId="{4D9E9572-B370-4D7A-B730-39098D70699B}" srcOrd="3" destOrd="0" parTransId="{68B91C4D-F66A-4093-B238-1A1ABD9AE4C7}" sibTransId="{93D86D0B-DB02-47F7-B91B-028DDA797B9B}"/>
    <dgm:cxn modelId="{E5127473-CD89-4D78-BC60-C84033602676}" type="presOf" srcId="{4C9F133F-F827-43CA-A185-15001C64878A}" destId="{1EF52C5C-C384-4FB0-811E-DF44F1C4AA0A}" srcOrd="0" destOrd="5" presId="urn:microsoft.com/office/officeart/2005/8/layout/list1"/>
    <dgm:cxn modelId="{4DEE8C77-6250-473C-AD72-0F0CA19F98F0}" type="presOf" srcId="{B83FA3C1-B4F7-4219-808C-0E66D3D291C9}" destId="{8C0BB095-E20F-4D0D-BF7B-B27D77FA938E}" srcOrd="1" destOrd="0" presId="urn:microsoft.com/office/officeart/2005/8/layout/list1"/>
    <dgm:cxn modelId="{C3CE1558-2FB0-42A3-A13B-D77A760F7FE2}" srcId="{D4025FC0-3DE6-40F2-8584-E0E18DC70365}" destId="{9D379C21-4E6D-4E5B-B5A4-2E0F75C11039}" srcOrd="4" destOrd="0" parTransId="{7C956D25-2D84-4C11-97AE-1EAC02D1106F}" sibTransId="{158DC782-A644-43DB-BFFC-A6C5C6E83ECF}"/>
    <dgm:cxn modelId="{CBD75A8B-AAE1-4E3D-ACDF-EC64323CCEC4}" type="presOf" srcId="{8019A7BB-9019-4021-9D20-EFD85977CF10}" destId="{7A472EA3-B93F-4422-A966-8AFDAE02F5BE}" srcOrd="1" destOrd="0" presId="urn:microsoft.com/office/officeart/2005/8/layout/list1"/>
    <dgm:cxn modelId="{793E669E-83E6-43E9-9DB1-D90752CB8C9D}" srcId="{D4025FC0-3DE6-40F2-8584-E0E18DC70365}" destId="{4C9F133F-F827-43CA-A185-15001C64878A}" srcOrd="5" destOrd="0" parTransId="{8201BAD5-6069-49F0-BA51-7F9E4958E13A}" sibTransId="{CB50FC37-84D6-42CD-A183-0CC7B6AD867C}"/>
    <dgm:cxn modelId="{FAD339A1-78BE-4967-9371-C4C144DEBC03}" srcId="{FE13ACC0-10F1-4828-AD84-86BD9DA770DF}" destId="{6B070525-BF0D-4A41-9AFB-B7F6AAC1ED99}" srcOrd="2" destOrd="0" parTransId="{CFD1B126-8BF6-4390-804E-7C79CC0BE025}" sibTransId="{BD9A9E6C-D996-4D5A-8FB8-F958AC3DA784}"/>
    <dgm:cxn modelId="{EDD307A5-A980-4E84-8388-B93D9A9E04F8}" srcId="{FE13ACC0-10F1-4828-AD84-86BD9DA770DF}" destId="{8019A7BB-9019-4021-9D20-EFD85977CF10}" srcOrd="0" destOrd="0" parTransId="{CCF24D68-1165-4E5A-9559-58150AAEE040}" sibTransId="{D1158B6C-82CC-4832-BFD7-27173692B4BF}"/>
    <dgm:cxn modelId="{13AA69B2-0AEC-4600-B4A9-6824641EC384}" type="presOf" srcId="{B83FA3C1-B4F7-4219-808C-0E66D3D291C9}" destId="{815B6AC6-5031-4EB6-A7EB-D0112BE9E3A6}" srcOrd="0" destOrd="0" presId="urn:microsoft.com/office/officeart/2005/8/layout/list1"/>
    <dgm:cxn modelId="{B9C915C2-E474-455F-910E-68D906DBB8C4}" srcId="{D4025FC0-3DE6-40F2-8584-E0E18DC70365}" destId="{79FE2998-2481-4C1C-A675-0154D6AD2AB4}" srcOrd="2" destOrd="0" parTransId="{3332FBFA-59D2-466A-9CAC-78C4EF2849FB}" sibTransId="{A9256CAF-37A8-4BFC-A66A-32BC10BA699D}"/>
    <dgm:cxn modelId="{8AA0B3CA-DF97-4DA2-B6AB-8DEE1DD9B103}" type="presOf" srcId="{A9846E5F-9A9A-4802-8309-53C53F8E2845}" destId="{1EF52C5C-C384-4FB0-811E-DF44F1C4AA0A}" srcOrd="0" destOrd="1" presId="urn:microsoft.com/office/officeart/2005/8/layout/list1"/>
    <dgm:cxn modelId="{ADB572DE-65E2-4591-8504-9F9095893E73}" type="presOf" srcId="{9D379C21-4E6D-4E5B-B5A4-2E0F75C11039}" destId="{1EF52C5C-C384-4FB0-811E-DF44F1C4AA0A}" srcOrd="0" destOrd="4" presId="urn:microsoft.com/office/officeart/2005/8/layout/list1"/>
    <dgm:cxn modelId="{12CCEEF3-9035-42F3-9E11-18AE470923A8}" type="presOf" srcId="{6B070525-BF0D-4A41-9AFB-B7F6AAC1ED99}" destId="{129BDFD7-F3DB-42B5-8745-88DE43E960D3}" srcOrd="0" destOrd="0" presId="urn:microsoft.com/office/officeart/2005/8/layout/list1"/>
    <dgm:cxn modelId="{64DE50FA-FBA8-4C21-8FF0-AD1F90978F5F}" srcId="{D4025FC0-3DE6-40F2-8584-E0E18DC70365}" destId="{4D70DC80-9463-4BDA-80C3-80C036DB6EF5}" srcOrd="0" destOrd="0" parTransId="{E55F3C93-5E0E-443B-9EB2-8E6044194215}" sibTransId="{6FA20256-24F7-4CC2-A5C0-D9B464C033B6}"/>
    <dgm:cxn modelId="{0270D2B6-0532-4055-87E2-96CCFD32D737}" type="presParOf" srcId="{F21CC956-6DDC-4EAD-8058-F1CF344A610D}" destId="{0D7D461B-F4E5-4035-A0C3-ADC652FE8556}" srcOrd="0" destOrd="0" presId="urn:microsoft.com/office/officeart/2005/8/layout/list1"/>
    <dgm:cxn modelId="{C5FC9A83-23E8-4AED-84D2-7BB337F83227}" type="presParOf" srcId="{0D7D461B-F4E5-4035-A0C3-ADC652FE8556}" destId="{DE3EBE5A-8F78-4812-A94A-64C00E86EB85}" srcOrd="0" destOrd="0" presId="urn:microsoft.com/office/officeart/2005/8/layout/list1"/>
    <dgm:cxn modelId="{A9F15BDA-065B-4889-91C8-D7E724DE202D}" type="presParOf" srcId="{0D7D461B-F4E5-4035-A0C3-ADC652FE8556}" destId="{7A472EA3-B93F-4422-A966-8AFDAE02F5BE}" srcOrd="1" destOrd="0" presId="urn:microsoft.com/office/officeart/2005/8/layout/list1"/>
    <dgm:cxn modelId="{7BF9CF40-B1F1-4B41-9FC1-C7CA708A8DD9}" type="presParOf" srcId="{F21CC956-6DDC-4EAD-8058-F1CF344A610D}" destId="{7EB55E58-47F7-4B32-89F6-045FCC9EB5CC}" srcOrd="1" destOrd="0" presId="urn:microsoft.com/office/officeart/2005/8/layout/list1"/>
    <dgm:cxn modelId="{4FB103B6-A64B-44CF-BDA2-14DA93E02702}" type="presParOf" srcId="{F21CC956-6DDC-4EAD-8058-F1CF344A610D}" destId="{225DB31E-DDC5-4DC9-975B-931CC3F42464}" srcOrd="2" destOrd="0" presId="urn:microsoft.com/office/officeart/2005/8/layout/list1"/>
    <dgm:cxn modelId="{552741CD-3D29-4300-99AA-0ABA798FFC16}" type="presParOf" srcId="{F21CC956-6DDC-4EAD-8058-F1CF344A610D}" destId="{76D76A11-34B9-4FE6-B1BC-87D2A53D756D}" srcOrd="3" destOrd="0" presId="urn:microsoft.com/office/officeart/2005/8/layout/list1"/>
    <dgm:cxn modelId="{0DDCB37F-6604-4699-A111-F268300EA4C0}" type="presParOf" srcId="{F21CC956-6DDC-4EAD-8058-F1CF344A610D}" destId="{738F1F75-7809-4901-A77C-E0FC763A5DDB}" srcOrd="4" destOrd="0" presId="urn:microsoft.com/office/officeart/2005/8/layout/list1"/>
    <dgm:cxn modelId="{D2EA25A5-DA40-44BE-A463-1B0D6796D333}" type="presParOf" srcId="{738F1F75-7809-4901-A77C-E0FC763A5DDB}" destId="{815B6AC6-5031-4EB6-A7EB-D0112BE9E3A6}" srcOrd="0" destOrd="0" presId="urn:microsoft.com/office/officeart/2005/8/layout/list1"/>
    <dgm:cxn modelId="{FFD8E813-3DE1-43D0-A725-71EEAD95CF32}" type="presParOf" srcId="{738F1F75-7809-4901-A77C-E0FC763A5DDB}" destId="{8C0BB095-E20F-4D0D-BF7B-B27D77FA938E}" srcOrd="1" destOrd="0" presId="urn:microsoft.com/office/officeart/2005/8/layout/list1"/>
    <dgm:cxn modelId="{9AA36C65-E988-4A2A-9B41-BA51ADA0C2A2}" type="presParOf" srcId="{F21CC956-6DDC-4EAD-8058-F1CF344A610D}" destId="{E9C6CCFF-6BB6-467D-A475-7D77C71A6603}" srcOrd="5" destOrd="0" presId="urn:microsoft.com/office/officeart/2005/8/layout/list1"/>
    <dgm:cxn modelId="{E4D8F4B7-2A23-447C-B0FD-D52A61D910A5}" type="presParOf" srcId="{F21CC956-6DDC-4EAD-8058-F1CF344A610D}" destId="{F3675D9F-8B5F-4C3E-A673-657C659C7D1E}" srcOrd="6" destOrd="0" presId="urn:microsoft.com/office/officeart/2005/8/layout/list1"/>
    <dgm:cxn modelId="{FEC8443D-2D33-40CB-B39E-53A97562402F}" type="presParOf" srcId="{F21CC956-6DDC-4EAD-8058-F1CF344A610D}" destId="{2E1EE8AC-4663-411C-B39B-E08EC1CA7426}" srcOrd="7" destOrd="0" presId="urn:microsoft.com/office/officeart/2005/8/layout/list1"/>
    <dgm:cxn modelId="{608AEF33-8FE4-40D0-9F1E-5F34F31E9FBE}" type="presParOf" srcId="{F21CC956-6DDC-4EAD-8058-F1CF344A610D}" destId="{9486CC88-2D07-4051-8864-A652C930F9C1}" srcOrd="8" destOrd="0" presId="urn:microsoft.com/office/officeart/2005/8/layout/list1"/>
    <dgm:cxn modelId="{8159DBAF-8D8D-437D-8CD6-0F0F771DA78F}" type="presParOf" srcId="{9486CC88-2D07-4051-8864-A652C930F9C1}" destId="{129BDFD7-F3DB-42B5-8745-88DE43E960D3}" srcOrd="0" destOrd="0" presId="urn:microsoft.com/office/officeart/2005/8/layout/list1"/>
    <dgm:cxn modelId="{35734567-DCD8-4B01-B13C-91234D5ED94C}" type="presParOf" srcId="{9486CC88-2D07-4051-8864-A652C930F9C1}" destId="{2F9ED771-2AFD-4894-B27B-8D013071CD53}" srcOrd="1" destOrd="0" presId="urn:microsoft.com/office/officeart/2005/8/layout/list1"/>
    <dgm:cxn modelId="{2823CB6B-7ADC-4F49-8AC3-C48D728BC60C}" type="presParOf" srcId="{F21CC956-6DDC-4EAD-8058-F1CF344A610D}" destId="{0C4F4F09-B25C-4088-938E-17A03D7D928C}" srcOrd="9" destOrd="0" presId="urn:microsoft.com/office/officeart/2005/8/layout/list1"/>
    <dgm:cxn modelId="{CD703484-A30C-47CB-8D25-B168AD797317}" type="presParOf" srcId="{F21CC956-6DDC-4EAD-8058-F1CF344A610D}" destId="{858A9AF6-8BFF-4A2A-8C29-D0BAE497FF18}" srcOrd="10" destOrd="0" presId="urn:microsoft.com/office/officeart/2005/8/layout/list1"/>
    <dgm:cxn modelId="{A81E3DD1-F5BA-4329-ADB8-891ACBB8D3BC}" type="presParOf" srcId="{F21CC956-6DDC-4EAD-8058-F1CF344A610D}" destId="{0080162B-10DC-4895-89AB-C42DC928992F}" srcOrd="11" destOrd="0" presId="urn:microsoft.com/office/officeart/2005/8/layout/list1"/>
    <dgm:cxn modelId="{60D4D99F-A969-4847-A7EB-B011282747ED}" type="presParOf" srcId="{F21CC956-6DDC-4EAD-8058-F1CF344A610D}" destId="{1CB35A8C-77B1-4731-9FEB-8514E69188EC}" srcOrd="12" destOrd="0" presId="urn:microsoft.com/office/officeart/2005/8/layout/list1"/>
    <dgm:cxn modelId="{2AB7666E-22DB-4EA1-BC46-F65A029066E1}" type="presParOf" srcId="{1CB35A8C-77B1-4731-9FEB-8514E69188EC}" destId="{E500901A-27C0-472A-A75E-F1AB11160A9F}" srcOrd="0" destOrd="0" presId="urn:microsoft.com/office/officeart/2005/8/layout/list1"/>
    <dgm:cxn modelId="{6D5D8578-4013-42B2-9E8B-89FB3E539038}" type="presParOf" srcId="{1CB35A8C-77B1-4731-9FEB-8514E69188EC}" destId="{FC142E1C-E8AB-490B-B82E-CE331C970DF2}" srcOrd="1" destOrd="0" presId="urn:microsoft.com/office/officeart/2005/8/layout/list1"/>
    <dgm:cxn modelId="{A929E95A-93F1-481E-BF3C-FA2B01A79EF4}" type="presParOf" srcId="{F21CC956-6DDC-4EAD-8058-F1CF344A610D}" destId="{88AE9F0B-21B0-4AD6-83D9-07415E718584}" srcOrd="13" destOrd="0" presId="urn:microsoft.com/office/officeart/2005/8/layout/list1"/>
    <dgm:cxn modelId="{5FDBD7BE-BB0C-4A8B-98E4-FE1D3C82AAC1}" type="presParOf" srcId="{F21CC956-6DDC-4EAD-8058-F1CF344A610D}" destId="{1EF52C5C-C384-4FB0-811E-DF44F1C4AA0A}"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230AA5-10FB-41FE-806F-2C701E91FD98}">
      <dsp:nvSpPr>
        <dsp:cNvPr id="0" name=""/>
        <dsp:cNvSpPr/>
      </dsp:nvSpPr>
      <dsp:spPr>
        <a:xfrm rot="5400000">
          <a:off x="3712713" y="-1410928"/>
          <a:ext cx="856496" cy="3897376"/>
        </a:xfrm>
        <a:prstGeom prst="round2Same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Use at least 2 patient identifiers: Patient’s full name and date of birth. </a:t>
          </a:r>
        </a:p>
        <a:p>
          <a:pPr marL="228600" lvl="2" indent="-114300" algn="l" defTabSz="533400">
            <a:lnSpc>
              <a:spcPct val="90000"/>
            </a:lnSpc>
            <a:spcBef>
              <a:spcPct val="0"/>
            </a:spcBef>
            <a:spcAft>
              <a:spcPct val="15000"/>
            </a:spcAft>
            <a:buChar char="•"/>
          </a:pPr>
          <a:r>
            <a:rPr lang="en-US" sz="1200" kern="1200"/>
            <a:t>For Blood Bank, verify patient’s medical record number as well.</a:t>
          </a:r>
        </a:p>
      </dsp:txBody>
      <dsp:txXfrm rot="-5400000">
        <a:off x="2192274" y="151322"/>
        <a:ext cx="3855565" cy="772874"/>
      </dsp:txXfrm>
    </dsp:sp>
    <dsp:sp modelId="{77A9FB6F-0B83-4C98-BE86-39AC652F2963}">
      <dsp:nvSpPr>
        <dsp:cNvPr id="0" name=""/>
        <dsp:cNvSpPr/>
      </dsp:nvSpPr>
      <dsp:spPr>
        <a:xfrm>
          <a:off x="0" y="2448"/>
          <a:ext cx="2192274" cy="10706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t>Use</a:t>
          </a:r>
        </a:p>
      </dsp:txBody>
      <dsp:txXfrm>
        <a:off x="52263" y="54711"/>
        <a:ext cx="2087748" cy="966094"/>
      </dsp:txXfrm>
    </dsp:sp>
    <dsp:sp modelId="{8E6B4877-A623-439E-9134-7CDA0AEEAA04}">
      <dsp:nvSpPr>
        <dsp:cNvPr id="0" name=""/>
        <dsp:cNvSpPr/>
      </dsp:nvSpPr>
      <dsp:spPr>
        <a:xfrm rot="5400000">
          <a:off x="3712713" y="-286777"/>
          <a:ext cx="856496" cy="3897376"/>
        </a:xfrm>
        <a:prstGeom prst="round2Same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Ask the patient to state and spell his/her first and last name and date of birth. </a:t>
          </a:r>
        </a:p>
        <a:p>
          <a:pPr marL="114300" lvl="1" indent="-114300" algn="l" defTabSz="533400">
            <a:lnSpc>
              <a:spcPct val="90000"/>
            </a:lnSpc>
            <a:spcBef>
              <a:spcPct val="0"/>
            </a:spcBef>
            <a:spcAft>
              <a:spcPct val="15000"/>
            </a:spcAft>
            <a:buChar char="•"/>
          </a:pPr>
          <a:r>
            <a:rPr lang="en-US" sz="1200" kern="1200"/>
            <a:t>Simply asking the patient to affirm his or her name (“Are you John Smith”), is not acceptable.</a:t>
          </a:r>
        </a:p>
      </dsp:txBody>
      <dsp:txXfrm rot="-5400000">
        <a:off x="2192274" y="1275473"/>
        <a:ext cx="3855565" cy="772874"/>
      </dsp:txXfrm>
    </dsp:sp>
    <dsp:sp modelId="{797DA773-3548-4F5C-9045-E45DF9FD063E}">
      <dsp:nvSpPr>
        <dsp:cNvPr id="0" name=""/>
        <dsp:cNvSpPr/>
      </dsp:nvSpPr>
      <dsp:spPr>
        <a:xfrm>
          <a:off x="0" y="1126600"/>
          <a:ext cx="2192274" cy="10706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t>Ask</a:t>
          </a:r>
        </a:p>
      </dsp:txBody>
      <dsp:txXfrm>
        <a:off x="52263" y="1178863"/>
        <a:ext cx="2087748" cy="966094"/>
      </dsp:txXfrm>
    </dsp:sp>
    <dsp:sp modelId="{6B03DBD0-8B6B-4BC1-9035-F915A0748D2A}">
      <dsp:nvSpPr>
        <dsp:cNvPr id="0" name=""/>
        <dsp:cNvSpPr/>
      </dsp:nvSpPr>
      <dsp:spPr>
        <a:xfrm rot="5400000">
          <a:off x="3712713" y="837374"/>
          <a:ext cx="856496" cy="3897376"/>
        </a:xfrm>
        <a:prstGeom prst="round2SameRect">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If the patient does not have a hospital armband, DO NOT PROCEED. </a:t>
          </a:r>
        </a:p>
        <a:p>
          <a:pPr marL="114300" lvl="1" indent="-114300" algn="l" defTabSz="533400">
            <a:lnSpc>
              <a:spcPct val="90000"/>
            </a:lnSpc>
            <a:spcBef>
              <a:spcPct val="0"/>
            </a:spcBef>
            <a:spcAft>
              <a:spcPct val="15000"/>
            </a:spcAft>
            <a:buChar char="•"/>
          </a:pPr>
          <a:r>
            <a:rPr lang="en-US" sz="1200" kern="1200"/>
            <a:t>Notify the patient’s nurse and delay collection until proper identification has been affixed.</a:t>
          </a:r>
        </a:p>
      </dsp:txBody>
      <dsp:txXfrm rot="-5400000">
        <a:off x="2192274" y="2399625"/>
        <a:ext cx="3855565" cy="772874"/>
      </dsp:txXfrm>
    </dsp:sp>
    <dsp:sp modelId="{D209BC47-A84D-4C51-A04C-F44AC3100F1D}">
      <dsp:nvSpPr>
        <dsp:cNvPr id="0" name=""/>
        <dsp:cNvSpPr/>
      </dsp:nvSpPr>
      <dsp:spPr>
        <a:xfrm>
          <a:off x="0" y="2250752"/>
          <a:ext cx="2192274" cy="107062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t>DO NOT PROCEED</a:t>
          </a:r>
        </a:p>
      </dsp:txBody>
      <dsp:txXfrm>
        <a:off x="52263" y="2303015"/>
        <a:ext cx="2087748" cy="966094"/>
      </dsp:txXfrm>
    </dsp:sp>
    <dsp:sp modelId="{E51E8504-348D-4F54-867C-8263AF6026C7}">
      <dsp:nvSpPr>
        <dsp:cNvPr id="0" name=""/>
        <dsp:cNvSpPr/>
      </dsp:nvSpPr>
      <dsp:spPr>
        <a:xfrm rot="5400000">
          <a:off x="3712713" y="1961526"/>
          <a:ext cx="856496" cy="3897376"/>
        </a:xfrm>
        <a:prstGeom prst="round2Same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Resolve all discrepancies in patient identification prior to collection.</a:t>
          </a:r>
        </a:p>
      </dsp:txBody>
      <dsp:txXfrm rot="-5400000">
        <a:off x="2192274" y="3523777"/>
        <a:ext cx="3855565" cy="772874"/>
      </dsp:txXfrm>
    </dsp:sp>
    <dsp:sp modelId="{B74EEA09-4B30-4FAE-A3E4-DB04D097481E}">
      <dsp:nvSpPr>
        <dsp:cNvPr id="0" name=""/>
        <dsp:cNvSpPr/>
      </dsp:nvSpPr>
      <dsp:spPr>
        <a:xfrm>
          <a:off x="0" y="3374903"/>
          <a:ext cx="2192274" cy="10706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t>Resolve</a:t>
          </a:r>
        </a:p>
      </dsp:txBody>
      <dsp:txXfrm>
        <a:off x="52263" y="3427166"/>
        <a:ext cx="2087748" cy="966094"/>
      </dsp:txXfrm>
    </dsp:sp>
    <dsp:sp modelId="{A26E9992-DC16-4076-844E-5E29804042F8}">
      <dsp:nvSpPr>
        <dsp:cNvPr id="0" name=""/>
        <dsp:cNvSpPr/>
      </dsp:nvSpPr>
      <dsp:spPr>
        <a:xfrm rot="5400000">
          <a:off x="3712713" y="3085677"/>
          <a:ext cx="856496" cy="3897376"/>
        </a:xfrm>
        <a:prstGeom prst="round2SameRect">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a:t>Proceed with sample collection only when patient identification is properly verified.</a:t>
          </a:r>
        </a:p>
      </dsp:txBody>
      <dsp:txXfrm rot="-5400000">
        <a:off x="2192274" y="4647928"/>
        <a:ext cx="3855565" cy="772874"/>
      </dsp:txXfrm>
    </dsp:sp>
    <dsp:sp modelId="{D031BDD0-2D37-48E4-A788-6F4F2D8E3C32}">
      <dsp:nvSpPr>
        <dsp:cNvPr id="0" name=""/>
        <dsp:cNvSpPr/>
      </dsp:nvSpPr>
      <dsp:spPr>
        <a:xfrm>
          <a:off x="0" y="4499055"/>
          <a:ext cx="2192274" cy="1070620"/>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en-US" sz="3000" kern="1200"/>
            <a:t>Proceed</a:t>
          </a:r>
        </a:p>
      </dsp:txBody>
      <dsp:txXfrm>
        <a:off x="52263" y="4551318"/>
        <a:ext cx="2087748" cy="9660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5DB31E-DDC5-4DC9-975B-931CC3F42464}">
      <dsp:nvSpPr>
        <dsp:cNvPr id="0" name=""/>
        <dsp:cNvSpPr/>
      </dsp:nvSpPr>
      <dsp:spPr>
        <a:xfrm>
          <a:off x="0" y="576742"/>
          <a:ext cx="6089650" cy="428400"/>
        </a:xfrm>
        <a:prstGeom prst="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472EA3-B93F-4422-A966-8AFDAE02F5BE}">
      <dsp:nvSpPr>
        <dsp:cNvPr id="0" name=""/>
        <dsp:cNvSpPr/>
      </dsp:nvSpPr>
      <dsp:spPr>
        <a:xfrm>
          <a:off x="304482" y="325822"/>
          <a:ext cx="4262755" cy="50184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122" tIns="0" rIns="161122" bIns="0" numCol="1" spcCol="1270" anchor="ctr" anchorCtr="0">
          <a:noAutofit/>
        </a:bodyPr>
        <a:lstStyle/>
        <a:p>
          <a:pPr marL="0" lvl="0" indent="0" algn="l" defTabSz="755650">
            <a:lnSpc>
              <a:spcPct val="90000"/>
            </a:lnSpc>
            <a:spcBef>
              <a:spcPct val="0"/>
            </a:spcBef>
            <a:spcAft>
              <a:spcPct val="35000"/>
            </a:spcAft>
            <a:buNone/>
          </a:pPr>
          <a:r>
            <a:rPr lang="en-US" sz="1700" kern="1200"/>
            <a:t>Enter user ID and password.</a:t>
          </a:r>
        </a:p>
      </dsp:txBody>
      <dsp:txXfrm>
        <a:off x="328980" y="350320"/>
        <a:ext cx="4213759" cy="452844"/>
      </dsp:txXfrm>
    </dsp:sp>
    <dsp:sp modelId="{F3675D9F-8B5F-4C3E-A673-657C659C7D1E}">
      <dsp:nvSpPr>
        <dsp:cNvPr id="0" name=""/>
        <dsp:cNvSpPr/>
      </dsp:nvSpPr>
      <dsp:spPr>
        <a:xfrm>
          <a:off x="0" y="1347862"/>
          <a:ext cx="6089650" cy="428400"/>
        </a:xfrm>
        <a:prstGeom prst="rect">
          <a:avLst/>
        </a:prstGeom>
        <a:solidFill>
          <a:schemeClr val="lt1">
            <a:alpha val="90000"/>
            <a:hueOff val="0"/>
            <a:satOff val="0"/>
            <a:lumOff val="0"/>
            <a:alphaOff val="0"/>
          </a:schemeClr>
        </a:solidFill>
        <a:ln w="12700" cap="flat" cmpd="sng" algn="ctr">
          <a:solidFill>
            <a:schemeClr val="accent5">
              <a:hueOff val="-2252848"/>
              <a:satOff val="-5806"/>
              <a:lumOff val="-3922"/>
              <a:alphaOff val="0"/>
            </a:schemeClr>
          </a:solidFill>
          <a:prstDash val="solid"/>
          <a:miter lim="800000"/>
        </a:ln>
        <a:effectLst/>
      </dsp:spPr>
      <dsp:style>
        <a:lnRef idx="2">
          <a:scrgbClr r="0" g="0" b="0"/>
        </a:lnRef>
        <a:fillRef idx="1">
          <a:scrgbClr r="0" g="0" b="0"/>
        </a:fillRef>
        <a:effectRef idx="0">
          <a:scrgbClr r="0" g="0" b="0"/>
        </a:effectRef>
        <a:fontRef idx="minor"/>
      </dsp:style>
    </dsp:sp>
    <dsp:sp modelId="{8C0BB095-E20F-4D0D-BF7B-B27D77FA938E}">
      <dsp:nvSpPr>
        <dsp:cNvPr id="0" name=""/>
        <dsp:cNvSpPr/>
      </dsp:nvSpPr>
      <dsp:spPr>
        <a:xfrm>
          <a:off x="304482" y="1096942"/>
          <a:ext cx="4262755" cy="50184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122" tIns="0" rIns="161122" bIns="0" numCol="1" spcCol="1270" anchor="ctr" anchorCtr="0">
          <a:noAutofit/>
        </a:bodyPr>
        <a:lstStyle/>
        <a:p>
          <a:pPr marL="0" lvl="0" indent="0" algn="l" defTabSz="755650">
            <a:lnSpc>
              <a:spcPct val="90000"/>
            </a:lnSpc>
            <a:spcBef>
              <a:spcPct val="0"/>
            </a:spcBef>
            <a:spcAft>
              <a:spcPct val="35000"/>
            </a:spcAft>
            <a:buNone/>
          </a:pPr>
          <a:r>
            <a:rPr lang="en-US" sz="1700" kern="1200"/>
            <a:t>Select assignment/role, then click OK.</a:t>
          </a:r>
        </a:p>
      </dsp:txBody>
      <dsp:txXfrm>
        <a:off x="328980" y="1121440"/>
        <a:ext cx="4213759" cy="452844"/>
      </dsp:txXfrm>
    </dsp:sp>
    <dsp:sp modelId="{858A9AF6-8BFF-4A2A-8C29-D0BAE497FF18}">
      <dsp:nvSpPr>
        <dsp:cNvPr id="0" name=""/>
        <dsp:cNvSpPr/>
      </dsp:nvSpPr>
      <dsp:spPr>
        <a:xfrm>
          <a:off x="0" y="2118982"/>
          <a:ext cx="6089650" cy="428400"/>
        </a:xfrm>
        <a:prstGeom prst="rect">
          <a:avLst/>
        </a:prstGeom>
        <a:solidFill>
          <a:schemeClr val="lt1">
            <a:alpha val="90000"/>
            <a:hueOff val="0"/>
            <a:satOff val="0"/>
            <a:lumOff val="0"/>
            <a:alphaOff val="0"/>
          </a:schemeClr>
        </a:solidFill>
        <a:ln w="12700" cap="flat" cmpd="sng" algn="ctr">
          <a:solidFill>
            <a:schemeClr val="accent5">
              <a:hueOff val="-4505695"/>
              <a:satOff val="-11613"/>
              <a:lumOff val="-7843"/>
              <a:alphaOff val="0"/>
            </a:schemeClr>
          </a:solidFill>
          <a:prstDash val="solid"/>
          <a:miter lim="800000"/>
        </a:ln>
        <a:effectLst/>
      </dsp:spPr>
      <dsp:style>
        <a:lnRef idx="2">
          <a:scrgbClr r="0" g="0" b="0"/>
        </a:lnRef>
        <a:fillRef idx="1">
          <a:scrgbClr r="0" g="0" b="0"/>
        </a:fillRef>
        <a:effectRef idx="0">
          <a:scrgbClr r="0" g="0" b="0"/>
        </a:effectRef>
        <a:fontRef idx="minor"/>
      </dsp:style>
    </dsp:sp>
    <dsp:sp modelId="{2F9ED771-2AFD-4894-B27B-8D013071CD53}">
      <dsp:nvSpPr>
        <dsp:cNvPr id="0" name=""/>
        <dsp:cNvSpPr/>
      </dsp:nvSpPr>
      <dsp:spPr>
        <a:xfrm>
          <a:off x="304482" y="1868062"/>
          <a:ext cx="4262755" cy="50184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122" tIns="0" rIns="161122" bIns="0" numCol="1" spcCol="1270" anchor="ctr" anchorCtr="0">
          <a:noAutofit/>
        </a:bodyPr>
        <a:lstStyle/>
        <a:p>
          <a:pPr marL="0" lvl="0" indent="0" algn="l" defTabSz="755650">
            <a:lnSpc>
              <a:spcPct val="90000"/>
            </a:lnSpc>
            <a:spcBef>
              <a:spcPct val="0"/>
            </a:spcBef>
            <a:spcAft>
              <a:spcPct val="35000"/>
            </a:spcAft>
            <a:buNone/>
          </a:pPr>
          <a:r>
            <a:rPr lang="en-US" sz="1700" kern="1200"/>
            <a:t>Select “Collect” and wait for collection list.</a:t>
          </a:r>
        </a:p>
      </dsp:txBody>
      <dsp:txXfrm>
        <a:off x="328980" y="1892560"/>
        <a:ext cx="4213759" cy="452844"/>
      </dsp:txXfrm>
    </dsp:sp>
    <dsp:sp modelId="{1EF52C5C-C384-4FB0-811E-DF44F1C4AA0A}">
      <dsp:nvSpPr>
        <dsp:cNvPr id="0" name=""/>
        <dsp:cNvSpPr/>
      </dsp:nvSpPr>
      <dsp:spPr>
        <a:xfrm>
          <a:off x="0" y="2890102"/>
          <a:ext cx="6089650" cy="2356200"/>
        </a:xfrm>
        <a:prstGeom prst="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72625" tIns="354076" rIns="472625"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a:t>Scan patient’s armband.</a:t>
          </a:r>
        </a:p>
        <a:p>
          <a:pPr marL="171450" lvl="1" indent="-171450" algn="l" defTabSz="755650">
            <a:lnSpc>
              <a:spcPct val="90000"/>
            </a:lnSpc>
            <a:spcBef>
              <a:spcPct val="0"/>
            </a:spcBef>
            <a:spcAft>
              <a:spcPct val="15000"/>
            </a:spcAft>
            <a:buChar char="•"/>
          </a:pPr>
          <a:r>
            <a:rPr lang="en-US" sz="1700" kern="1200" dirty="0"/>
            <a:t>Verify patient ID with the patient, then click VERIFY.</a:t>
          </a:r>
        </a:p>
        <a:p>
          <a:pPr marL="171450" lvl="1" indent="-171450" algn="l" defTabSz="755650">
            <a:lnSpc>
              <a:spcPct val="90000"/>
            </a:lnSpc>
            <a:spcBef>
              <a:spcPct val="0"/>
            </a:spcBef>
            <a:spcAft>
              <a:spcPct val="15000"/>
            </a:spcAft>
            <a:buChar char="•"/>
          </a:pPr>
          <a:r>
            <a:rPr lang="en-US" sz="1700" kern="1200" dirty="0"/>
            <a:t>Once patient order(s) appear, click PRINT to print out labels.</a:t>
          </a:r>
        </a:p>
        <a:p>
          <a:pPr marL="171450" lvl="1" indent="-171450" algn="l" defTabSz="755650">
            <a:lnSpc>
              <a:spcPct val="90000"/>
            </a:lnSpc>
            <a:spcBef>
              <a:spcPct val="0"/>
            </a:spcBef>
            <a:spcAft>
              <a:spcPct val="15000"/>
            </a:spcAft>
            <a:buChar char="•"/>
          </a:pPr>
          <a:r>
            <a:rPr lang="en-US" sz="1700" kern="1200" dirty="0"/>
            <a:t>Draw patient’s blood.</a:t>
          </a:r>
        </a:p>
        <a:p>
          <a:pPr marL="171450" lvl="1" indent="-171450" algn="l" defTabSz="755650">
            <a:lnSpc>
              <a:spcPct val="90000"/>
            </a:lnSpc>
            <a:spcBef>
              <a:spcPct val="0"/>
            </a:spcBef>
            <a:spcAft>
              <a:spcPct val="15000"/>
            </a:spcAft>
            <a:buChar char="•"/>
          </a:pPr>
          <a:r>
            <a:rPr lang="en-US" sz="1700" kern="1200"/>
            <a:t>Label tubes and scan the barcode label on each tube.</a:t>
          </a:r>
        </a:p>
        <a:p>
          <a:pPr marL="171450" lvl="1" indent="-171450" algn="l" defTabSz="755650">
            <a:lnSpc>
              <a:spcPct val="90000"/>
            </a:lnSpc>
            <a:spcBef>
              <a:spcPct val="0"/>
            </a:spcBef>
            <a:spcAft>
              <a:spcPct val="15000"/>
            </a:spcAft>
            <a:buChar char="•"/>
          </a:pPr>
          <a:r>
            <a:rPr lang="en-US" sz="1700" kern="1200" dirty="0"/>
            <a:t>Click COLLECT, then click SUBMIT.</a:t>
          </a:r>
        </a:p>
      </dsp:txBody>
      <dsp:txXfrm>
        <a:off x="0" y="2890102"/>
        <a:ext cx="6089650" cy="2356200"/>
      </dsp:txXfrm>
    </dsp:sp>
    <dsp:sp modelId="{FC142E1C-E8AB-490B-B82E-CE331C970DF2}">
      <dsp:nvSpPr>
        <dsp:cNvPr id="0" name=""/>
        <dsp:cNvSpPr/>
      </dsp:nvSpPr>
      <dsp:spPr>
        <a:xfrm>
          <a:off x="304482" y="2639182"/>
          <a:ext cx="4262755" cy="50184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1122" tIns="0" rIns="161122" bIns="0" numCol="1" spcCol="1270" anchor="ctr" anchorCtr="0">
          <a:noAutofit/>
        </a:bodyPr>
        <a:lstStyle/>
        <a:p>
          <a:pPr marL="0" lvl="0" indent="0" algn="l" defTabSz="755650">
            <a:lnSpc>
              <a:spcPct val="90000"/>
            </a:lnSpc>
            <a:spcBef>
              <a:spcPct val="0"/>
            </a:spcBef>
            <a:spcAft>
              <a:spcPct val="35000"/>
            </a:spcAft>
            <a:buNone/>
          </a:pPr>
          <a:r>
            <a:rPr lang="en-US" sz="1700" kern="1200"/>
            <a:t>Proceed to patient</a:t>
          </a:r>
        </a:p>
      </dsp:txBody>
      <dsp:txXfrm>
        <a:off x="328980" y="2663680"/>
        <a:ext cx="4213759"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59E3A28-65AF-4892-B4A6-98A6D704A4DC}"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2579627574"/>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9E3A28-65AF-4892-B4A6-98A6D704A4DC}"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81829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9E3A28-65AF-4892-B4A6-98A6D704A4DC}"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2445036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59E3A28-65AF-4892-B4A6-98A6D704A4DC}"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41802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59E3A28-65AF-4892-B4A6-98A6D704A4DC}" type="datetimeFigureOut">
              <a:rPr lang="en-US" smtClean="0"/>
              <a:t>10/10/2019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2146779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59E3A28-65AF-4892-B4A6-98A6D704A4DC}"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1829945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59E3A28-65AF-4892-B4A6-98A6D704A4DC}" type="datetimeFigureOut">
              <a:rPr lang="en-US" smtClean="0"/>
              <a:t>10/10/2019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137657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59E3A28-65AF-4892-B4A6-98A6D704A4DC}" type="datetimeFigureOut">
              <a:rPr lang="en-US" smtClean="0"/>
              <a:t>10/10/2019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79023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E3A28-65AF-4892-B4A6-98A6D704A4DC}" type="datetimeFigureOut">
              <a:rPr lang="en-US" smtClean="0"/>
              <a:t>10/10/2019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70462164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9E3A28-65AF-4892-B4A6-98A6D704A4DC}"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606640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59E3A28-65AF-4892-B4A6-98A6D704A4DC}" type="datetimeFigureOut">
              <a:rPr lang="en-US" smtClean="0"/>
              <a:t>10/10/2019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6AA1934-DAC3-4D37-A5F1-A49AF69ABEAB}" type="slidenum">
              <a:rPr lang="en-US" smtClean="0"/>
              <a:t>‹#›</a:t>
            </a:fld>
            <a:endParaRPr lang="en-US"/>
          </a:p>
        </p:txBody>
      </p:sp>
    </p:spTree>
    <p:extLst>
      <p:ext uri="{BB962C8B-B14F-4D97-AF65-F5344CB8AC3E}">
        <p14:creationId xmlns:p14="http://schemas.microsoft.com/office/powerpoint/2010/main" val="3443898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9E3A28-65AF-4892-B4A6-98A6D704A4DC}" type="datetimeFigureOut">
              <a:rPr lang="en-US" smtClean="0"/>
              <a:t>10/10/2019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AA1934-DAC3-4D37-A5F1-A49AF69ABEAB}" type="slidenum">
              <a:rPr lang="en-US" smtClean="0"/>
              <a:t>‹#›</a:t>
            </a:fld>
            <a:endParaRPr lang="en-US"/>
          </a:p>
        </p:txBody>
      </p:sp>
    </p:spTree>
    <p:extLst>
      <p:ext uri="{BB962C8B-B14F-4D97-AF65-F5344CB8AC3E}">
        <p14:creationId xmlns:p14="http://schemas.microsoft.com/office/powerpoint/2010/main" val="822336049"/>
      </p:ext>
    </p:extLst>
  </p:cSld>
  <p:clrMap bg1="lt1" tx1="dk1" bg2="lt2" tx2="dk2" accent1="accent1" accent2="accent2" accent3="accent3" accent4="accent4" accent5="accent5" accent6="accent6" hlink="hlink" folHlink="folHlink"/>
  <p:sldLayoutIdLst>
    <p:sldLayoutId id="2147483999" r:id="rId1"/>
    <p:sldLayoutId id="2147484000" r:id="rId2"/>
    <p:sldLayoutId id="2147484001" r:id="rId3"/>
    <p:sldLayoutId id="2147484002" r:id="rId4"/>
    <p:sldLayoutId id="2147484003" r:id="rId5"/>
    <p:sldLayoutId id="2147484004" r:id="rId6"/>
    <p:sldLayoutId id="2147484005" r:id="rId7"/>
    <p:sldLayoutId id="2147484006" r:id="rId8"/>
    <p:sldLayoutId id="2147484007" r:id="rId9"/>
    <p:sldLayoutId id="2147484008" r:id="rId10"/>
    <p:sldLayoutId id="21474840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grpSp>
        <p:nvGrpSpPr>
          <p:cNvPr id="29" name="Group 24">
            <a:extLst>
              <a:ext uri="{FF2B5EF4-FFF2-40B4-BE49-F238E27FC236}">
                <a16:creationId xmlns:a16="http://schemas.microsoft.com/office/drawing/2014/main" id="{D2C4BFA1-2075-4901-9E24-E41D1FDD51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26" name="Oval 5">
              <a:extLst>
                <a:ext uri="{FF2B5EF4-FFF2-40B4-BE49-F238E27FC236}">
                  <a16:creationId xmlns:a16="http://schemas.microsoft.com/office/drawing/2014/main" id="{985A7375-E3AF-4F5C-85AE-17E8832952CA}"/>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31" name="Oval 26">
              <a:extLst>
                <a:ext uri="{FF2B5EF4-FFF2-40B4-BE49-F238E27FC236}">
                  <a16:creationId xmlns:a16="http://schemas.microsoft.com/office/drawing/2014/main" id="{F0307F65-8304-4FA8-A841-D4D7625411BE}"/>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28" name="Oval 5">
              <a:extLst>
                <a:ext uri="{FF2B5EF4-FFF2-40B4-BE49-F238E27FC236}">
                  <a16:creationId xmlns:a16="http://schemas.microsoft.com/office/drawing/2014/main" id="{C8B8394C-136F-4E05-A002-D93A5E79CD50}"/>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p:nvSpPr>
          <p:cNvPr id="30" name="Rectangle 29">
            <a:extLst>
              <a:ext uri="{FF2B5EF4-FFF2-40B4-BE49-F238E27FC236}">
                <a16:creationId xmlns:a16="http://schemas.microsoft.com/office/drawing/2014/main" id="{053FB2EE-284F-4C87-AB3D-BBF87A9FAB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514600"/>
            <a:ext cx="1219200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B1A0BCF-5B5C-431A-A4CB-38BE3E79F571}"/>
              </a:ext>
            </a:extLst>
          </p:cNvPr>
          <p:cNvSpPr>
            <a:spLocks noGrp="1"/>
          </p:cNvSpPr>
          <p:nvPr>
            <p:ph type="ctrTitle"/>
          </p:nvPr>
        </p:nvSpPr>
        <p:spPr>
          <a:xfrm>
            <a:off x="1524000" y="2776538"/>
            <a:ext cx="9144000" cy="1381188"/>
          </a:xfrm>
        </p:spPr>
        <p:txBody>
          <a:bodyPr anchor="ctr">
            <a:normAutofit/>
          </a:bodyPr>
          <a:lstStyle/>
          <a:p>
            <a:r>
              <a:rPr lang="en-US" sz="4000" dirty="0">
                <a:solidFill>
                  <a:schemeClr val="bg2"/>
                </a:solidFill>
              </a:rPr>
              <a:t>An Introduction to Patient Identification and Proper Sample Labeling for Blood Bank</a:t>
            </a:r>
          </a:p>
        </p:txBody>
      </p:sp>
    </p:spTree>
    <p:extLst>
      <p:ext uri="{BB962C8B-B14F-4D97-AF65-F5344CB8AC3E}">
        <p14:creationId xmlns:p14="http://schemas.microsoft.com/office/powerpoint/2010/main" val="46640755"/>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473C6CC-8100-4F35-B9AE-DCBC5283E093}"/>
              </a:ext>
            </a:extLst>
          </p:cNvPr>
          <p:cNvSpPr>
            <a:spLocks noGrp="1"/>
          </p:cNvSpPr>
          <p:nvPr>
            <p:ph type="title"/>
          </p:nvPr>
        </p:nvSpPr>
        <p:spPr>
          <a:xfrm>
            <a:off x="728472" y="811693"/>
            <a:ext cx="3335594" cy="5403370"/>
          </a:xfrm>
        </p:spPr>
        <p:txBody>
          <a:bodyPr>
            <a:normAutofit/>
          </a:bodyPr>
          <a:lstStyle/>
          <a:p>
            <a:pPr algn="ctr"/>
            <a:r>
              <a:rPr lang="en-US" dirty="0">
                <a:solidFill>
                  <a:srgbClr val="FFFFFF"/>
                </a:solidFill>
              </a:rPr>
              <a:t>Proper Patient Identification</a:t>
            </a:r>
          </a:p>
        </p:txBody>
      </p:sp>
      <p:sp>
        <p:nvSpPr>
          <p:cNvPr id="12" name="Rectangle 11">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16124C28-65CF-40E6-8546-05658F4D28F0}"/>
              </a:ext>
            </a:extLst>
          </p:cNvPr>
          <p:cNvGraphicFramePr>
            <a:graphicFrameLocks noGrp="1"/>
          </p:cNvGraphicFramePr>
          <p:nvPr>
            <p:ph idx="1"/>
            <p:extLst>
              <p:ext uri="{D42A27DB-BD31-4B8C-83A1-F6EECF244321}">
                <p14:modId xmlns:p14="http://schemas.microsoft.com/office/powerpoint/2010/main" val="1111530094"/>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984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9880304-B164-475F-860E-B00D818AD5C3}"/>
              </a:ext>
            </a:extLst>
          </p:cNvPr>
          <p:cNvSpPr>
            <a:spLocks noGrp="1"/>
          </p:cNvSpPr>
          <p:nvPr>
            <p:ph type="title"/>
          </p:nvPr>
        </p:nvSpPr>
        <p:spPr>
          <a:xfrm>
            <a:off x="659350" y="811693"/>
            <a:ext cx="3335594" cy="5403370"/>
          </a:xfrm>
        </p:spPr>
        <p:txBody>
          <a:bodyPr>
            <a:normAutofit/>
          </a:bodyPr>
          <a:lstStyle/>
          <a:p>
            <a:pPr algn="ctr"/>
            <a:r>
              <a:rPr lang="en-US" dirty="0">
                <a:solidFill>
                  <a:srgbClr val="FFFFFF"/>
                </a:solidFill>
              </a:rPr>
              <a:t>Soft ID Procedure</a:t>
            </a:r>
            <a:br>
              <a:rPr lang="en-US" dirty="0">
                <a:solidFill>
                  <a:srgbClr val="FFFFFF"/>
                </a:solidFill>
              </a:rPr>
            </a:br>
            <a:r>
              <a:rPr lang="en-US" dirty="0">
                <a:solidFill>
                  <a:srgbClr val="FFFFFF"/>
                </a:solidFill>
              </a:rPr>
              <a:t>(Basic PDA Use)</a:t>
            </a:r>
          </a:p>
        </p:txBody>
      </p:sp>
      <p:sp>
        <p:nvSpPr>
          <p:cNvPr id="12" name="Rectangle 11">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F1021053-96C6-412B-B4E8-1BA4517762C8}"/>
              </a:ext>
            </a:extLst>
          </p:cNvPr>
          <p:cNvGraphicFramePr>
            <a:graphicFrameLocks noGrp="1"/>
          </p:cNvGraphicFramePr>
          <p:nvPr>
            <p:ph idx="1"/>
            <p:extLst>
              <p:ext uri="{D42A27DB-BD31-4B8C-83A1-F6EECF244321}">
                <p14:modId xmlns:p14="http://schemas.microsoft.com/office/powerpoint/2010/main" val="1547525192"/>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37540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F7F08EE-8BCF-4C9A-B753-97DF62027BF6}"/>
              </a:ext>
            </a:extLst>
          </p:cNvPr>
          <p:cNvSpPr>
            <a:spLocks noGrp="1"/>
          </p:cNvSpPr>
          <p:nvPr>
            <p:ph type="title"/>
          </p:nvPr>
        </p:nvSpPr>
        <p:spPr>
          <a:xfrm>
            <a:off x="640079" y="2053641"/>
            <a:ext cx="3669161" cy="2760098"/>
          </a:xfrm>
        </p:spPr>
        <p:txBody>
          <a:bodyPr>
            <a:normAutofit/>
          </a:bodyPr>
          <a:lstStyle/>
          <a:p>
            <a:pPr algn="ctr"/>
            <a:r>
              <a:rPr lang="en-US" sz="4100" dirty="0">
                <a:solidFill>
                  <a:srgbClr val="FFFFFF"/>
                </a:solidFill>
              </a:rPr>
              <a:t>General Rules Regarding </a:t>
            </a:r>
            <a:br>
              <a:rPr lang="en-US" sz="4100" dirty="0">
                <a:solidFill>
                  <a:srgbClr val="FFFFFF"/>
                </a:solidFill>
              </a:rPr>
            </a:br>
            <a:r>
              <a:rPr lang="en-US" sz="4100" dirty="0">
                <a:solidFill>
                  <a:srgbClr val="FFFFFF"/>
                </a:solidFill>
              </a:rPr>
              <a:t>Blood Bank </a:t>
            </a:r>
            <a:br>
              <a:rPr lang="en-US" sz="4100" dirty="0">
                <a:solidFill>
                  <a:srgbClr val="FFFFFF"/>
                </a:solidFill>
              </a:rPr>
            </a:br>
            <a:r>
              <a:rPr lang="en-US" sz="4100" dirty="0">
                <a:solidFill>
                  <a:srgbClr val="FFFFFF"/>
                </a:solidFill>
              </a:rPr>
              <a:t>Patient Samples</a:t>
            </a:r>
          </a:p>
        </p:txBody>
      </p:sp>
      <p:sp>
        <p:nvSpPr>
          <p:cNvPr id="3" name="Content Placeholder 2">
            <a:extLst>
              <a:ext uri="{FF2B5EF4-FFF2-40B4-BE49-F238E27FC236}">
                <a16:creationId xmlns:a16="http://schemas.microsoft.com/office/drawing/2014/main" id="{7C18482E-3C64-457E-9F5F-75B2A7A9C196}"/>
              </a:ext>
            </a:extLst>
          </p:cNvPr>
          <p:cNvSpPr>
            <a:spLocks noGrp="1"/>
          </p:cNvSpPr>
          <p:nvPr>
            <p:ph idx="1"/>
          </p:nvPr>
        </p:nvSpPr>
        <p:spPr>
          <a:xfrm>
            <a:off x="6090574" y="801866"/>
            <a:ext cx="5306084" cy="5230634"/>
          </a:xfrm>
        </p:spPr>
        <p:txBody>
          <a:bodyPr anchor="ctr">
            <a:normAutofit lnSpcReduction="10000"/>
          </a:bodyPr>
          <a:lstStyle/>
          <a:p>
            <a:r>
              <a:rPr lang="en-US" sz="1700" dirty="0">
                <a:solidFill>
                  <a:srgbClr val="000000"/>
                </a:solidFill>
              </a:rPr>
              <a:t>Draw two (2) 6 ml pink top tubes.</a:t>
            </a:r>
          </a:p>
          <a:p>
            <a:r>
              <a:rPr lang="en-US" sz="1700" dirty="0">
                <a:solidFill>
                  <a:srgbClr val="000000"/>
                </a:solidFill>
              </a:rPr>
              <a:t>Label all tubes with the following information:</a:t>
            </a:r>
          </a:p>
          <a:p>
            <a:pPr lvl="1">
              <a:buFont typeface="Wingdings" panose="05000000000000000000" pitchFamily="2" charset="2"/>
              <a:buChar char="ü"/>
            </a:pPr>
            <a:r>
              <a:rPr lang="en-US" sz="1700" dirty="0">
                <a:solidFill>
                  <a:srgbClr val="000000"/>
                </a:solidFill>
              </a:rPr>
              <a:t>Patient’s full name</a:t>
            </a:r>
          </a:p>
          <a:p>
            <a:pPr lvl="1">
              <a:buFont typeface="Wingdings" panose="05000000000000000000" pitchFamily="2" charset="2"/>
              <a:buChar char="ü"/>
            </a:pPr>
            <a:r>
              <a:rPr lang="en-US" sz="1700" dirty="0">
                <a:solidFill>
                  <a:srgbClr val="000000"/>
                </a:solidFill>
              </a:rPr>
              <a:t>Date of birth</a:t>
            </a:r>
          </a:p>
          <a:p>
            <a:pPr lvl="1">
              <a:buFont typeface="Wingdings" panose="05000000000000000000" pitchFamily="2" charset="2"/>
              <a:buChar char="ü"/>
            </a:pPr>
            <a:r>
              <a:rPr lang="en-US" sz="1700" dirty="0">
                <a:solidFill>
                  <a:srgbClr val="000000"/>
                </a:solidFill>
              </a:rPr>
              <a:t>Medical Record Number</a:t>
            </a:r>
          </a:p>
          <a:p>
            <a:pPr lvl="1">
              <a:buFont typeface="Wingdings" panose="05000000000000000000" pitchFamily="2" charset="2"/>
              <a:buChar char="ü"/>
            </a:pPr>
            <a:r>
              <a:rPr lang="en-US" sz="1700" dirty="0">
                <a:solidFill>
                  <a:srgbClr val="000000"/>
                </a:solidFill>
              </a:rPr>
              <a:t>Date and time sample collected</a:t>
            </a:r>
          </a:p>
          <a:p>
            <a:pPr lvl="1">
              <a:buFont typeface="Wingdings" panose="05000000000000000000" pitchFamily="2" charset="2"/>
              <a:buChar char="ü"/>
            </a:pPr>
            <a:r>
              <a:rPr lang="en-US" sz="1700" dirty="0">
                <a:solidFill>
                  <a:srgbClr val="000000"/>
                </a:solidFill>
              </a:rPr>
              <a:t>First initial and full last name of the person drawing the blood sample. (Example: B. Smith)</a:t>
            </a:r>
          </a:p>
          <a:p>
            <a:pPr lvl="1">
              <a:buFont typeface="Wingdings" panose="05000000000000000000" pitchFamily="2" charset="2"/>
              <a:buChar char="ü"/>
            </a:pPr>
            <a:r>
              <a:rPr lang="en-US" sz="1700" dirty="0">
                <a:solidFill>
                  <a:srgbClr val="000000"/>
                </a:solidFill>
              </a:rPr>
              <a:t>Blood Bank 3 letter ID code (Commonly called </a:t>
            </a:r>
            <a:r>
              <a:rPr lang="en-US" sz="1700" dirty="0" err="1">
                <a:solidFill>
                  <a:srgbClr val="000000"/>
                </a:solidFill>
              </a:rPr>
              <a:t>BloodLoc</a:t>
            </a:r>
            <a:r>
              <a:rPr lang="en-US" sz="1700" dirty="0">
                <a:solidFill>
                  <a:srgbClr val="000000"/>
                </a:solidFill>
              </a:rPr>
              <a:t> codes). Example: </a:t>
            </a:r>
            <a:r>
              <a:rPr lang="en-US" sz="1700" u="sng" dirty="0">
                <a:solidFill>
                  <a:srgbClr val="000000"/>
                </a:solidFill>
              </a:rPr>
              <a:t>XYZ</a:t>
            </a:r>
          </a:p>
          <a:p>
            <a:pPr marL="0" lvl="1" indent="0">
              <a:lnSpc>
                <a:spcPct val="110000"/>
              </a:lnSpc>
              <a:spcBef>
                <a:spcPts val="0"/>
              </a:spcBef>
              <a:buNone/>
            </a:pPr>
            <a:r>
              <a:rPr lang="en-US" sz="1700" dirty="0">
                <a:solidFill>
                  <a:srgbClr val="000000"/>
                </a:solidFill>
              </a:rPr>
              <a:t>     	</a:t>
            </a:r>
            <a:r>
              <a:rPr lang="en-US" sz="1700" dirty="0" err="1">
                <a:solidFill>
                  <a:srgbClr val="000000"/>
                </a:solidFill>
              </a:rPr>
              <a:t>BloodLoc</a:t>
            </a:r>
            <a:r>
              <a:rPr lang="en-US" sz="1700" dirty="0">
                <a:solidFill>
                  <a:srgbClr val="000000"/>
                </a:solidFill>
              </a:rPr>
              <a:t> codes are printed in </a:t>
            </a:r>
            <a:r>
              <a:rPr lang="en-US" sz="1700" u="sng" dirty="0">
                <a:solidFill>
                  <a:srgbClr val="000000"/>
                </a:solidFill>
              </a:rPr>
              <a:t>duplicate</a:t>
            </a:r>
            <a:r>
              <a:rPr lang="en-US" sz="1700" dirty="0">
                <a:solidFill>
                  <a:srgbClr val="000000"/>
                </a:solidFill>
              </a:rPr>
              <a:t>. One 	code is placed on the patient’s hospital 	armband. The second code is placed on one of 	the pink top tubes.  After that, the code is 	handwritten on any additional tubes(s) 	collected.</a:t>
            </a:r>
          </a:p>
          <a:p>
            <a:pPr lvl="1">
              <a:buFont typeface="Wingdings" panose="05000000000000000000" pitchFamily="2" charset="2"/>
              <a:buChar char="ü"/>
            </a:pPr>
            <a:r>
              <a:rPr lang="en-US" sz="1700" dirty="0">
                <a:solidFill>
                  <a:srgbClr val="000000"/>
                </a:solidFill>
              </a:rPr>
              <a:t>All required information must appear on </a:t>
            </a:r>
            <a:r>
              <a:rPr lang="en-US" sz="1700" b="1" dirty="0">
                <a:solidFill>
                  <a:srgbClr val="000000"/>
                </a:solidFill>
              </a:rPr>
              <a:t>EACH</a:t>
            </a:r>
            <a:r>
              <a:rPr lang="en-US" sz="1700" dirty="0">
                <a:solidFill>
                  <a:srgbClr val="000000"/>
                </a:solidFill>
              </a:rPr>
              <a:t> tube submitted for testing.</a:t>
            </a:r>
          </a:p>
          <a:p>
            <a:pPr lvl="1">
              <a:buFont typeface="Wingdings" panose="05000000000000000000" pitchFamily="2" charset="2"/>
              <a:buChar char="ü"/>
            </a:pPr>
            <a:r>
              <a:rPr lang="en-US" sz="1700" dirty="0">
                <a:solidFill>
                  <a:srgbClr val="000000"/>
                </a:solidFill>
              </a:rPr>
              <a:t>LIS or hospital chart labels are acceptable.</a:t>
            </a:r>
          </a:p>
          <a:p>
            <a:pPr marL="457200" lvl="1" indent="0">
              <a:buNone/>
            </a:pPr>
            <a:endParaRPr lang="en-US" sz="1700" dirty="0">
              <a:solidFill>
                <a:srgbClr val="000000"/>
              </a:solidFill>
            </a:endParaRPr>
          </a:p>
        </p:txBody>
      </p:sp>
    </p:spTree>
    <p:extLst>
      <p:ext uri="{BB962C8B-B14F-4D97-AF65-F5344CB8AC3E}">
        <p14:creationId xmlns:p14="http://schemas.microsoft.com/office/powerpoint/2010/main" val="2034367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649A58B-1D7B-4FCF-A6E2-A3A47B468BE7}"/>
              </a:ext>
            </a:extLst>
          </p:cNvPr>
          <p:cNvSpPr>
            <a:spLocks noGrp="1"/>
          </p:cNvSpPr>
          <p:nvPr>
            <p:ph type="title"/>
          </p:nvPr>
        </p:nvSpPr>
        <p:spPr>
          <a:xfrm>
            <a:off x="640079" y="2053641"/>
            <a:ext cx="3669161" cy="2760098"/>
          </a:xfrm>
        </p:spPr>
        <p:txBody>
          <a:bodyPr>
            <a:normAutofit/>
          </a:bodyPr>
          <a:lstStyle/>
          <a:p>
            <a:pPr algn="ctr"/>
            <a:r>
              <a:rPr lang="en-US" sz="4100" dirty="0">
                <a:solidFill>
                  <a:srgbClr val="FFFFFF"/>
                </a:solidFill>
              </a:rPr>
              <a:t>General Rules Regarding </a:t>
            </a:r>
            <a:br>
              <a:rPr lang="en-US" sz="4100" dirty="0">
                <a:solidFill>
                  <a:srgbClr val="FFFFFF"/>
                </a:solidFill>
              </a:rPr>
            </a:br>
            <a:r>
              <a:rPr lang="en-US" sz="4100" dirty="0">
                <a:solidFill>
                  <a:srgbClr val="FFFFFF"/>
                </a:solidFill>
              </a:rPr>
              <a:t>Blood Bank </a:t>
            </a:r>
            <a:br>
              <a:rPr lang="en-US" sz="4100" dirty="0">
                <a:solidFill>
                  <a:srgbClr val="FFFFFF"/>
                </a:solidFill>
              </a:rPr>
            </a:br>
            <a:r>
              <a:rPr lang="en-US" sz="4100" dirty="0">
                <a:solidFill>
                  <a:srgbClr val="FFFFFF"/>
                </a:solidFill>
              </a:rPr>
              <a:t>Patient Samples</a:t>
            </a:r>
          </a:p>
        </p:txBody>
      </p:sp>
      <p:sp>
        <p:nvSpPr>
          <p:cNvPr id="3" name="Content Placeholder 2">
            <a:extLst>
              <a:ext uri="{FF2B5EF4-FFF2-40B4-BE49-F238E27FC236}">
                <a16:creationId xmlns:a16="http://schemas.microsoft.com/office/drawing/2014/main" id="{0EBAD6D4-8B43-447F-99D5-BD5E2E52F6CE}"/>
              </a:ext>
            </a:extLst>
          </p:cNvPr>
          <p:cNvSpPr>
            <a:spLocks noGrp="1"/>
          </p:cNvSpPr>
          <p:nvPr>
            <p:ph idx="1"/>
          </p:nvPr>
        </p:nvSpPr>
        <p:spPr>
          <a:xfrm>
            <a:off x="6090574" y="801866"/>
            <a:ext cx="5306084" cy="5230634"/>
          </a:xfrm>
        </p:spPr>
        <p:txBody>
          <a:bodyPr anchor="ctr">
            <a:normAutofit/>
          </a:bodyPr>
          <a:lstStyle/>
          <a:p>
            <a:r>
              <a:rPr lang="en-US" sz="1500" dirty="0">
                <a:solidFill>
                  <a:srgbClr val="000000"/>
                </a:solidFill>
              </a:rPr>
              <a:t>For inpatients, if Red Blood Cells (RBCs) are being requested, a new Type &amp; Screen order and sample will be needed every three (3) days.</a:t>
            </a:r>
          </a:p>
          <a:p>
            <a:r>
              <a:rPr lang="en-US" sz="1500" dirty="0">
                <a:solidFill>
                  <a:srgbClr val="000000"/>
                </a:solidFill>
              </a:rPr>
              <a:t>Blood Bank ID codes (</a:t>
            </a:r>
            <a:r>
              <a:rPr lang="en-US" sz="1500" dirty="0" err="1">
                <a:solidFill>
                  <a:srgbClr val="000000"/>
                </a:solidFill>
              </a:rPr>
              <a:t>BloodLoc</a:t>
            </a:r>
            <a:r>
              <a:rPr lang="en-US" sz="1500" dirty="0">
                <a:solidFill>
                  <a:srgbClr val="000000"/>
                </a:solidFill>
              </a:rPr>
              <a:t> codes), are to be used for the </a:t>
            </a:r>
            <a:r>
              <a:rPr lang="en-US" sz="1500" b="1" dirty="0">
                <a:solidFill>
                  <a:srgbClr val="000000"/>
                </a:solidFill>
              </a:rPr>
              <a:t>entire admission </a:t>
            </a:r>
            <a:r>
              <a:rPr lang="en-US" sz="1500" dirty="0">
                <a:solidFill>
                  <a:srgbClr val="000000"/>
                </a:solidFill>
              </a:rPr>
              <a:t>once assigned. That means you will not remove or switch to a new code, if the patient currently has a </a:t>
            </a:r>
            <a:r>
              <a:rPr lang="en-US" sz="1500" dirty="0" err="1">
                <a:solidFill>
                  <a:srgbClr val="000000"/>
                </a:solidFill>
              </a:rPr>
              <a:t>BloodLoc</a:t>
            </a:r>
            <a:r>
              <a:rPr lang="en-US" sz="1500" dirty="0">
                <a:solidFill>
                  <a:srgbClr val="000000"/>
                </a:solidFill>
              </a:rPr>
              <a:t> code on their armband. There can be only one code on the armband at any given time.</a:t>
            </a:r>
          </a:p>
          <a:p>
            <a:r>
              <a:rPr lang="en-US" sz="1500" dirty="0">
                <a:solidFill>
                  <a:srgbClr val="000000"/>
                </a:solidFill>
              </a:rPr>
              <a:t>If a patient’s armband needs to be replaced for any reason, prior to discarding the current hospital band, two individuals should confirm the patient’s identity and immediately transfer the current </a:t>
            </a:r>
            <a:r>
              <a:rPr lang="en-US" sz="1500" dirty="0" err="1">
                <a:solidFill>
                  <a:srgbClr val="000000"/>
                </a:solidFill>
              </a:rPr>
              <a:t>BloodLoc</a:t>
            </a:r>
            <a:r>
              <a:rPr lang="en-US" sz="1500" dirty="0">
                <a:solidFill>
                  <a:srgbClr val="000000"/>
                </a:solidFill>
              </a:rPr>
              <a:t> code to the new hospital armband while at the patient’s bedside.</a:t>
            </a:r>
          </a:p>
          <a:p>
            <a:r>
              <a:rPr lang="en-US" sz="1500" dirty="0">
                <a:solidFill>
                  <a:srgbClr val="000000"/>
                </a:solidFill>
              </a:rPr>
              <a:t>If the armband has been removed or the information is no longer legible, a new </a:t>
            </a:r>
            <a:r>
              <a:rPr lang="en-US" sz="1500" dirty="0" err="1">
                <a:solidFill>
                  <a:srgbClr val="000000"/>
                </a:solidFill>
              </a:rPr>
              <a:t>BloodLoc</a:t>
            </a:r>
            <a:r>
              <a:rPr lang="en-US" sz="1500" dirty="0">
                <a:solidFill>
                  <a:srgbClr val="000000"/>
                </a:solidFill>
              </a:rPr>
              <a:t> code must be assigned. </a:t>
            </a:r>
          </a:p>
          <a:p>
            <a:r>
              <a:rPr lang="en-US" sz="1500" dirty="0">
                <a:solidFill>
                  <a:srgbClr val="000000"/>
                </a:solidFill>
              </a:rPr>
              <a:t>Improperly labeled tubes will be rejected. This includes samples submitted to Blood Bank with more than one patient label on the tube.</a:t>
            </a:r>
          </a:p>
          <a:p>
            <a:r>
              <a:rPr lang="en-US" sz="1500" dirty="0">
                <a:solidFill>
                  <a:srgbClr val="000000"/>
                </a:solidFill>
              </a:rPr>
              <a:t>If you have any questions or concerns, contact the Blood Bank staff before you draw any blood samples.</a:t>
            </a:r>
          </a:p>
        </p:txBody>
      </p:sp>
    </p:spTree>
    <p:extLst>
      <p:ext uri="{BB962C8B-B14F-4D97-AF65-F5344CB8AC3E}">
        <p14:creationId xmlns:p14="http://schemas.microsoft.com/office/powerpoint/2010/main" val="1862975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EB1081F6-03F3-4024-8D4D-4AFF4EF6DB38}"/>
              </a:ext>
            </a:extLst>
          </p:cNvPr>
          <p:cNvSpPr>
            <a:spLocks noGrp="1"/>
          </p:cNvSpPr>
          <p:nvPr>
            <p:ph idx="1"/>
          </p:nvPr>
        </p:nvSpPr>
        <p:spPr>
          <a:xfrm>
            <a:off x="838200" y="2779776"/>
            <a:ext cx="10515600" cy="1499616"/>
          </a:xfrm>
        </p:spPr>
        <p:txBody>
          <a:bodyPr>
            <a:normAutofit/>
          </a:bodyPr>
          <a:lstStyle/>
          <a:p>
            <a:pPr marL="0" indent="0" algn="ctr">
              <a:buNone/>
            </a:pPr>
            <a:r>
              <a:rPr lang="en-US" sz="9600" dirty="0"/>
              <a:t>The End</a:t>
            </a:r>
          </a:p>
        </p:txBody>
      </p:sp>
    </p:spTree>
    <p:extLst>
      <p:ext uri="{BB962C8B-B14F-4D97-AF65-F5344CB8AC3E}">
        <p14:creationId xmlns:p14="http://schemas.microsoft.com/office/powerpoint/2010/main" val="77666640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271</TotalTime>
  <Words>500</Words>
  <Application>Microsoft Office PowerPoint</Application>
  <PresentationFormat>Widescreen</PresentationFormat>
  <Paragraphs>46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An Introduction to Patient Identification and Proper Sample Labeling for Blood Bank</vt:lpstr>
      <vt:lpstr>Proper Patient Identification</vt:lpstr>
      <vt:lpstr>Soft ID Procedure (Basic PDA Use)</vt:lpstr>
      <vt:lpstr>General Rules Regarding  Blood Bank  Patient Samples</vt:lpstr>
      <vt:lpstr>General Rules Regarding  Blood Bank  Patient Samples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Patient Identification and the Blood Bank ID System</dc:title>
  <dc:creator>Reonda Cannon</dc:creator>
  <cp:lastModifiedBy>Reonda Cannon</cp:lastModifiedBy>
  <cp:revision>11</cp:revision>
  <cp:lastPrinted>2019-10-10T18:44:35Z</cp:lastPrinted>
  <dcterms:created xsi:type="dcterms:W3CDTF">2019-10-10T16:23:36Z</dcterms:created>
  <dcterms:modified xsi:type="dcterms:W3CDTF">2019-10-10T21:06:36Z</dcterms:modified>
</cp:coreProperties>
</file>