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377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90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170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23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7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679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34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484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45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491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28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0013D-86BA-471B-B4AB-603AFC5326A7}" type="datetimeFigureOut">
              <a:rPr lang="en-AU" smtClean="0"/>
              <a:t>20/11/2019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067B3-0CDB-4ED3-B0EF-EA4657B7DE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157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97" y="478756"/>
            <a:ext cx="6033521" cy="46386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439401" y="251817"/>
            <a:ext cx="5510464" cy="64633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MCV delta within 1 day</a:t>
            </a:r>
          </a:p>
          <a:p>
            <a:r>
              <a:rPr lang="en-AU" dirty="0" smtClean="0">
                <a:solidFill>
                  <a:srgbClr val="FF0000"/>
                </a:solidFill>
              </a:rPr>
              <a:t>Biochemistry unsuitable</a:t>
            </a:r>
          </a:p>
          <a:p>
            <a:r>
              <a:rPr lang="en-AU" dirty="0" smtClean="0"/>
              <a:t>Note MCV up, MCH up but </a:t>
            </a:r>
            <a:r>
              <a:rPr lang="en-AU" dirty="0" smtClean="0">
                <a:solidFill>
                  <a:srgbClr val="FF0000"/>
                </a:solidFill>
              </a:rPr>
              <a:t>MCHC unchanged</a:t>
            </a:r>
            <a:r>
              <a:rPr lang="en-AU" dirty="0" smtClean="0"/>
              <a:t>.</a:t>
            </a:r>
          </a:p>
          <a:p>
            <a:endParaRPr lang="en-AU" dirty="0" smtClean="0"/>
          </a:p>
          <a:p>
            <a:r>
              <a:rPr lang="en-AU" dirty="0" smtClean="0"/>
              <a:t>Consider WBIT but </a:t>
            </a:r>
            <a:r>
              <a:rPr lang="en-AU" dirty="0" err="1" smtClean="0"/>
              <a:t>Biochem</a:t>
            </a:r>
            <a:r>
              <a:rPr lang="en-AU" dirty="0" smtClean="0"/>
              <a:t> supports contamination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If it were glucose </a:t>
            </a:r>
          </a:p>
          <a:p>
            <a:r>
              <a:rPr lang="en-AU" dirty="0" smtClean="0"/>
              <a:t>MCV up, MCH unchanged and MCHC down proportional to MCV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If it were lipid</a:t>
            </a:r>
          </a:p>
          <a:p>
            <a:r>
              <a:rPr lang="en-AU" dirty="0" smtClean="0"/>
              <a:t>MCV unchanged, MCH up, MCHC up.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This is a combination of Glucose and TPN</a:t>
            </a:r>
          </a:p>
          <a:p>
            <a:r>
              <a:rPr lang="en-AU" dirty="0" smtClean="0"/>
              <a:t>MCV up due to glucose</a:t>
            </a:r>
          </a:p>
          <a:p>
            <a:r>
              <a:rPr lang="en-AU" dirty="0" smtClean="0"/>
              <a:t>MCH up due to TPN </a:t>
            </a:r>
            <a:r>
              <a:rPr lang="en-AU" dirty="0" smtClean="0"/>
              <a:t>lipid falsely elevating the HB</a:t>
            </a:r>
            <a:endParaRPr lang="en-AU" dirty="0" smtClean="0"/>
          </a:p>
          <a:p>
            <a:r>
              <a:rPr lang="en-AU" dirty="0" smtClean="0"/>
              <a:t>MCHC unchanged because it was down due to glucose and up due to TPN/lipid to the same value.</a:t>
            </a:r>
          </a:p>
          <a:p>
            <a:endParaRPr lang="en-AU" dirty="0"/>
          </a:p>
          <a:p>
            <a:r>
              <a:rPr lang="en-AU" dirty="0" smtClean="0">
                <a:solidFill>
                  <a:srgbClr val="00B050"/>
                </a:solidFill>
              </a:rPr>
              <a:t>If however, this change was seen over months, </a:t>
            </a:r>
            <a:r>
              <a:rPr lang="en-AU" dirty="0" smtClean="0"/>
              <a:t>you could consider a macrocytic drug such as </a:t>
            </a:r>
            <a:r>
              <a:rPr lang="en-AU" dirty="0" err="1" smtClean="0"/>
              <a:t>hydroxyurea</a:t>
            </a:r>
            <a:r>
              <a:rPr lang="en-AU" dirty="0" smtClean="0"/>
              <a:t> increasing the MCV and therefore the MCH while not affecting the MCHC.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333375" y="5295900"/>
            <a:ext cx="5965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Delta check 1 day – TPN/Glucose/Lipid/WBIT</a:t>
            </a:r>
          </a:p>
          <a:p>
            <a:r>
              <a:rPr lang="en-AU" dirty="0" smtClean="0"/>
              <a:t>Delta check Months – Macrocytic drug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576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Alfred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Schischka, Steven</dc:creator>
  <cp:lastModifiedBy>Schischka, Steven</cp:lastModifiedBy>
  <cp:revision>3</cp:revision>
  <dcterms:created xsi:type="dcterms:W3CDTF">2019-11-19T21:44:48Z</dcterms:created>
  <dcterms:modified xsi:type="dcterms:W3CDTF">2019-11-19T21:54:12Z</dcterms:modified>
</cp:coreProperties>
</file>