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240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717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29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910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119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071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207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393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329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149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B46CD-5ABC-464D-A75F-3A6FA44718D0}" type="datetimeFigureOut">
              <a:rPr lang="en-AU" smtClean="0"/>
              <a:t>30/11/2019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AEDF-E35B-4362-8EC4-D9EAC1C279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565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0" y="2875357"/>
            <a:ext cx="8964488" cy="39826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130" y="0"/>
            <a:ext cx="8964488" cy="28623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Pathological INR QC out at 09:00 on Maxine.</a:t>
            </a:r>
          </a:p>
          <a:p>
            <a:r>
              <a:rPr lang="en-AU" dirty="0" smtClean="0"/>
              <a:t>Normal INR QC ok but slightly lower than usual.</a:t>
            </a:r>
          </a:p>
          <a:p>
            <a:endParaRPr lang="en-AU" dirty="0"/>
          </a:p>
          <a:p>
            <a:r>
              <a:rPr lang="en-AU" dirty="0" smtClean="0"/>
              <a:t>No stir bar in the </a:t>
            </a:r>
            <a:r>
              <a:rPr lang="en-AU" dirty="0" err="1" smtClean="0"/>
              <a:t>NeoPTimal</a:t>
            </a:r>
            <a:r>
              <a:rPr lang="en-AU" dirty="0" smtClean="0"/>
              <a:t> reagent.</a:t>
            </a:r>
          </a:p>
          <a:p>
            <a:r>
              <a:rPr lang="en-AU" dirty="0" smtClean="0"/>
              <a:t>New reagent, same QC, Results now back in range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Handy Note #1 Reagent issues can often only affect one QC level – usually the pathological.</a:t>
            </a:r>
          </a:p>
          <a:p>
            <a:r>
              <a:rPr lang="en-AU" dirty="0" smtClean="0"/>
              <a:t>Handy Note #2 Always re-run both levels of QC even if only one is out.</a:t>
            </a:r>
          </a:p>
          <a:p>
            <a:endParaRPr lang="en-AU" dirty="0"/>
          </a:p>
          <a:p>
            <a:r>
              <a:rPr lang="en-AU" dirty="0" smtClean="0"/>
              <a:t>Note sure why the results are short and not long.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0358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84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Alfred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gahaematol</dc:creator>
  <cp:lastModifiedBy>gahaematol</cp:lastModifiedBy>
  <cp:revision>2</cp:revision>
  <dcterms:created xsi:type="dcterms:W3CDTF">2019-11-30T02:31:19Z</dcterms:created>
  <dcterms:modified xsi:type="dcterms:W3CDTF">2019-11-30T02:40:12Z</dcterms:modified>
</cp:coreProperties>
</file>