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3C647-C3DA-4550-B0D4-C567DB4BEE72}" type="datetimeFigureOut">
              <a:rPr lang="en-AU" smtClean="0"/>
              <a:t>19/02/2020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88C91-82BE-4B22-852B-B1A740010CB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78376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3C647-C3DA-4550-B0D4-C567DB4BEE72}" type="datetimeFigureOut">
              <a:rPr lang="en-AU" smtClean="0"/>
              <a:t>19/02/2020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88C91-82BE-4B22-852B-B1A740010CB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2620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3C647-C3DA-4550-B0D4-C567DB4BEE72}" type="datetimeFigureOut">
              <a:rPr lang="en-AU" smtClean="0"/>
              <a:t>19/02/2020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88C91-82BE-4B22-852B-B1A740010CB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5334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3C647-C3DA-4550-B0D4-C567DB4BEE72}" type="datetimeFigureOut">
              <a:rPr lang="en-AU" smtClean="0"/>
              <a:t>19/02/2020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88C91-82BE-4B22-852B-B1A740010CB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16364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3C647-C3DA-4550-B0D4-C567DB4BEE72}" type="datetimeFigureOut">
              <a:rPr lang="en-AU" smtClean="0"/>
              <a:t>19/02/2020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88C91-82BE-4B22-852B-B1A740010CB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0309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3C647-C3DA-4550-B0D4-C567DB4BEE72}" type="datetimeFigureOut">
              <a:rPr lang="en-AU" smtClean="0"/>
              <a:t>19/02/2020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88C91-82BE-4B22-852B-B1A740010CB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98104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3C647-C3DA-4550-B0D4-C567DB4BEE72}" type="datetimeFigureOut">
              <a:rPr lang="en-AU" smtClean="0"/>
              <a:t>19/02/2020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88C91-82BE-4B22-852B-B1A740010CB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45247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3C647-C3DA-4550-B0D4-C567DB4BEE72}" type="datetimeFigureOut">
              <a:rPr lang="en-AU" smtClean="0"/>
              <a:t>19/02/2020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88C91-82BE-4B22-852B-B1A740010CB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5655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3C647-C3DA-4550-B0D4-C567DB4BEE72}" type="datetimeFigureOut">
              <a:rPr lang="en-AU" smtClean="0"/>
              <a:t>19/02/2020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88C91-82BE-4B22-852B-B1A740010CB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29925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3C647-C3DA-4550-B0D4-C567DB4BEE72}" type="datetimeFigureOut">
              <a:rPr lang="en-AU" smtClean="0"/>
              <a:t>19/02/2020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88C91-82BE-4B22-852B-B1A740010CB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3920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3C647-C3DA-4550-B0D4-C567DB4BEE72}" type="datetimeFigureOut">
              <a:rPr lang="en-AU" smtClean="0"/>
              <a:t>19/02/2020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88C91-82BE-4B22-852B-B1A740010CB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217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3C647-C3DA-4550-B0D4-C567DB4BEE72}" type="datetimeFigureOut">
              <a:rPr lang="en-AU" smtClean="0"/>
              <a:t>19/02/2020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88C91-82BE-4B22-852B-B1A740010CB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42677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692696"/>
            <a:ext cx="7772400" cy="1470025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AU" dirty="0" smtClean="0"/>
              <a:t>New Blood Film QAP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2348880"/>
            <a:ext cx="8424936" cy="4176464"/>
          </a:xfrm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en-AU" dirty="0" smtClean="0"/>
              <a:t>There is a new Blood Film QAP program </a:t>
            </a:r>
            <a:r>
              <a:rPr lang="en-AU" dirty="0" smtClean="0"/>
              <a:t>available for </a:t>
            </a:r>
            <a:r>
              <a:rPr lang="en-AU" dirty="0" smtClean="0"/>
              <a:t>staff.</a:t>
            </a:r>
          </a:p>
          <a:p>
            <a:endParaRPr lang="en-AU" dirty="0" smtClean="0"/>
          </a:p>
          <a:p>
            <a:r>
              <a:rPr lang="en-AU" dirty="0" smtClean="0"/>
              <a:t>Notification will come through MTS.</a:t>
            </a:r>
          </a:p>
          <a:p>
            <a:endParaRPr lang="en-AU" dirty="0" smtClean="0"/>
          </a:p>
          <a:p>
            <a:r>
              <a:rPr lang="en-AU" dirty="0" smtClean="0"/>
              <a:t> Submission is excel based and password protected. </a:t>
            </a:r>
          </a:p>
          <a:p>
            <a:endParaRPr lang="en-AU" dirty="0" smtClean="0"/>
          </a:p>
          <a:p>
            <a:r>
              <a:rPr lang="en-AU" dirty="0" smtClean="0"/>
              <a:t>Results will be de-identified and tabulated.</a:t>
            </a:r>
          </a:p>
          <a:p>
            <a:endParaRPr lang="en-AU" dirty="0"/>
          </a:p>
          <a:p>
            <a:r>
              <a:rPr lang="en-AU" dirty="0" smtClean="0"/>
              <a:t>This will assist </a:t>
            </a:r>
            <a:r>
              <a:rPr lang="en-AU" dirty="0" smtClean="0"/>
              <a:t>in registration requirements,  </a:t>
            </a:r>
            <a:r>
              <a:rPr lang="en-AU" dirty="0" smtClean="0"/>
              <a:t>standardising commenting </a:t>
            </a:r>
            <a:r>
              <a:rPr lang="en-AU" dirty="0" smtClean="0"/>
              <a:t>and </a:t>
            </a:r>
            <a:r>
              <a:rPr lang="en-AU" dirty="0" smtClean="0"/>
              <a:t>selecting </a:t>
            </a:r>
            <a:r>
              <a:rPr lang="en-AU" dirty="0" smtClean="0"/>
              <a:t>future education </a:t>
            </a:r>
            <a:r>
              <a:rPr lang="en-AU" dirty="0" smtClean="0"/>
              <a:t>session topics.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62791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AU" dirty="0" smtClean="0"/>
              <a:t>File Location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76672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AU" dirty="0" smtClean="0"/>
              <a:t>H:\shared\MORPHOLOGY QAP</a:t>
            </a:r>
            <a:endParaRPr lang="en-A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420888"/>
            <a:ext cx="4176464" cy="43613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2937355"/>
            <a:ext cx="3960440" cy="369331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rgbClr val="7030A0"/>
                </a:solidFill>
              </a:rPr>
              <a:t>Your file is either</a:t>
            </a:r>
          </a:p>
          <a:p>
            <a:r>
              <a:rPr lang="en-AU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/>
              <a:t>First name + first letter of surname</a:t>
            </a:r>
          </a:p>
          <a:p>
            <a:r>
              <a:rPr lang="en-AU" dirty="0" smtClean="0"/>
              <a:t>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/>
              <a:t>Surname + first letter of first name</a:t>
            </a:r>
          </a:p>
          <a:p>
            <a:endParaRPr lang="en-AU" dirty="0" smtClean="0"/>
          </a:p>
          <a:p>
            <a:r>
              <a:rPr lang="en-AU" dirty="0" smtClean="0">
                <a:solidFill>
                  <a:srgbClr val="FF0000"/>
                </a:solidFill>
              </a:rPr>
              <a:t>Your password </a:t>
            </a:r>
            <a:r>
              <a:rPr lang="en-AU" dirty="0" smtClean="0"/>
              <a:t>is your staff ID.</a:t>
            </a:r>
          </a:p>
          <a:p>
            <a:endParaRPr lang="en-AU" dirty="0"/>
          </a:p>
          <a:p>
            <a:r>
              <a:rPr lang="en-AU" dirty="0" smtClean="0"/>
              <a:t>If your password doesn’t work – let me know.</a:t>
            </a:r>
          </a:p>
          <a:p>
            <a:endParaRPr lang="en-AU" dirty="0"/>
          </a:p>
          <a:p>
            <a:r>
              <a:rPr lang="en-AU" u="sng" dirty="0" smtClean="0">
                <a:solidFill>
                  <a:srgbClr val="FF0000"/>
                </a:solidFill>
              </a:rPr>
              <a:t>DO NOT CHANGE YOUR PASSWORD.</a:t>
            </a:r>
            <a:endParaRPr lang="en-AU" u="sng" dirty="0">
              <a:solidFill>
                <a:srgbClr val="FF0000"/>
              </a:solidFill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61552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n-AU" dirty="0" smtClean="0"/>
              <a:t>When opening your file </a:t>
            </a:r>
            <a:br>
              <a:rPr lang="en-AU" dirty="0" smtClean="0"/>
            </a:br>
            <a:r>
              <a:rPr lang="en-AU" dirty="0" smtClean="0"/>
              <a:t>– enter </a:t>
            </a:r>
            <a:r>
              <a:rPr lang="en-AU" dirty="0" smtClean="0">
                <a:solidFill>
                  <a:srgbClr val="FF0000"/>
                </a:solidFill>
              </a:rPr>
              <a:t>your staff ID</a:t>
            </a:r>
            <a:endParaRPr lang="en-AU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21353"/>
            <a:ext cx="8229600" cy="428365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1005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784976" cy="4525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4725144"/>
            <a:ext cx="5868144" cy="20313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/>
              <a:t>Enter the ID of the film you are doing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/>
              <a:t>Manually type in your diff in % and NRBC / 100 WBC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/>
              <a:t>Enter your WBC estimate to a whole number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/>
              <a:t>Use the </a:t>
            </a:r>
            <a:r>
              <a:rPr lang="en-AU" dirty="0" smtClean="0">
                <a:solidFill>
                  <a:srgbClr val="FF0000"/>
                </a:solidFill>
              </a:rPr>
              <a:t>drop down box* </a:t>
            </a:r>
            <a:r>
              <a:rPr lang="en-AU" dirty="0" smtClean="0"/>
              <a:t>to describe your WBC</a:t>
            </a:r>
            <a:endParaRPr lang="en-AU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6415" y="5737294"/>
            <a:ext cx="3181350" cy="1019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882621" y="4725144"/>
            <a:ext cx="3171974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 smtClean="0">
                <a:solidFill>
                  <a:srgbClr val="FF0000"/>
                </a:solidFill>
              </a:rPr>
              <a:t>Click in the cell*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 smtClean="0">
                <a:solidFill>
                  <a:srgbClr val="FF0000"/>
                </a:solidFill>
              </a:rPr>
              <a:t>A down arrow will appear*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 smtClean="0">
                <a:solidFill>
                  <a:srgbClr val="FF0000"/>
                </a:solidFill>
              </a:rPr>
              <a:t>Select your comment from the down arrow*</a:t>
            </a:r>
            <a:endParaRPr lang="en-AU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46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4641838" cy="4525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7504" y="4826675"/>
            <a:ext cx="7200800" cy="17543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/>
              <a:t>Enter your PLT estimate to a whole number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/>
              <a:t>Use the drop down box to describe your PLT morphology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/>
              <a:t>Use the drop down box to describe your RBC morphology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652120" y="1988840"/>
            <a:ext cx="3171974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 smtClean="0">
                <a:solidFill>
                  <a:srgbClr val="FF0000"/>
                </a:solidFill>
              </a:rPr>
              <a:t>Click in the cell*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 smtClean="0">
                <a:solidFill>
                  <a:srgbClr val="FF0000"/>
                </a:solidFill>
              </a:rPr>
              <a:t>A down arrow will appear*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 smtClean="0">
                <a:solidFill>
                  <a:srgbClr val="FF0000"/>
                </a:solidFill>
              </a:rPr>
              <a:t>Select your comment from the down arrow*</a:t>
            </a:r>
            <a:endParaRPr lang="en-AU" sz="1400" dirty="0">
              <a:solidFill>
                <a:srgbClr val="FF0000"/>
              </a:solidFill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942947"/>
            <a:ext cx="3181350" cy="10191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7656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AU" sz="3600" dirty="0" smtClean="0"/>
              <a:t>Inclusions, “gross” film changes and diagnosis.</a:t>
            </a:r>
            <a:endParaRPr lang="en-AU" sz="3600" dirty="0"/>
          </a:p>
        </p:txBody>
      </p:sp>
      <p:pic>
        <p:nvPicPr>
          <p:cNvPr id="512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72816"/>
            <a:ext cx="4368269" cy="224507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7504" y="4243664"/>
            <a:ext cx="7200800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/>
              <a:t>Use the drop down box to describe your Inclusion morphology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/>
              <a:t>Use the drop down box to describe your “Film” morphology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/>
              <a:t>Enter text in line C74 with your diagnosis. The full text is visible in the tool bar as you type it in.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/>
              <a:t>Then </a:t>
            </a:r>
            <a:r>
              <a:rPr lang="en-AU" dirty="0" smtClean="0">
                <a:solidFill>
                  <a:srgbClr val="FF0000"/>
                </a:solidFill>
              </a:rPr>
              <a:t>SAVE THE FILE. </a:t>
            </a:r>
            <a:r>
              <a:rPr lang="en-AU" i="1" u="sng" dirty="0" smtClean="0">
                <a:solidFill>
                  <a:srgbClr val="FF0000"/>
                </a:solidFill>
              </a:rPr>
              <a:t>( DO NOT CHANGE YOUR PASSWORD)</a:t>
            </a:r>
          </a:p>
        </p:txBody>
      </p:sp>
    </p:spTree>
    <p:extLst>
      <p:ext uri="{BB962C8B-B14F-4D97-AF65-F5344CB8AC3E}">
        <p14:creationId xmlns:p14="http://schemas.microsoft.com/office/powerpoint/2010/main" val="1418830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AU" dirty="0" smtClean="0"/>
              <a:t>Thank You !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81934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283</Words>
  <Application>Microsoft Office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New Blood Film QAP</vt:lpstr>
      <vt:lpstr>File Location</vt:lpstr>
      <vt:lpstr>When opening your file  – enter your staff ID</vt:lpstr>
      <vt:lpstr>PowerPoint Presentation</vt:lpstr>
      <vt:lpstr>PowerPoint Presentation</vt:lpstr>
      <vt:lpstr>Inclusions, “gross” film changes and diagnosis.</vt:lpstr>
      <vt:lpstr>Thank You !</vt:lpstr>
    </vt:vector>
  </TitlesOfParts>
  <Company>Alfred Health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Blood Film QAP</dc:title>
  <dc:creator>Schischka, Steven</dc:creator>
  <cp:lastModifiedBy>Schischka, Steven</cp:lastModifiedBy>
  <cp:revision>9</cp:revision>
  <dcterms:created xsi:type="dcterms:W3CDTF">2020-02-18T22:10:23Z</dcterms:created>
  <dcterms:modified xsi:type="dcterms:W3CDTF">2020-02-19T03:08:37Z</dcterms:modified>
</cp:coreProperties>
</file>