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8"/>
  </p:handoutMasterIdLst>
  <p:sldIdLst>
    <p:sldId id="256" r:id="rId2"/>
    <p:sldId id="264" r:id="rId3"/>
    <p:sldId id="273" r:id="rId4"/>
    <p:sldId id="258" r:id="rId5"/>
    <p:sldId id="259" r:id="rId6"/>
    <p:sldId id="260" r:id="rId7"/>
    <p:sldId id="265" r:id="rId8"/>
    <p:sldId id="269" r:id="rId9"/>
    <p:sldId id="271" r:id="rId10"/>
    <p:sldId id="270" r:id="rId11"/>
    <p:sldId id="268" r:id="rId12"/>
    <p:sldId id="267" r:id="rId13"/>
    <p:sldId id="274" r:id="rId14"/>
    <p:sldId id="275" r:id="rId15"/>
    <p:sldId id="263" r:id="rId16"/>
    <p:sldId id="272" r:id="rId17"/>
  </p:sldIdLst>
  <p:sldSz cx="12192000" cy="6858000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9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spanishwestbrook.wikispaces.com/las+ciencias" TargetMode="External"/><Relationship Id="rId1" Type="http://schemas.openxmlformats.org/officeDocument/2006/relationships/image" Target="../media/image4.jpg"/><Relationship Id="rId6" Type="http://schemas.openxmlformats.org/officeDocument/2006/relationships/hyperlink" Target="https://cisbexploration.wikispaces.com/Blue+Team+Female+Inventors+1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atomiccity.blogspot.com/2008/07/did-my-gastric-bypass-surgery-cause-my.html" TargetMode="Externa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svg"/><Relationship Id="rId1" Type="http://schemas.openxmlformats.org/officeDocument/2006/relationships/image" Target="../media/image8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domainpictures.net/view-image.php?image=123970&amp;picture=pipa-ikonra" TargetMode="External"/><Relationship Id="rId1" Type="http://schemas.openxmlformats.org/officeDocument/2006/relationships/image" Target="../media/image11.jp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://spanishwestbrook.wikispaces.com/las+ciencias" TargetMode="External"/><Relationship Id="rId1" Type="http://schemas.openxmlformats.org/officeDocument/2006/relationships/image" Target="../media/image4.jpg"/><Relationship Id="rId6" Type="http://schemas.openxmlformats.org/officeDocument/2006/relationships/hyperlink" Target="https://cisbexploration.wikispaces.com/Blue+Team+Female+Inventors+1" TargetMode="External"/><Relationship Id="rId5" Type="http://schemas.openxmlformats.org/officeDocument/2006/relationships/image" Target="../media/image6.jpg"/><Relationship Id="rId4" Type="http://schemas.openxmlformats.org/officeDocument/2006/relationships/hyperlink" Target="http://atomiccity.blogspot.com/2008/07/did-my-gastric-bypass-surgery-cause-my.html" TargetMode="External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svg"/><Relationship Id="rId1" Type="http://schemas.openxmlformats.org/officeDocument/2006/relationships/image" Target="../media/image8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domainpictures.net/view-image.php?image=123970&amp;picture=pipa-ikonra" TargetMode="External"/><Relationship Id="rId1" Type="http://schemas.openxmlformats.org/officeDocument/2006/relationships/image" Target="../media/image1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BF9FF3-223B-48BC-A8AD-B1E42E31074B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21FFAD0-C521-417F-ABF3-34DC67565A99}">
      <dgm:prSet phldrT="[Text]"/>
      <dgm:spPr/>
      <dgm:t>
        <a:bodyPr/>
        <a:lstStyle/>
        <a:p>
          <a:r>
            <a:rPr lang="en-US" dirty="0"/>
            <a:t>Dr. Robert Azevedo</a:t>
          </a:r>
        </a:p>
      </dgm:t>
    </dgm:pt>
    <dgm:pt modelId="{F930064F-2863-4930-B127-BFE6D05F5C5E}" type="parTrans" cxnId="{6755677F-CDEE-41FD-953F-C132A41C3FBF}">
      <dgm:prSet/>
      <dgm:spPr/>
      <dgm:t>
        <a:bodyPr/>
        <a:lstStyle/>
        <a:p>
          <a:endParaRPr lang="en-US"/>
        </a:p>
      </dgm:t>
    </dgm:pt>
    <dgm:pt modelId="{122BD1E8-66A3-43A1-96D4-D3A1D2422241}" type="sibTrans" cxnId="{6755677F-CDEE-41FD-953F-C132A41C3FBF}">
      <dgm:prSet/>
      <dgm:spPr/>
      <dgm:t>
        <a:bodyPr/>
        <a:lstStyle/>
        <a:p>
          <a:endParaRPr lang="en-US"/>
        </a:p>
      </dgm:t>
    </dgm:pt>
    <dgm:pt modelId="{D2CAE7B7-0483-416D-A82C-77ED71E77FE4}">
      <dgm:prSet phldrT="[Text]"/>
      <dgm:spPr/>
      <dgm:t>
        <a:bodyPr/>
        <a:lstStyle/>
        <a:p>
          <a:r>
            <a:rPr lang="en-US" dirty="0"/>
            <a:t>Morse Ave MOB</a:t>
          </a:r>
        </a:p>
      </dgm:t>
    </dgm:pt>
    <dgm:pt modelId="{3D24842A-9A5E-4F6A-A59F-1337A4D14822}" type="parTrans" cxnId="{091BF0B9-26CC-4AE3-962E-ED805208739D}">
      <dgm:prSet/>
      <dgm:spPr/>
      <dgm:t>
        <a:bodyPr/>
        <a:lstStyle/>
        <a:p>
          <a:endParaRPr lang="en-US"/>
        </a:p>
      </dgm:t>
    </dgm:pt>
    <dgm:pt modelId="{FFAC09A6-11BA-4CBA-B222-6C10E3077CA0}" type="sibTrans" cxnId="{091BF0B9-26CC-4AE3-962E-ED805208739D}">
      <dgm:prSet/>
      <dgm:spPr/>
      <dgm:t>
        <a:bodyPr/>
        <a:lstStyle/>
        <a:p>
          <a:endParaRPr lang="en-US"/>
        </a:p>
      </dgm:t>
    </dgm:pt>
    <dgm:pt modelId="{0C7D7108-D922-4B63-9E7F-FE3A34CBC4E3}">
      <dgm:prSet phldrT="[Text]"/>
      <dgm:spPr/>
      <dgm:t>
        <a:bodyPr/>
        <a:lstStyle/>
        <a:p>
          <a:r>
            <a:rPr lang="en-US" dirty="0"/>
            <a:t>FAO MOB</a:t>
          </a:r>
        </a:p>
      </dgm:t>
    </dgm:pt>
    <dgm:pt modelId="{A9A1A28B-3FF2-4377-AC61-6BD4D74294CC}" type="parTrans" cxnId="{3257917B-4729-47E8-B0D7-43B3C543E76B}">
      <dgm:prSet/>
      <dgm:spPr/>
      <dgm:t>
        <a:bodyPr/>
        <a:lstStyle/>
        <a:p>
          <a:endParaRPr lang="en-US"/>
        </a:p>
      </dgm:t>
    </dgm:pt>
    <dgm:pt modelId="{D67BDD23-FEF2-4158-8604-9253FABC497C}" type="sibTrans" cxnId="{3257917B-4729-47E8-B0D7-43B3C543E76B}">
      <dgm:prSet/>
      <dgm:spPr/>
      <dgm:t>
        <a:bodyPr/>
        <a:lstStyle/>
        <a:p>
          <a:endParaRPr lang="en-US"/>
        </a:p>
      </dgm:t>
    </dgm:pt>
    <dgm:pt modelId="{7DFC012E-FB4F-4EF3-8698-A2D16A652A47}">
      <dgm:prSet phldrT="[Text]"/>
      <dgm:spPr/>
      <dgm:t>
        <a:bodyPr/>
        <a:lstStyle/>
        <a:p>
          <a:r>
            <a:rPr lang="en-US" dirty="0"/>
            <a:t>Dr. Mark Ho</a:t>
          </a:r>
        </a:p>
      </dgm:t>
    </dgm:pt>
    <dgm:pt modelId="{F8089312-69D8-4379-82DC-ADD58FFF7C62}" type="parTrans" cxnId="{752CF79E-249E-4115-BA54-7A90C79ADF61}">
      <dgm:prSet/>
      <dgm:spPr/>
      <dgm:t>
        <a:bodyPr/>
        <a:lstStyle/>
        <a:p>
          <a:endParaRPr lang="en-US"/>
        </a:p>
      </dgm:t>
    </dgm:pt>
    <dgm:pt modelId="{E4EE4D88-C960-49F5-B6C0-C889BD867860}" type="sibTrans" cxnId="{752CF79E-249E-4115-BA54-7A90C79ADF61}">
      <dgm:prSet/>
      <dgm:spPr/>
      <dgm:t>
        <a:bodyPr/>
        <a:lstStyle/>
        <a:p>
          <a:endParaRPr lang="en-US"/>
        </a:p>
      </dgm:t>
    </dgm:pt>
    <dgm:pt modelId="{93302B32-34E4-4BF2-8027-B8A50ADE15D5}">
      <dgm:prSet phldrT="[Text]"/>
      <dgm:spPr/>
      <dgm:t>
        <a:bodyPr/>
        <a:lstStyle/>
        <a:p>
          <a:r>
            <a:rPr lang="en-US" dirty="0"/>
            <a:t>DAV MOB</a:t>
          </a:r>
        </a:p>
      </dgm:t>
    </dgm:pt>
    <dgm:pt modelId="{DDFA4919-D57B-4828-A301-BE629DB946EB}" type="parTrans" cxnId="{E6D132F9-198B-4D8D-9D58-92F39C012B37}">
      <dgm:prSet/>
      <dgm:spPr/>
      <dgm:t>
        <a:bodyPr/>
        <a:lstStyle/>
        <a:p>
          <a:endParaRPr lang="en-US"/>
        </a:p>
      </dgm:t>
    </dgm:pt>
    <dgm:pt modelId="{E149F83F-A97B-411C-B51F-CA3B02023BF7}" type="sibTrans" cxnId="{E6D132F9-198B-4D8D-9D58-92F39C012B37}">
      <dgm:prSet/>
      <dgm:spPr/>
      <dgm:t>
        <a:bodyPr/>
        <a:lstStyle/>
        <a:p>
          <a:endParaRPr lang="en-US"/>
        </a:p>
      </dgm:t>
    </dgm:pt>
    <dgm:pt modelId="{17C19796-7310-430E-A3A0-5B81873E95B8}">
      <dgm:prSet phldrT="[Text]"/>
      <dgm:spPr/>
      <dgm:t>
        <a:bodyPr/>
        <a:lstStyle/>
        <a:p>
          <a:r>
            <a:rPr lang="en-US" dirty="0"/>
            <a:t>Dr. Nguyen Quang</a:t>
          </a:r>
        </a:p>
      </dgm:t>
    </dgm:pt>
    <dgm:pt modelId="{9BB426E1-B8D6-4454-9059-721E49A09355}" type="parTrans" cxnId="{5DB54084-0286-483D-BF69-A3D4A070CD1E}">
      <dgm:prSet/>
      <dgm:spPr/>
      <dgm:t>
        <a:bodyPr/>
        <a:lstStyle/>
        <a:p>
          <a:endParaRPr lang="en-US"/>
        </a:p>
      </dgm:t>
    </dgm:pt>
    <dgm:pt modelId="{2C8BC074-C174-44C2-A683-011E963501CE}" type="sibTrans" cxnId="{5DB54084-0286-483D-BF69-A3D4A070CD1E}">
      <dgm:prSet/>
      <dgm:spPr/>
      <dgm:t>
        <a:bodyPr/>
        <a:lstStyle/>
        <a:p>
          <a:endParaRPr lang="en-US"/>
        </a:p>
      </dgm:t>
    </dgm:pt>
    <dgm:pt modelId="{D6437C9F-7775-45D6-99D9-E68444BA76BC}">
      <dgm:prSet phldrT="[Text]"/>
      <dgm:spPr/>
      <dgm:t>
        <a:bodyPr/>
        <a:lstStyle/>
        <a:p>
          <a:r>
            <a:rPr lang="en-US" dirty="0"/>
            <a:t>RCO MOB</a:t>
          </a:r>
        </a:p>
      </dgm:t>
    </dgm:pt>
    <dgm:pt modelId="{3E4B1A05-A4C7-42A0-BB98-86F7D4753762}" type="parTrans" cxnId="{CCBDB2D6-C93A-4DD5-8EA9-D23CC1A9224A}">
      <dgm:prSet/>
      <dgm:spPr/>
      <dgm:t>
        <a:bodyPr/>
        <a:lstStyle/>
        <a:p>
          <a:endParaRPr lang="en-US"/>
        </a:p>
      </dgm:t>
    </dgm:pt>
    <dgm:pt modelId="{562C554F-D113-4EA5-918C-ED5BBDB58706}" type="sibTrans" cxnId="{CCBDB2D6-C93A-4DD5-8EA9-D23CC1A9224A}">
      <dgm:prSet/>
      <dgm:spPr/>
      <dgm:t>
        <a:bodyPr/>
        <a:lstStyle/>
        <a:p>
          <a:endParaRPr lang="en-US"/>
        </a:p>
      </dgm:t>
    </dgm:pt>
    <dgm:pt modelId="{068908B7-9139-41AE-80CE-C14B9BBEB978}">
      <dgm:prSet phldrT="[Text]"/>
      <dgm:spPr/>
      <dgm:t>
        <a:bodyPr/>
        <a:lstStyle/>
        <a:p>
          <a:r>
            <a:rPr lang="en-US" dirty="0"/>
            <a:t>PTW MOB</a:t>
          </a:r>
        </a:p>
      </dgm:t>
    </dgm:pt>
    <dgm:pt modelId="{7B38FB90-A858-4959-8123-7E083F0DD424}" type="parTrans" cxnId="{07F0E9C6-DB93-425A-9CE5-EF46150D7ADC}">
      <dgm:prSet/>
      <dgm:spPr/>
      <dgm:t>
        <a:bodyPr/>
        <a:lstStyle/>
        <a:p>
          <a:endParaRPr lang="en-US"/>
        </a:p>
      </dgm:t>
    </dgm:pt>
    <dgm:pt modelId="{72A1FD4C-ED1D-4198-95FD-8C0825F80763}" type="sibTrans" cxnId="{07F0E9C6-DB93-425A-9CE5-EF46150D7ADC}">
      <dgm:prSet/>
      <dgm:spPr/>
      <dgm:t>
        <a:bodyPr/>
        <a:lstStyle/>
        <a:p>
          <a:endParaRPr lang="en-US"/>
        </a:p>
      </dgm:t>
    </dgm:pt>
    <dgm:pt modelId="{6414851B-B63B-4C99-A904-B15D0FFF2CED}">
      <dgm:prSet phldrT="[Text]"/>
      <dgm:spPr/>
      <dgm:t>
        <a:bodyPr/>
        <a:lstStyle/>
        <a:p>
          <a:r>
            <a:rPr lang="en-US" dirty="0"/>
            <a:t>DOCO MOB</a:t>
          </a:r>
        </a:p>
      </dgm:t>
    </dgm:pt>
    <dgm:pt modelId="{B4CD9748-B170-443E-ACE5-8989C2F80D8B}" type="parTrans" cxnId="{A5A421C1-2605-445F-A6D9-689BA2A24A75}">
      <dgm:prSet/>
      <dgm:spPr/>
      <dgm:t>
        <a:bodyPr/>
        <a:lstStyle/>
        <a:p>
          <a:endParaRPr lang="en-US"/>
        </a:p>
      </dgm:t>
    </dgm:pt>
    <dgm:pt modelId="{59AAA577-682D-4E81-AA6C-DE5890A6C405}" type="sibTrans" cxnId="{A5A421C1-2605-445F-A6D9-689BA2A24A75}">
      <dgm:prSet/>
      <dgm:spPr/>
      <dgm:t>
        <a:bodyPr/>
        <a:lstStyle/>
        <a:p>
          <a:endParaRPr lang="en-US"/>
        </a:p>
      </dgm:t>
    </dgm:pt>
    <dgm:pt modelId="{8F2C1118-D49C-44D9-8934-C3427F8FD640}" type="pres">
      <dgm:prSet presAssocID="{62BF9FF3-223B-48BC-A8AD-B1E42E31074B}" presName="Name0" presStyleCnt="0">
        <dgm:presLayoutVars>
          <dgm:dir/>
          <dgm:animLvl val="lvl"/>
          <dgm:resizeHandles val="exact"/>
        </dgm:presLayoutVars>
      </dgm:prSet>
      <dgm:spPr/>
    </dgm:pt>
    <dgm:pt modelId="{9A911BAC-9911-4570-A7D9-C04BCB335F00}" type="pres">
      <dgm:prSet presAssocID="{921FFAD0-C521-417F-ABF3-34DC67565A99}" presName="composite" presStyleCnt="0"/>
      <dgm:spPr/>
    </dgm:pt>
    <dgm:pt modelId="{13BD79BF-8632-45F6-9E17-5EB86AAE9B62}" type="pres">
      <dgm:prSet presAssocID="{921FFAD0-C521-417F-ABF3-34DC67565A99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C3EF82D-2DC1-4A7B-B6BE-9000C99B6AE5}" type="pres">
      <dgm:prSet presAssocID="{921FFAD0-C521-417F-ABF3-34DC67565A99}" presName="desTx" presStyleLbl="alignAccFollowNode1" presStyleIdx="0" presStyleCnt="3">
        <dgm:presLayoutVars>
          <dgm:bulletEnabled val="1"/>
        </dgm:presLayoutVars>
      </dgm:prSet>
      <dgm:spPr/>
    </dgm:pt>
    <dgm:pt modelId="{A4711E98-C382-42CC-B478-FEA05AE9ABE4}" type="pres">
      <dgm:prSet presAssocID="{122BD1E8-66A3-43A1-96D4-D3A1D2422241}" presName="space" presStyleCnt="0"/>
      <dgm:spPr/>
    </dgm:pt>
    <dgm:pt modelId="{44FE30E2-0BD1-441D-A95B-0A6EE6197F0C}" type="pres">
      <dgm:prSet presAssocID="{7DFC012E-FB4F-4EF3-8698-A2D16A652A47}" presName="composite" presStyleCnt="0"/>
      <dgm:spPr/>
    </dgm:pt>
    <dgm:pt modelId="{56DD3189-6353-468E-9E33-2A6129B521C1}" type="pres">
      <dgm:prSet presAssocID="{7DFC012E-FB4F-4EF3-8698-A2D16A652A47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D66757C-8B64-4201-BEEA-9A0DB2DC3C59}" type="pres">
      <dgm:prSet presAssocID="{7DFC012E-FB4F-4EF3-8698-A2D16A652A47}" presName="desTx" presStyleLbl="alignAccFollowNode1" presStyleIdx="1" presStyleCnt="3">
        <dgm:presLayoutVars>
          <dgm:bulletEnabled val="1"/>
        </dgm:presLayoutVars>
      </dgm:prSet>
      <dgm:spPr/>
    </dgm:pt>
    <dgm:pt modelId="{9B4DFC20-494A-4B58-AB78-B56E706FE0AD}" type="pres">
      <dgm:prSet presAssocID="{E4EE4D88-C960-49F5-B6C0-C889BD867860}" presName="space" presStyleCnt="0"/>
      <dgm:spPr/>
    </dgm:pt>
    <dgm:pt modelId="{BC6CEE64-D08F-4DD0-8DB6-9937EBD4B03D}" type="pres">
      <dgm:prSet presAssocID="{17C19796-7310-430E-A3A0-5B81873E95B8}" presName="composite" presStyleCnt="0"/>
      <dgm:spPr/>
    </dgm:pt>
    <dgm:pt modelId="{15C3604D-1388-4B15-BE60-5353D6BFE35E}" type="pres">
      <dgm:prSet presAssocID="{17C19796-7310-430E-A3A0-5B81873E95B8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AF645E5B-0C70-4535-877F-FD9507DCA2D0}" type="pres">
      <dgm:prSet presAssocID="{17C19796-7310-430E-A3A0-5B81873E95B8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93A1C34-BC55-48A2-A818-38B82AB56425}" type="presOf" srcId="{921FFAD0-C521-417F-ABF3-34DC67565A99}" destId="{13BD79BF-8632-45F6-9E17-5EB86AAE9B62}" srcOrd="0" destOrd="0" presId="urn:microsoft.com/office/officeart/2005/8/layout/hList1"/>
    <dgm:cxn modelId="{9A4BDB36-FEFC-4281-955D-953C60EB53F1}" type="presOf" srcId="{62BF9FF3-223B-48BC-A8AD-B1E42E31074B}" destId="{8F2C1118-D49C-44D9-8934-C3427F8FD640}" srcOrd="0" destOrd="0" presId="urn:microsoft.com/office/officeart/2005/8/layout/hList1"/>
    <dgm:cxn modelId="{2E238F43-4EE6-4E24-9811-AC571818137F}" type="presOf" srcId="{0C7D7108-D922-4B63-9E7F-FE3A34CBC4E3}" destId="{BC3EF82D-2DC1-4A7B-B6BE-9000C99B6AE5}" srcOrd="0" destOrd="1" presId="urn:microsoft.com/office/officeart/2005/8/layout/hList1"/>
    <dgm:cxn modelId="{92F7DC51-E84C-4F2E-860B-DD894B6013FB}" type="presOf" srcId="{17C19796-7310-430E-A3A0-5B81873E95B8}" destId="{15C3604D-1388-4B15-BE60-5353D6BFE35E}" srcOrd="0" destOrd="0" presId="urn:microsoft.com/office/officeart/2005/8/layout/hList1"/>
    <dgm:cxn modelId="{57F43573-AD08-4962-8A80-6B3FBDB864E7}" type="presOf" srcId="{068908B7-9139-41AE-80CE-C14B9BBEB978}" destId="{BC3EF82D-2DC1-4A7B-B6BE-9000C99B6AE5}" srcOrd="0" destOrd="2" presId="urn:microsoft.com/office/officeart/2005/8/layout/hList1"/>
    <dgm:cxn modelId="{3257917B-4729-47E8-B0D7-43B3C543E76B}" srcId="{921FFAD0-C521-417F-ABF3-34DC67565A99}" destId="{0C7D7108-D922-4B63-9E7F-FE3A34CBC4E3}" srcOrd="1" destOrd="0" parTransId="{A9A1A28B-3FF2-4377-AC61-6BD4D74294CC}" sibTransId="{D67BDD23-FEF2-4158-8604-9253FABC497C}"/>
    <dgm:cxn modelId="{6755677F-CDEE-41FD-953F-C132A41C3FBF}" srcId="{62BF9FF3-223B-48BC-A8AD-B1E42E31074B}" destId="{921FFAD0-C521-417F-ABF3-34DC67565A99}" srcOrd="0" destOrd="0" parTransId="{F930064F-2863-4930-B127-BFE6D05F5C5E}" sibTransId="{122BD1E8-66A3-43A1-96D4-D3A1D2422241}"/>
    <dgm:cxn modelId="{5DB54084-0286-483D-BF69-A3D4A070CD1E}" srcId="{62BF9FF3-223B-48BC-A8AD-B1E42E31074B}" destId="{17C19796-7310-430E-A3A0-5B81873E95B8}" srcOrd="2" destOrd="0" parTransId="{9BB426E1-B8D6-4454-9059-721E49A09355}" sibTransId="{2C8BC074-C174-44C2-A683-011E963501CE}"/>
    <dgm:cxn modelId="{4F07888A-51D6-40B7-BC78-0F28D0248EAA}" type="presOf" srcId="{93302B32-34E4-4BF2-8027-B8A50ADE15D5}" destId="{8D66757C-8B64-4201-BEEA-9A0DB2DC3C59}" srcOrd="0" destOrd="0" presId="urn:microsoft.com/office/officeart/2005/8/layout/hList1"/>
    <dgm:cxn modelId="{752CF79E-249E-4115-BA54-7A90C79ADF61}" srcId="{62BF9FF3-223B-48BC-A8AD-B1E42E31074B}" destId="{7DFC012E-FB4F-4EF3-8698-A2D16A652A47}" srcOrd="1" destOrd="0" parTransId="{F8089312-69D8-4379-82DC-ADD58FFF7C62}" sibTransId="{E4EE4D88-C960-49F5-B6C0-C889BD867860}"/>
    <dgm:cxn modelId="{3D58EAAA-F48F-4C03-ADA9-C1A76F382111}" type="presOf" srcId="{6414851B-B63B-4C99-A904-B15D0FFF2CED}" destId="{BC3EF82D-2DC1-4A7B-B6BE-9000C99B6AE5}" srcOrd="0" destOrd="3" presId="urn:microsoft.com/office/officeart/2005/8/layout/hList1"/>
    <dgm:cxn modelId="{091BF0B9-26CC-4AE3-962E-ED805208739D}" srcId="{921FFAD0-C521-417F-ABF3-34DC67565A99}" destId="{D2CAE7B7-0483-416D-A82C-77ED71E77FE4}" srcOrd="0" destOrd="0" parTransId="{3D24842A-9A5E-4F6A-A59F-1337A4D14822}" sibTransId="{FFAC09A6-11BA-4CBA-B222-6C10E3077CA0}"/>
    <dgm:cxn modelId="{A5A421C1-2605-445F-A6D9-689BA2A24A75}" srcId="{921FFAD0-C521-417F-ABF3-34DC67565A99}" destId="{6414851B-B63B-4C99-A904-B15D0FFF2CED}" srcOrd="3" destOrd="0" parTransId="{B4CD9748-B170-443E-ACE5-8989C2F80D8B}" sibTransId="{59AAA577-682D-4E81-AA6C-DE5890A6C405}"/>
    <dgm:cxn modelId="{07F0E9C6-DB93-425A-9CE5-EF46150D7ADC}" srcId="{921FFAD0-C521-417F-ABF3-34DC67565A99}" destId="{068908B7-9139-41AE-80CE-C14B9BBEB978}" srcOrd="2" destOrd="0" parTransId="{7B38FB90-A858-4959-8123-7E083F0DD424}" sibTransId="{72A1FD4C-ED1D-4198-95FD-8C0825F80763}"/>
    <dgm:cxn modelId="{A8896DCA-2795-48D1-95FD-E629AFDC5F2F}" type="presOf" srcId="{D6437C9F-7775-45D6-99D9-E68444BA76BC}" destId="{AF645E5B-0C70-4535-877F-FD9507DCA2D0}" srcOrd="0" destOrd="0" presId="urn:microsoft.com/office/officeart/2005/8/layout/hList1"/>
    <dgm:cxn modelId="{CCBDB2D6-C93A-4DD5-8EA9-D23CC1A9224A}" srcId="{17C19796-7310-430E-A3A0-5B81873E95B8}" destId="{D6437C9F-7775-45D6-99D9-E68444BA76BC}" srcOrd="0" destOrd="0" parTransId="{3E4B1A05-A4C7-42A0-BB98-86F7D4753762}" sibTransId="{562C554F-D113-4EA5-918C-ED5BBDB58706}"/>
    <dgm:cxn modelId="{E6D132F9-198B-4D8D-9D58-92F39C012B37}" srcId="{7DFC012E-FB4F-4EF3-8698-A2D16A652A47}" destId="{93302B32-34E4-4BF2-8027-B8A50ADE15D5}" srcOrd="0" destOrd="0" parTransId="{DDFA4919-D57B-4828-A301-BE629DB946EB}" sibTransId="{E149F83F-A97B-411C-B51F-CA3B02023BF7}"/>
    <dgm:cxn modelId="{DD72F6F9-1D3C-4FE9-90C9-EA195492D117}" type="presOf" srcId="{7DFC012E-FB4F-4EF3-8698-A2D16A652A47}" destId="{56DD3189-6353-468E-9E33-2A6129B521C1}" srcOrd="0" destOrd="0" presId="urn:microsoft.com/office/officeart/2005/8/layout/hList1"/>
    <dgm:cxn modelId="{4ED35DFB-25C3-4731-A627-E81AC39BF3B1}" type="presOf" srcId="{D2CAE7B7-0483-416D-A82C-77ED71E77FE4}" destId="{BC3EF82D-2DC1-4A7B-B6BE-9000C99B6AE5}" srcOrd="0" destOrd="0" presId="urn:microsoft.com/office/officeart/2005/8/layout/hList1"/>
    <dgm:cxn modelId="{F0BFC06E-6AD4-4B54-AD84-FC2C4231F391}" type="presParOf" srcId="{8F2C1118-D49C-44D9-8934-C3427F8FD640}" destId="{9A911BAC-9911-4570-A7D9-C04BCB335F00}" srcOrd="0" destOrd="0" presId="urn:microsoft.com/office/officeart/2005/8/layout/hList1"/>
    <dgm:cxn modelId="{7D392010-6DD1-49A4-A1EE-7C5EB6074E2A}" type="presParOf" srcId="{9A911BAC-9911-4570-A7D9-C04BCB335F00}" destId="{13BD79BF-8632-45F6-9E17-5EB86AAE9B62}" srcOrd="0" destOrd="0" presId="urn:microsoft.com/office/officeart/2005/8/layout/hList1"/>
    <dgm:cxn modelId="{D2235CF9-E1B5-49A8-90E5-6474F3CED061}" type="presParOf" srcId="{9A911BAC-9911-4570-A7D9-C04BCB335F00}" destId="{BC3EF82D-2DC1-4A7B-B6BE-9000C99B6AE5}" srcOrd="1" destOrd="0" presId="urn:microsoft.com/office/officeart/2005/8/layout/hList1"/>
    <dgm:cxn modelId="{0DEFE495-F870-4511-81E4-0F4F454FB1B7}" type="presParOf" srcId="{8F2C1118-D49C-44D9-8934-C3427F8FD640}" destId="{A4711E98-C382-42CC-B478-FEA05AE9ABE4}" srcOrd="1" destOrd="0" presId="urn:microsoft.com/office/officeart/2005/8/layout/hList1"/>
    <dgm:cxn modelId="{55106A76-B45F-4896-ADF8-E4EEBA050AE4}" type="presParOf" srcId="{8F2C1118-D49C-44D9-8934-C3427F8FD640}" destId="{44FE30E2-0BD1-441D-A95B-0A6EE6197F0C}" srcOrd="2" destOrd="0" presId="urn:microsoft.com/office/officeart/2005/8/layout/hList1"/>
    <dgm:cxn modelId="{7CEC30E8-28A6-4DD8-8023-26AEB88406D7}" type="presParOf" srcId="{44FE30E2-0BD1-441D-A95B-0A6EE6197F0C}" destId="{56DD3189-6353-468E-9E33-2A6129B521C1}" srcOrd="0" destOrd="0" presId="urn:microsoft.com/office/officeart/2005/8/layout/hList1"/>
    <dgm:cxn modelId="{4E4A5D2C-2051-4C33-A963-62380BD089F3}" type="presParOf" srcId="{44FE30E2-0BD1-441D-A95B-0A6EE6197F0C}" destId="{8D66757C-8B64-4201-BEEA-9A0DB2DC3C59}" srcOrd="1" destOrd="0" presId="urn:microsoft.com/office/officeart/2005/8/layout/hList1"/>
    <dgm:cxn modelId="{EB448037-B609-43DA-A6D4-54F9ABDF0783}" type="presParOf" srcId="{8F2C1118-D49C-44D9-8934-C3427F8FD640}" destId="{9B4DFC20-494A-4B58-AB78-B56E706FE0AD}" srcOrd="3" destOrd="0" presId="urn:microsoft.com/office/officeart/2005/8/layout/hList1"/>
    <dgm:cxn modelId="{E8CF6700-A06F-4000-9F86-D024299971D1}" type="presParOf" srcId="{8F2C1118-D49C-44D9-8934-C3427F8FD640}" destId="{BC6CEE64-D08F-4DD0-8DB6-9937EBD4B03D}" srcOrd="4" destOrd="0" presId="urn:microsoft.com/office/officeart/2005/8/layout/hList1"/>
    <dgm:cxn modelId="{16A790FB-0B8B-44ED-B76F-93A8AC2C9DB6}" type="presParOf" srcId="{BC6CEE64-D08F-4DD0-8DB6-9937EBD4B03D}" destId="{15C3604D-1388-4B15-BE60-5353D6BFE35E}" srcOrd="0" destOrd="0" presId="urn:microsoft.com/office/officeart/2005/8/layout/hList1"/>
    <dgm:cxn modelId="{AC6B8E2E-C35E-44A1-9DB9-E361BDF9501F}" type="presParOf" srcId="{BC6CEE64-D08F-4DD0-8DB6-9937EBD4B03D}" destId="{AF645E5B-0C70-4535-877F-FD9507DCA2D0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C8BE87-0F63-4160-AB7C-876086491D02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20CC7A-C78A-47D7-A499-935FC652B7F8}">
      <dgm:prSet phldrT="[Text]"/>
      <dgm:spPr/>
      <dgm:t>
        <a:bodyPr/>
        <a:lstStyle/>
        <a:p>
          <a:endParaRPr lang="en-US" dirty="0"/>
        </a:p>
      </dgm:t>
    </dgm:pt>
    <dgm:pt modelId="{9AE76A26-F6CF-4EE6-B0DD-E1A6B37C313B}" type="parTrans" cxnId="{1E71C9AB-BFDC-4E15-8716-A1C0A7F76FB1}">
      <dgm:prSet/>
      <dgm:spPr/>
      <dgm:t>
        <a:bodyPr/>
        <a:lstStyle/>
        <a:p>
          <a:endParaRPr lang="en-US"/>
        </a:p>
      </dgm:t>
    </dgm:pt>
    <dgm:pt modelId="{761049A1-72DD-406B-84EE-95CEA38A6DA3}" type="sibTrans" cxnId="{1E71C9AB-BFDC-4E15-8716-A1C0A7F76FB1}">
      <dgm:prSet/>
      <dgm:spPr/>
      <dgm:t>
        <a:bodyPr/>
        <a:lstStyle/>
        <a:p>
          <a:endParaRPr lang="en-US"/>
        </a:p>
      </dgm:t>
    </dgm:pt>
    <dgm:pt modelId="{5516260B-D237-4B8E-A61E-E4C353AA4209}">
      <dgm:prSet phldrT="[Text]"/>
      <dgm:spPr/>
      <dgm:t>
        <a:bodyPr/>
        <a:lstStyle/>
        <a:p>
          <a:r>
            <a:rPr lang="en-US" dirty="0"/>
            <a:t>HCP</a:t>
          </a:r>
        </a:p>
      </dgm:t>
    </dgm:pt>
    <dgm:pt modelId="{5D3E603E-5759-4CB4-BD47-15E26C0240F7}" type="parTrans" cxnId="{ED562443-7EFD-4A24-9F31-83660F338B8B}">
      <dgm:prSet/>
      <dgm:spPr/>
      <dgm:t>
        <a:bodyPr/>
        <a:lstStyle/>
        <a:p>
          <a:endParaRPr lang="en-US"/>
        </a:p>
      </dgm:t>
    </dgm:pt>
    <dgm:pt modelId="{52272E84-512E-4FE2-9D72-AEF1A74827E9}" type="sibTrans" cxnId="{ED562443-7EFD-4A24-9F31-83660F338B8B}">
      <dgm:prSet/>
      <dgm:spPr/>
      <dgm:t>
        <a:bodyPr/>
        <a:lstStyle/>
        <a:p>
          <a:endParaRPr lang="en-US"/>
        </a:p>
      </dgm:t>
    </dgm:pt>
    <dgm:pt modelId="{06F771AC-B780-43B1-8BF0-FECC77A34A3D}">
      <dgm:prSet phldrT="[Text]"/>
      <dgm:spPr/>
      <dgm:t>
        <a:bodyPr/>
        <a:lstStyle/>
        <a:p>
          <a:r>
            <a:rPr lang="en-US" dirty="0"/>
            <a:t>Lab-based testing</a:t>
          </a:r>
        </a:p>
      </dgm:t>
    </dgm:pt>
    <dgm:pt modelId="{CF61A269-7008-4A71-870B-B006B618CA38}" type="parTrans" cxnId="{15262DBC-0ACE-43A5-B690-D598F35E9D85}">
      <dgm:prSet/>
      <dgm:spPr/>
      <dgm:t>
        <a:bodyPr/>
        <a:lstStyle/>
        <a:p>
          <a:endParaRPr lang="en-US"/>
        </a:p>
      </dgm:t>
    </dgm:pt>
    <dgm:pt modelId="{1864DA6A-8031-4353-A916-74B36640BF80}" type="sibTrans" cxnId="{15262DBC-0ACE-43A5-B690-D598F35E9D85}">
      <dgm:prSet/>
      <dgm:spPr/>
      <dgm:t>
        <a:bodyPr/>
        <a:lstStyle/>
        <a:p>
          <a:endParaRPr lang="en-US"/>
        </a:p>
      </dgm:t>
    </dgm:pt>
    <dgm:pt modelId="{CFEE8C77-3BB3-4AE0-ADCA-EA666D0EC06D}">
      <dgm:prSet phldrT="[Text]"/>
      <dgm:spPr/>
      <dgm:t>
        <a:bodyPr/>
        <a:lstStyle/>
        <a:p>
          <a:endParaRPr lang="en-US" dirty="0"/>
        </a:p>
      </dgm:t>
    </dgm:pt>
    <dgm:pt modelId="{1329D084-4425-4B36-A0EB-6F7E1BAF0C1F}" type="parTrans" cxnId="{2BAE893C-D28B-4567-89C9-15F73DD0D662}">
      <dgm:prSet/>
      <dgm:spPr/>
      <dgm:t>
        <a:bodyPr/>
        <a:lstStyle/>
        <a:p>
          <a:endParaRPr lang="en-US"/>
        </a:p>
      </dgm:t>
    </dgm:pt>
    <dgm:pt modelId="{FC7515D4-8F3F-4426-992A-8F46805C6733}" type="sibTrans" cxnId="{2BAE893C-D28B-4567-89C9-15F73DD0D662}">
      <dgm:prSet/>
      <dgm:spPr/>
      <dgm:t>
        <a:bodyPr/>
        <a:lstStyle/>
        <a:p>
          <a:endParaRPr lang="en-US"/>
        </a:p>
      </dgm:t>
    </dgm:pt>
    <dgm:pt modelId="{A61857E3-BA0B-43EF-B6B7-9BE754228CEF}">
      <dgm:prSet phldrT="[Text]"/>
      <dgm:spPr/>
      <dgm:t>
        <a:bodyPr/>
        <a:lstStyle/>
        <a:p>
          <a:r>
            <a:rPr lang="en-US" dirty="0"/>
            <a:t>POCT</a:t>
          </a:r>
        </a:p>
      </dgm:t>
    </dgm:pt>
    <dgm:pt modelId="{DEBDD362-0180-4657-A5BF-C1E5DE2B946D}" type="parTrans" cxnId="{4D67373B-6FAA-4975-B1F7-56D8EC7C8CA1}">
      <dgm:prSet/>
      <dgm:spPr/>
      <dgm:t>
        <a:bodyPr/>
        <a:lstStyle/>
        <a:p>
          <a:endParaRPr lang="en-US"/>
        </a:p>
      </dgm:t>
    </dgm:pt>
    <dgm:pt modelId="{4C6E5A33-A9F3-4BEC-B66C-D4A0212320C0}" type="sibTrans" cxnId="{4D67373B-6FAA-4975-B1F7-56D8EC7C8CA1}">
      <dgm:prSet/>
      <dgm:spPr/>
      <dgm:t>
        <a:bodyPr/>
        <a:lstStyle/>
        <a:p>
          <a:endParaRPr lang="en-US"/>
        </a:p>
      </dgm:t>
    </dgm:pt>
    <dgm:pt modelId="{2B51699F-4D03-4098-BC50-16C43E884B0D}">
      <dgm:prSet phldrT="[Text]"/>
      <dgm:spPr/>
      <dgm:t>
        <a:bodyPr/>
        <a:lstStyle/>
        <a:p>
          <a:r>
            <a:rPr lang="en-US" dirty="0"/>
            <a:t>HCP</a:t>
          </a:r>
        </a:p>
      </dgm:t>
    </dgm:pt>
    <dgm:pt modelId="{323FBE68-C81C-422E-BDB1-D1E0318871EC}" type="parTrans" cxnId="{868CA905-21DB-4EAB-AFC0-F84C1DB82BEC}">
      <dgm:prSet/>
      <dgm:spPr/>
      <dgm:t>
        <a:bodyPr/>
        <a:lstStyle/>
        <a:p>
          <a:endParaRPr lang="en-US"/>
        </a:p>
      </dgm:t>
    </dgm:pt>
    <dgm:pt modelId="{1D9D173E-151C-40BA-8840-5B5385FF7BC6}" type="sibTrans" cxnId="{868CA905-21DB-4EAB-AFC0-F84C1DB82BEC}">
      <dgm:prSet/>
      <dgm:spPr/>
      <dgm:t>
        <a:bodyPr/>
        <a:lstStyle/>
        <a:p>
          <a:endParaRPr lang="en-US"/>
        </a:p>
      </dgm:t>
    </dgm:pt>
    <dgm:pt modelId="{956EEA7C-18EE-45A9-9436-181A878A1A84}">
      <dgm:prSet phldrT="[Text]"/>
      <dgm:spPr/>
      <dgm:t>
        <a:bodyPr/>
        <a:lstStyle/>
        <a:p>
          <a:r>
            <a:rPr lang="en-US" dirty="0"/>
            <a:t>PPMP</a:t>
          </a:r>
        </a:p>
      </dgm:t>
    </dgm:pt>
    <dgm:pt modelId="{51600384-7FD9-4C0C-9078-B994633AA790}" type="parTrans" cxnId="{9C2877B9-7C99-4726-9263-15A59CF01058}">
      <dgm:prSet/>
      <dgm:spPr/>
      <dgm:t>
        <a:bodyPr/>
        <a:lstStyle/>
        <a:p>
          <a:endParaRPr lang="en-US"/>
        </a:p>
      </dgm:t>
    </dgm:pt>
    <dgm:pt modelId="{3D7B4A9E-CAA3-4475-8ED7-2A8EAEBAB91F}" type="sibTrans" cxnId="{9C2877B9-7C99-4726-9263-15A59CF01058}">
      <dgm:prSet/>
      <dgm:spPr/>
      <dgm:t>
        <a:bodyPr/>
        <a:lstStyle/>
        <a:p>
          <a:endParaRPr lang="en-US"/>
        </a:p>
      </dgm:t>
    </dgm:pt>
    <dgm:pt modelId="{8825AE05-EBE2-41CC-A139-B83C2B79582B}">
      <dgm:prSet phldrT="[Text]"/>
      <dgm:spPr/>
      <dgm:t>
        <a:bodyPr/>
        <a:lstStyle/>
        <a:p>
          <a:r>
            <a:rPr lang="en-US" dirty="0"/>
            <a:t>HCP</a:t>
          </a:r>
        </a:p>
      </dgm:t>
    </dgm:pt>
    <dgm:pt modelId="{C3668D56-5467-4CF4-98B9-09517889BD1B}" type="parTrans" cxnId="{E038F4AB-2587-4E05-9FB9-F3F4C517DDE6}">
      <dgm:prSet/>
      <dgm:spPr/>
      <dgm:t>
        <a:bodyPr/>
        <a:lstStyle/>
        <a:p>
          <a:endParaRPr lang="en-US"/>
        </a:p>
      </dgm:t>
    </dgm:pt>
    <dgm:pt modelId="{A75043E3-0B6D-49C9-B1C5-2E8D64680A42}" type="sibTrans" cxnId="{E038F4AB-2587-4E05-9FB9-F3F4C517DDE6}">
      <dgm:prSet/>
      <dgm:spPr/>
      <dgm:t>
        <a:bodyPr/>
        <a:lstStyle/>
        <a:p>
          <a:endParaRPr lang="en-US"/>
        </a:p>
      </dgm:t>
    </dgm:pt>
    <dgm:pt modelId="{E6127146-4E13-4929-A2AE-C898833B7AD0}">
      <dgm:prSet phldrT="[Text]"/>
      <dgm:spPr/>
      <dgm:t>
        <a:bodyPr/>
        <a:lstStyle/>
        <a:p>
          <a:endParaRPr lang="en-US" dirty="0"/>
        </a:p>
      </dgm:t>
    </dgm:pt>
    <dgm:pt modelId="{BE8EA109-36CC-483E-95AE-EC8D0F0620EC}" type="parTrans" cxnId="{EF899722-D2BD-4B98-BFFC-F5AD246B6864}">
      <dgm:prSet/>
      <dgm:spPr/>
      <dgm:t>
        <a:bodyPr/>
        <a:lstStyle/>
        <a:p>
          <a:endParaRPr lang="en-US"/>
        </a:p>
      </dgm:t>
    </dgm:pt>
    <dgm:pt modelId="{1DC5DACA-2AE2-4C5E-8801-F4BCC2EA0556}" type="sibTrans" cxnId="{EF899722-D2BD-4B98-BFFC-F5AD246B6864}">
      <dgm:prSet/>
      <dgm:spPr/>
      <dgm:t>
        <a:bodyPr/>
        <a:lstStyle/>
        <a:p>
          <a:endParaRPr lang="en-US"/>
        </a:p>
      </dgm:t>
    </dgm:pt>
    <dgm:pt modelId="{3222245A-01C4-4D6B-AF13-984492282358}">
      <dgm:prSet phldrT="[Text]"/>
      <dgm:spPr/>
      <dgm:t>
        <a:bodyPr/>
        <a:lstStyle/>
        <a:p>
          <a:endParaRPr lang="en-US" dirty="0"/>
        </a:p>
      </dgm:t>
    </dgm:pt>
    <dgm:pt modelId="{FF775D8F-BD1D-4DC1-BE72-2C5619C98949}" type="parTrans" cxnId="{85FE0B89-E8D6-43F5-9726-69B76C9D0390}">
      <dgm:prSet/>
      <dgm:spPr/>
      <dgm:t>
        <a:bodyPr/>
        <a:lstStyle/>
        <a:p>
          <a:endParaRPr lang="en-US"/>
        </a:p>
      </dgm:t>
    </dgm:pt>
    <dgm:pt modelId="{6AFD8C3A-C7DD-4306-A389-165135540C8D}" type="sibTrans" cxnId="{85FE0B89-E8D6-43F5-9726-69B76C9D0390}">
      <dgm:prSet/>
      <dgm:spPr/>
      <dgm:t>
        <a:bodyPr/>
        <a:lstStyle/>
        <a:p>
          <a:endParaRPr lang="en-US"/>
        </a:p>
      </dgm:t>
    </dgm:pt>
    <dgm:pt modelId="{79C5A622-16F3-40CD-B8FF-270605B06534}">
      <dgm:prSet phldrT="[Text]"/>
      <dgm:spPr/>
      <dgm:t>
        <a:bodyPr/>
        <a:lstStyle/>
        <a:p>
          <a:endParaRPr lang="en-US" dirty="0"/>
        </a:p>
      </dgm:t>
    </dgm:pt>
    <dgm:pt modelId="{54AB211A-1199-4B2D-882B-1951AE89915F}" type="parTrans" cxnId="{25A65E13-1886-41F3-9140-B16916DCA398}">
      <dgm:prSet/>
      <dgm:spPr/>
      <dgm:t>
        <a:bodyPr/>
        <a:lstStyle/>
        <a:p>
          <a:endParaRPr lang="en-US"/>
        </a:p>
      </dgm:t>
    </dgm:pt>
    <dgm:pt modelId="{13A1FEC8-71B7-488A-A11A-F0279DD4B289}" type="sibTrans" cxnId="{25A65E13-1886-41F3-9140-B16916DCA398}">
      <dgm:prSet/>
      <dgm:spPr/>
      <dgm:t>
        <a:bodyPr/>
        <a:lstStyle/>
        <a:p>
          <a:endParaRPr lang="en-US"/>
        </a:p>
      </dgm:t>
    </dgm:pt>
    <dgm:pt modelId="{8E1DFE77-8125-4D75-80A1-61DD2B4F4D37}">
      <dgm:prSet phldrT="[Text]"/>
      <dgm:spPr/>
      <dgm:t>
        <a:bodyPr/>
        <a:lstStyle/>
        <a:p>
          <a:endParaRPr lang="en-US" dirty="0"/>
        </a:p>
      </dgm:t>
    </dgm:pt>
    <dgm:pt modelId="{763C2980-CCB1-43D2-9576-489A0D6E21B1}" type="sibTrans" cxnId="{6614459A-F045-4157-BC75-2A4C851C1D31}">
      <dgm:prSet/>
      <dgm:spPr/>
      <dgm:t>
        <a:bodyPr/>
        <a:lstStyle/>
        <a:p>
          <a:endParaRPr lang="en-US"/>
        </a:p>
      </dgm:t>
    </dgm:pt>
    <dgm:pt modelId="{2E34EFC1-865C-47F2-AB7A-747535EC9898}" type="parTrans" cxnId="{6614459A-F045-4157-BC75-2A4C851C1D31}">
      <dgm:prSet/>
      <dgm:spPr/>
      <dgm:t>
        <a:bodyPr/>
        <a:lstStyle/>
        <a:p>
          <a:endParaRPr lang="en-US"/>
        </a:p>
      </dgm:t>
    </dgm:pt>
    <dgm:pt modelId="{3A3C9A36-1123-47FC-AE0A-7C571DEBCA3D}" type="pres">
      <dgm:prSet presAssocID="{F1C8BE87-0F63-4160-AB7C-876086491D02}" presName="linearFlow" presStyleCnt="0">
        <dgm:presLayoutVars>
          <dgm:dir/>
          <dgm:animLvl val="lvl"/>
          <dgm:resizeHandles/>
        </dgm:presLayoutVars>
      </dgm:prSet>
      <dgm:spPr/>
    </dgm:pt>
    <dgm:pt modelId="{3B50A1F9-BD38-44B0-848E-C7299EEF589F}" type="pres">
      <dgm:prSet presAssocID="{7120CC7A-C78A-47D7-A499-935FC652B7F8}" presName="compositeNode" presStyleCnt="0">
        <dgm:presLayoutVars>
          <dgm:bulletEnabled val="1"/>
        </dgm:presLayoutVars>
      </dgm:prSet>
      <dgm:spPr/>
    </dgm:pt>
    <dgm:pt modelId="{0B9E6942-3333-4128-AA88-9487A2578723}" type="pres">
      <dgm:prSet presAssocID="{7120CC7A-C78A-47D7-A499-935FC652B7F8}" presName="image" presStyleLbl="fgImgPlace1" presStyleIdx="0" presStyleCnt="3" custScaleX="133085" custScaleY="123895" custLinFactNeighborX="-6396" custLinFactNeighborY="-1616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9000" b="-9000"/>
          </a:stretch>
        </a:blipFill>
      </dgm:spPr>
    </dgm:pt>
    <dgm:pt modelId="{62EA7C26-5F06-4806-B29A-3EA83740861C}" type="pres">
      <dgm:prSet presAssocID="{7120CC7A-C78A-47D7-A499-935FC652B7F8}" presName="childNode" presStyleLbl="node1" presStyleIdx="0" presStyleCnt="3">
        <dgm:presLayoutVars>
          <dgm:bulletEnabled val="1"/>
        </dgm:presLayoutVars>
      </dgm:prSet>
      <dgm:spPr/>
    </dgm:pt>
    <dgm:pt modelId="{D3BAEC30-B57C-4506-979E-692037AE21F2}" type="pres">
      <dgm:prSet presAssocID="{7120CC7A-C78A-47D7-A499-935FC652B7F8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3EFBAD00-D699-4005-BF6E-CB4705158D8C}" type="pres">
      <dgm:prSet presAssocID="{761049A1-72DD-406B-84EE-95CEA38A6DA3}" presName="sibTrans" presStyleCnt="0"/>
      <dgm:spPr/>
    </dgm:pt>
    <dgm:pt modelId="{CC88A514-7001-46FC-8475-E481A4640207}" type="pres">
      <dgm:prSet presAssocID="{CFEE8C77-3BB3-4AE0-ADCA-EA666D0EC06D}" presName="compositeNode" presStyleCnt="0">
        <dgm:presLayoutVars>
          <dgm:bulletEnabled val="1"/>
        </dgm:presLayoutVars>
      </dgm:prSet>
      <dgm:spPr/>
    </dgm:pt>
    <dgm:pt modelId="{0BBF303D-B127-4B61-905D-7AC204B015DA}" type="pres">
      <dgm:prSet presAssocID="{CFEE8C77-3BB3-4AE0-ADCA-EA666D0EC06D}" presName="image" presStyleLbl="fgImgPlace1" presStyleIdx="1" presStyleCnt="3" custScaleX="130577" custScaleY="12203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/>
          </a:stretch>
        </a:blipFill>
      </dgm:spPr>
    </dgm:pt>
    <dgm:pt modelId="{9205320B-0957-420A-B369-C1F943E765ED}" type="pres">
      <dgm:prSet presAssocID="{CFEE8C77-3BB3-4AE0-ADCA-EA666D0EC06D}" presName="childNode" presStyleLbl="node1" presStyleIdx="1" presStyleCnt="3">
        <dgm:presLayoutVars>
          <dgm:bulletEnabled val="1"/>
        </dgm:presLayoutVars>
      </dgm:prSet>
      <dgm:spPr/>
    </dgm:pt>
    <dgm:pt modelId="{52300CAE-76EF-498B-A4A9-6983D888E16D}" type="pres">
      <dgm:prSet presAssocID="{CFEE8C77-3BB3-4AE0-ADCA-EA666D0EC06D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C16E3593-184A-4AF5-A7C4-33C4162231E1}" type="pres">
      <dgm:prSet presAssocID="{FC7515D4-8F3F-4426-992A-8F46805C6733}" presName="sibTrans" presStyleCnt="0"/>
      <dgm:spPr/>
    </dgm:pt>
    <dgm:pt modelId="{248AC186-1F1A-4F41-8A60-48397C8CBA9A}" type="pres">
      <dgm:prSet presAssocID="{8E1DFE77-8125-4D75-80A1-61DD2B4F4D37}" presName="compositeNode" presStyleCnt="0">
        <dgm:presLayoutVars>
          <dgm:bulletEnabled val="1"/>
        </dgm:presLayoutVars>
      </dgm:prSet>
      <dgm:spPr/>
    </dgm:pt>
    <dgm:pt modelId="{72CEAD05-BCA4-4303-B532-7C14A4856A4F}" type="pres">
      <dgm:prSet presAssocID="{8E1DFE77-8125-4D75-80A1-61DD2B4F4D37}" presName="image" presStyleLbl="fgImgPlace1" presStyleIdx="2" presStyleCnt="3" custScaleX="124122" custScaleY="129628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</dgm:spPr>
    </dgm:pt>
    <dgm:pt modelId="{9E62B1D1-DEA5-4BAC-87A4-6C5F77FF186C}" type="pres">
      <dgm:prSet presAssocID="{8E1DFE77-8125-4D75-80A1-61DD2B4F4D37}" presName="childNode" presStyleLbl="node1" presStyleIdx="2" presStyleCnt="3">
        <dgm:presLayoutVars>
          <dgm:bulletEnabled val="1"/>
        </dgm:presLayoutVars>
      </dgm:prSet>
      <dgm:spPr/>
    </dgm:pt>
    <dgm:pt modelId="{0C17B860-A555-43E9-993F-E18DABFD2339}" type="pres">
      <dgm:prSet presAssocID="{8E1DFE77-8125-4D75-80A1-61DD2B4F4D37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868CA905-21DB-4EAB-AFC0-F84C1DB82BEC}" srcId="{8E1DFE77-8125-4D75-80A1-61DD2B4F4D37}" destId="{2B51699F-4D03-4098-BC50-16C43E884B0D}" srcOrd="0" destOrd="0" parTransId="{323FBE68-C81C-422E-BDB1-D1E0318871EC}" sibTransId="{1D9D173E-151C-40BA-8840-5B5385FF7BC6}"/>
    <dgm:cxn modelId="{25A65E13-1886-41F3-9140-B16916DCA398}" srcId="{8E1DFE77-8125-4D75-80A1-61DD2B4F4D37}" destId="{79C5A622-16F3-40CD-B8FF-270605B06534}" srcOrd="1" destOrd="0" parTransId="{54AB211A-1199-4B2D-882B-1951AE89915F}" sibTransId="{13A1FEC8-71B7-488A-A11A-F0279DD4B289}"/>
    <dgm:cxn modelId="{1576E221-3743-4F6D-A851-4529F5B9F763}" type="presOf" srcId="{956EEA7C-18EE-45A9-9436-181A878A1A84}" destId="{9E62B1D1-DEA5-4BAC-87A4-6C5F77FF186C}" srcOrd="0" destOrd="2" presId="urn:microsoft.com/office/officeart/2005/8/layout/hList2"/>
    <dgm:cxn modelId="{EF899722-D2BD-4B98-BFFC-F5AD246B6864}" srcId="{7120CC7A-C78A-47D7-A499-935FC652B7F8}" destId="{E6127146-4E13-4929-A2AE-C898833B7AD0}" srcOrd="1" destOrd="0" parTransId="{BE8EA109-36CC-483E-95AE-EC8D0F0620EC}" sibTransId="{1DC5DACA-2AE2-4C5E-8801-F4BCC2EA0556}"/>
    <dgm:cxn modelId="{CC8A2B24-E215-4ED1-BEC6-5493C1815255}" type="presOf" srcId="{A61857E3-BA0B-43EF-B6B7-9BE754228CEF}" destId="{9205320B-0957-420A-B369-C1F943E765ED}" srcOrd="0" destOrd="2" presId="urn:microsoft.com/office/officeart/2005/8/layout/hList2"/>
    <dgm:cxn modelId="{4D67373B-6FAA-4975-B1F7-56D8EC7C8CA1}" srcId="{CFEE8C77-3BB3-4AE0-ADCA-EA666D0EC06D}" destId="{A61857E3-BA0B-43EF-B6B7-9BE754228CEF}" srcOrd="2" destOrd="0" parTransId="{DEBDD362-0180-4657-A5BF-C1E5DE2B946D}" sibTransId="{4C6E5A33-A9F3-4BEC-B66C-D4A0212320C0}"/>
    <dgm:cxn modelId="{2BAE893C-D28B-4567-89C9-15F73DD0D662}" srcId="{F1C8BE87-0F63-4160-AB7C-876086491D02}" destId="{CFEE8C77-3BB3-4AE0-ADCA-EA666D0EC06D}" srcOrd="1" destOrd="0" parTransId="{1329D084-4425-4B36-A0EB-6F7E1BAF0C1F}" sibTransId="{FC7515D4-8F3F-4426-992A-8F46805C6733}"/>
    <dgm:cxn modelId="{30A98F3D-9874-45FE-AE86-2ECCB337FF72}" type="presOf" srcId="{2B51699F-4D03-4098-BC50-16C43E884B0D}" destId="{9E62B1D1-DEA5-4BAC-87A4-6C5F77FF186C}" srcOrd="0" destOrd="0" presId="urn:microsoft.com/office/officeart/2005/8/layout/hList2"/>
    <dgm:cxn modelId="{ED562443-7EFD-4A24-9F31-83660F338B8B}" srcId="{7120CC7A-C78A-47D7-A499-935FC652B7F8}" destId="{5516260B-D237-4B8E-A61E-E4C353AA4209}" srcOrd="0" destOrd="0" parTransId="{5D3E603E-5759-4CB4-BD47-15E26C0240F7}" sibTransId="{52272E84-512E-4FE2-9D72-AEF1A74827E9}"/>
    <dgm:cxn modelId="{252FBD6C-90DC-4655-95FD-979F0C6246BA}" type="presOf" srcId="{06F771AC-B780-43B1-8BF0-FECC77A34A3D}" destId="{62EA7C26-5F06-4806-B29A-3EA83740861C}" srcOrd="0" destOrd="2" presId="urn:microsoft.com/office/officeart/2005/8/layout/hList2"/>
    <dgm:cxn modelId="{85FE0B89-E8D6-43F5-9726-69B76C9D0390}" srcId="{CFEE8C77-3BB3-4AE0-ADCA-EA666D0EC06D}" destId="{3222245A-01C4-4D6B-AF13-984492282358}" srcOrd="1" destOrd="0" parTransId="{FF775D8F-BD1D-4DC1-BE72-2C5619C98949}" sibTransId="{6AFD8C3A-C7DD-4306-A389-165135540C8D}"/>
    <dgm:cxn modelId="{7557B997-BFC6-47D7-BD85-5C92955623B9}" type="presOf" srcId="{3222245A-01C4-4D6B-AF13-984492282358}" destId="{9205320B-0957-420A-B369-C1F943E765ED}" srcOrd="0" destOrd="1" presId="urn:microsoft.com/office/officeart/2005/8/layout/hList2"/>
    <dgm:cxn modelId="{6614459A-F045-4157-BC75-2A4C851C1D31}" srcId="{F1C8BE87-0F63-4160-AB7C-876086491D02}" destId="{8E1DFE77-8125-4D75-80A1-61DD2B4F4D37}" srcOrd="2" destOrd="0" parTransId="{2E34EFC1-865C-47F2-AB7A-747535EC9898}" sibTransId="{763C2980-CCB1-43D2-9576-489A0D6E21B1}"/>
    <dgm:cxn modelId="{472D72AA-D4FE-419B-8F9A-65753468ADFA}" type="presOf" srcId="{79C5A622-16F3-40CD-B8FF-270605B06534}" destId="{9E62B1D1-DEA5-4BAC-87A4-6C5F77FF186C}" srcOrd="0" destOrd="1" presId="urn:microsoft.com/office/officeart/2005/8/layout/hList2"/>
    <dgm:cxn modelId="{1E71C9AB-BFDC-4E15-8716-A1C0A7F76FB1}" srcId="{F1C8BE87-0F63-4160-AB7C-876086491D02}" destId="{7120CC7A-C78A-47D7-A499-935FC652B7F8}" srcOrd="0" destOrd="0" parTransId="{9AE76A26-F6CF-4EE6-B0DD-E1A6B37C313B}" sibTransId="{761049A1-72DD-406B-84EE-95CEA38A6DA3}"/>
    <dgm:cxn modelId="{E038F4AB-2587-4E05-9FB9-F3F4C517DDE6}" srcId="{CFEE8C77-3BB3-4AE0-ADCA-EA666D0EC06D}" destId="{8825AE05-EBE2-41CC-A139-B83C2B79582B}" srcOrd="0" destOrd="0" parTransId="{C3668D56-5467-4CF4-98B9-09517889BD1B}" sibTransId="{A75043E3-0B6D-49C9-B1C5-2E8D64680A42}"/>
    <dgm:cxn modelId="{92FF9AB8-FF30-4A80-965F-91A0819D9ABD}" type="presOf" srcId="{CFEE8C77-3BB3-4AE0-ADCA-EA666D0EC06D}" destId="{52300CAE-76EF-498B-A4A9-6983D888E16D}" srcOrd="0" destOrd="0" presId="urn:microsoft.com/office/officeart/2005/8/layout/hList2"/>
    <dgm:cxn modelId="{9C2877B9-7C99-4726-9263-15A59CF01058}" srcId="{8E1DFE77-8125-4D75-80A1-61DD2B4F4D37}" destId="{956EEA7C-18EE-45A9-9436-181A878A1A84}" srcOrd="2" destOrd="0" parTransId="{51600384-7FD9-4C0C-9078-B994633AA790}" sibTransId="{3D7B4A9E-CAA3-4475-8ED7-2A8EAEBAB91F}"/>
    <dgm:cxn modelId="{15262DBC-0ACE-43A5-B690-D598F35E9D85}" srcId="{7120CC7A-C78A-47D7-A499-935FC652B7F8}" destId="{06F771AC-B780-43B1-8BF0-FECC77A34A3D}" srcOrd="2" destOrd="0" parTransId="{CF61A269-7008-4A71-870B-B006B618CA38}" sibTransId="{1864DA6A-8031-4353-A916-74B36640BF80}"/>
    <dgm:cxn modelId="{B11AF4CA-8059-4255-939C-E78BF2E38179}" type="presOf" srcId="{E6127146-4E13-4929-A2AE-C898833B7AD0}" destId="{62EA7C26-5F06-4806-B29A-3EA83740861C}" srcOrd="0" destOrd="1" presId="urn:microsoft.com/office/officeart/2005/8/layout/hList2"/>
    <dgm:cxn modelId="{D36D28D8-0B57-4EC6-8276-45507BFD5BFD}" type="presOf" srcId="{7120CC7A-C78A-47D7-A499-935FC652B7F8}" destId="{D3BAEC30-B57C-4506-979E-692037AE21F2}" srcOrd="0" destOrd="0" presId="urn:microsoft.com/office/officeart/2005/8/layout/hList2"/>
    <dgm:cxn modelId="{E6953EDA-F65C-441C-ACD5-BB64210C3774}" type="presOf" srcId="{5516260B-D237-4B8E-A61E-E4C353AA4209}" destId="{62EA7C26-5F06-4806-B29A-3EA83740861C}" srcOrd="0" destOrd="0" presId="urn:microsoft.com/office/officeart/2005/8/layout/hList2"/>
    <dgm:cxn modelId="{BC2EC9E1-BA95-4F6E-A6F1-7EBC6AC642BC}" type="presOf" srcId="{F1C8BE87-0F63-4160-AB7C-876086491D02}" destId="{3A3C9A36-1123-47FC-AE0A-7C571DEBCA3D}" srcOrd="0" destOrd="0" presId="urn:microsoft.com/office/officeart/2005/8/layout/hList2"/>
    <dgm:cxn modelId="{5A25DDF5-9CD1-45B7-BC6A-D2648CACA821}" type="presOf" srcId="{8E1DFE77-8125-4D75-80A1-61DD2B4F4D37}" destId="{0C17B860-A555-43E9-993F-E18DABFD2339}" srcOrd="0" destOrd="0" presId="urn:microsoft.com/office/officeart/2005/8/layout/hList2"/>
    <dgm:cxn modelId="{106D31FF-9136-454B-B892-840318FC76AB}" type="presOf" srcId="{8825AE05-EBE2-41CC-A139-B83C2B79582B}" destId="{9205320B-0957-420A-B369-C1F943E765ED}" srcOrd="0" destOrd="0" presId="urn:microsoft.com/office/officeart/2005/8/layout/hList2"/>
    <dgm:cxn modelId="{036247A4-209F-408A-AAE1-650CE2C4DBD8}" type="presParOf" srcId="{3A3C9A36-1123-47FC-AE0A-7C571DEBCA3D}" destId="{3B50A1F9-BD38-44B0-848E-C7299EEF589F}" srcOrd="0" destOrd="0" presId="urn:microsoft.com/office/officeart/2005/8/layout/hList2"/>
    <dgm:cxn modelId="{6178CDAF-4753-4455-A03F-D07B351D415B}" type="presParOf" srcId="{3B50A1F9-BD38-44B0-848E-C7299EEF589F}" destId="{0B9E6942-3333-4128-AA88-9487A2578723}" srcOrd="0" destOrd="0" presId="urn:microsoft.com/office/officeart/2005/8/layout/hList2"/>
    <dgm:cxn modelId="{EED2F547-018B-40C4-B4A4-34F34539EB14}" type="presParOf" srcId="{3B50A1F9-BD38-44B0-848E-C7299EEF589F}" destId="{62EA7C26-5F06-4806-B29A-3EA83740861C}" srcOrd="1" destOrd="0" presId="urn:microsoft.com/office/officeart/2005/8/layout/hList2"/>
    <dgm:cxn modelId="{84C2DD89-10EB-4ECA-8E57-12C36D4BB05A}" type="presParOf" srcId="{3B50A1F9-BD38-44B0-848E-C7299EEF589F}" destId="{D3BAEC30-B57C-4506-979E-692037AE21F2}" srcOrd="2" destOrd="0" presId="urn:microsoft.com/office/officeart/2005/8/layout/hList2"/>
    <dgm:cxn modelId="{789EF1E2-68F7-46A4-A002-8532EE18EE6C}" type="presParOf" srcId="{3A3C9A36-1123-47FC-AE0A-7C571DEBCA3D}" destId="{3EFBAD00-D699-4005-BF6E-CB4705158D8C}" srcOrd="1" destOrd="0" presId="urn:microsoft.com/office/officeart/2005/8/layout/hList2"/>
    <dgm:cxn modelId="{09451302-0D91-4B2A-8DE8-73BAF6891A47}" type="presParOf" srcId="{3A3C9A36-1123-47FC-AE0A-7C571DEBCA3D}" destId="{CC88A514-7001-46FC-8475-E481A4640207}" srcOrd="2" destOrd="0" presId="urn:microsoft.com/office/officeart/2005/8/layout/hList2"/>
    <dgm:cxn modelId="{38ACF3FD-2565-4CAB-8B14-E963D92F2864}" type="presParOf" srcId="{CC88A514-7001-46FC-8475-E481A4640207}" destId="{0BBF303D-B127-4B61-905D-7AC204B015DA}" srcOrd="0" destOrd="0" presId="urn:microsoft.com/office/officeart/2005/8/layout/hList2"/>
    <dgm:cxn modelId="{4A533AC6-C2BC-4841-B4DD-EC359AB34923}" type="presParOf" srcId="{CC88A514-7001-46FC-8475-E481A4640207}" destId="{9205320B-0957-420A-B369-C1F943E765ED}" srcOrd="1" destOrd="0" presId="urn:microsoft.com/office/officeart/2005/8/layout/hList2"/>
    <dgm:cxn modelId="{5FF70B0B-5164-430C-BC2E-630A8A1556BF}" type="presParOf" srcId="{CC88A514-7001-46FC-8475-E481A4640207}" destId="{52300CAE-76EF-498B-A4A9-6983D888E16D}" srcOrd="2" destOrd="0" presId="urn:microsoft.com/office/officeart/2005/8/layout/hList2"/>
    <dgm:cxn modelId="{A54726D5-ADAC-4FE3-9752-02BC2F8E0C24}" type="presParOf" srcId="{3A3C9A36-1123-47FC-AE0A-7C571DEBCA3D}" destId="{C16E3593-184A-4AF5-A7C4-33C4162231E1}" srcOrd="3" destOrd="0" presId="urn:microsoft.com/office/officeart/2005/8/layout/hList2"/>
    <dgm:cxn modelId="{040D11AA-2022-40FA-AD0F-E50E59A36E46}" type="presParOf" srcId="{3A3C9A36-1123-47FC-AE0A-7C571DEBCA3D}" destId="{248AC186-1F1A-4F41-8A60-48397C8CBA9A}" srcOrd="4" destOrd="0" presId="urn:microsoft.com/office/officeart/2005/8/layout/hList2"/>
    <dgm:cxn modelId="{F818BBD8-475A-48AF-90CE-F01A3AD01A06}" type="presParOf" srcId="{248AC186-1F1A-4F41-8A60-48397C8CBA9A}" destId="{72CEAD05-BCA4-4303-B532-7C14A4856A4F}" srcOrd="0" destOrd="0" presId="urn:microsoft.com/office/officeart/2005/8/layout/hList2"/>
    <dgm:cxn modelId="{AA39A3A0-CE40-436F-B3E7-9D3560BA5E6A}" type="presParOf" srcId="{248AC186-1F1A-4F41-8A60-48397C8CBA9A}" destId="{9E62B1D1-DEA5-4BAC-87A4-6C5F77FF186C}" srcOrd="1" destOrd="0" presId="urn:microsoft.com/office/officeart/2005/8/layout/hList2"/>
    <dgm:cxn modelId="{E1B2B033-4343-4247-A383-F0DC21D37A12}" type="presParOf" srcId="{248AC186-1F1A-4F41-8A60-48397C8CBA9A}" destId="{0C17B860-A555-43E9-993F-E18DABFD2339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AE111A-5C74-4CDE-B2B9-3C5562B8EDC6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387ACF0-2BB1-41E5-99F9-4059D753446C}">
      <dgm:prSet phldrT="[Text]" custT="1"/>
      <dgm:spPr/>
      <dgm:t>
        <a:bodyPr/>
        <a:lstStyle/>
        <a:p>
          <a:r>
            <a:rPr lang="en-US" sz="1600" dirty="0"/>
            <a:t>PPM Certified Sites</a:t>
          </a:r>
        </a:p>
      </dgm:t>
    </dgm:pt>
    <dgm:pt modelId="{AF81CAE2-D1AC-453F-9885-F3F8EAE6648C}" type="parTrans" cxnId="{AACEA8FA-9034-4F16-8D62-F60C95348511}">
      <dgm:prSet/>
      <dgm:spPr/>
      <dgm:t>
        <a:bodyPr/>
        <a:lstStyle/>
        <a:p>
          <a:endParaRPr lang="en-US"/>
        </a:p>
      </dgm:t>
    </dgm:pt>
    <dgm:pt modelId="{874B2B6D-E97B-468C-898E-811F1A06D4BD}" type="sibTrans" cxnId="{AACEA8FA-9034-4F16-8D62-F60C95348511}">
      <dgm:prSet/>
      <dgm:spPr/>
      <dgm:t>
        <a:bodyPr/>
        <a:lstStyle/>
        <a:p>
          <a:endParaRPr lang="en-US"/>
        </a:p>
      </dgm:t>
    </dgm:pt>
    <dgm:pt modelId="{8C852555-43CB-4F02-B439-8F17493A0F5B}">
      <dgm:prSet phldrT="[Text]" custT="1"/>
      <dgm:spPr/>
      <dgm:t>
        <a:bodyPr/>
        <a:lstStyle/>
        <a:p>
          <a:r>
            <a:rPr lang="en-US" sz="1600" dirty="0"/>
            <a:t>Patient Visit</a:t>
          </a:r>
        </a:p>
      </dgm:t>
    </dgm:pt>
    <dgm:pt modelId="{B3EE4C28-AF34-43FA-BADE-C90BBD6B685E}" type="parTrans" cxnId="{2D05B07F-D866-4AFB-B932-0E2F93B7A581}">
      <dgm:prSet/>
      <dgm:spPr/>
      <dgm:t>
        <a:bodyPr/>
        <a:lstStyle/>
        <a:p>
          <a:endParaRPr lang="en-US"/>
        </a:p>
      </dgm:t>
    </dgm:pt>
    <dgm:pt modelId="{36FCC87B-DA25-4DDC-8762-F1CA1E488843}" type="sibTrans" cxnId="{2D05B07F-D866-4AFB-B932-0E2F93B7A581}">
      <dgm:prSet/>
      <dgm:spPr/>
      <dgm:t>
        <a:bodyPr/>
        <a:lstStyle/>
        <a:p>
          <a:endParaRPr lang="en-US"/>
        </a:p>
      </dgm:t>
    </dgm:pt>
    <dgm:pt modelId="{D9AABDCB-66D9-40C8-8600-CAA48FF55FD2}">
      <dgm:prSet phldrT="[Text]" custT="1"/>
      <dgm:spPr/>
      <dgm:t>
        <a:bodyPr/>
        <a:lstStyle/>
        <a:p>
          <a:r>
            <a:rPr lang="en-US" sz="1600" dirty="0"/>
            <a:t>9 Microscopic Tests</a:t>
          </a:r>
        </a:p>
      </dgm:t>
    </dgm:pt>
    <dgm:pt modelId="{5C67B99F-4AC1-4AC6-A2D9-A93BC2C1BD6A}" type="parTrans" cxnId="{DA863CA6-E60E-4129-BD5A-826875BDA5BA}">
      <dgm:prSet/>
      <dgm:spPr/>
      <dgm:t>
        <a:bodyPr/>
        <a:lstStyle/>
        <a:p>
          <a:endParaRPr lang="en-US"/>
        </a:p>
      </dgm:t>
    </dgm:pt>
    <dgm:pt modelId="{1D9D87FB-5994-4443-9676-DF9455E68A4A}" type="sibTrans" cxnId="{DA863CA6-E60E-4129-BD5A-826875BDA5BA}">
      <dgm:prSet/>
      <dgm:spPr/>
      <dgm:t>
        <a:bodyPr/>
        <a:lstStyle/>
        <a:p>
          <a:endParaRPr lang="en-US"/>
        </a:p>
      </dgm:t>
    </dgm:pt>
    <dgm:pt modelId="{85B15A2D-7BE6-47ED-ADFD-B7EDBB103484}">
      <dgm:prSet phldrT="[Text]" custT="1"/>
      <dgm:spPr/>
      <dgm:t>
        <a:bodyPr/>
        <a:lstStyle/>
        <a:p>
          <a:r>
            <a:rPr lang="en-US" sz="1400" dirty="0"/>
            <a:t>Specimens that deteriorate quickly / not easily transportable</a:t>
          </a:r>
        </a:p>
      </dgm:t>
    </dgm:pt>
    <dgm:pt modelId="{9B5A65C3-3AD7-436C-A832-85E74E64A2F6}" type="parTrans" cxnId="{6679E151-C269-4647-A2D4-975D19789C04}">
      <dgm:prSet/>
      <dgm:spPr/>
      <dgm:t>
        <a:bodyPr/>
        <a:lstStyle/>
        <a:p>
          <a:endParaRPr lang="en-US"/>
        </a:p>
      </dgm:t>
    </dgm:pt>
    <dgm:pt modelId="{5973673C-CB81-4132-8FF2-5EC32351038A}" type="sibTrans" cxnId="{6679E151-C269-4647-A2D4-975D19789C04}">
      <dgm:prSet/>
      <dgm:spPr/>
      <dgm:t>
        <a:bodyPr/>
        <a:lstStyle/>
        <a:p>
          <a:endParaRPr lang="en-US"/>
        </a:p>
      </dgm:t>
    </dgm:pt>
    <dgm:pt modelId="{A3B0A265-56F7-4A2B-A2A5-66C689F67C9B}">
      <dgm:prSet phldrT="[Text]" custT="1"/>
      <dgm:spPr/>
      <dgm:t>
        <a:bodyPr/>
        <a:lstStyle/>
        <a:p>
          <a:r>
            <a:rPr lang="en-US" sz="1600" dirty="0"/>
            <a:t>Must meet CLIA Quality Standards</a:t>
          </a:r>
        </a:p>
      </dgm:t>
    </dgm:pt>
    <dgm:pt modelId="{2CD3D1E4-DE60-47BA-8DE0-795D9A35E072}" type="parTrans" cxnId="{3B3C239A-E7EA-41D6-A67B-DDF38743509A}">
      <dgm:prSet/>
      <dgm:spPr/>
      <dgm:t>
        <a:bodyPr/>
        <a:lstStyle/>
        <a:p>
          <a:endParaRPr lang="en-US"/>
        </a:p>
      </dgm:t>
    </dgm:pt>
    <dgm:pt modelId="{9FD9576E-D5C2-4F10-9757-DEF7DC4EF601}" type="sibTrans" cxnId="{3B3C239A-E7EA-41D6-A67B-DDF38743509A}">
      <dgm:prSet/>
      <dgm:spPr/>
      <dgm:t>
        <a:bodyPr/>
        <a:lstStyle/>
        <a:p>
          <a:endParaRPr lang="en-US"/>
        </a:p>
      </dgm:t>
    </dgm:pt>
    <dgm:pt modelId="{7E3A6760-1489-46CA-8428-AF876DFF09C8}" type="pres">
      <dgm:prSet presAssocID="{51AE111A-5C74-4CDE-B2B9-3C5562B8EDC6}" presName="cycle" presStyleCnt="0">
        <dgm:presLayoutVars>
          <dgm:dir/>
          <dgm:resizeHandles val="exact"/>
        </dgm:presLayoutVars>
      </dgm:prSet>
      <dgm:spPr/>
    </dgm:pt>
    <dgm:pt modelId="{587066E9-4D92-4693-B84F-7157826BE72A}" type="pres">
      <dgm:prSet presAssocID="{B387ACF0-2BB1-41E5-99F9-4059D753446C}" presName="node" presStyleLbl="node1" presStyleIdx="0" presStyleCnt="5" custScaleX="152117">
        <dgm:presLayoutVars>
          <dgm:bulletEnabled val="1"/>
        </dgm:presLayoutVars>
      </dgm:prSet>
      <dgm:spPr/>
    </dgm:pt>
    <dgm:pt modelId="{1A366138-785D-47C3-A77D-4B54760FB74A}" type="pres">
      <dgm:prSet presAssocID="{B387ACF0-2BB1-41E5-99F9-4059D753446C}" presName="spNode" presStyleCnt="0"/>
      <dgm:spPr/>
    </dgm:pt>
    <dgm:pt modelId="{A57D9814-C86F-4C15-ABB6-EF1EF5570316}" type="pres">
      <dgm:prSet presAssocID="{874B2B6D-E97B-468C-898E-811F1A06D4BD}" presName="sibTrans" presStyleLbl="sibTrans1D1" presStyleIdx="0" presStyleCnt="5"/>
      <dgm:spPr/>
    </dgm:pt>
    <dgm:pt modelId="{16E6AC13-CF43-4338-A524-EB96420F6509}" type="pres">
      <dgm:prSet presAssocID="{8C852555-43CB-4F02-B439-8F17493A0F5B}" presName="node" presStyleLbl="node1" presStyleIdx="1" presStyleCnt="5" custScaleX="157878">
        <dgm:presLayoutVars>
          <dgm:bulletEnabled val="1"/>
        </dgm:presLayoutVars>
      </dgm:prSet>
      <dgm:spPr/>
    </dgm:pt>
    <dgm:pt modelId="{0D4FAD08-B7B1-4BD6-ACDA-BAEC61ADDFBD}" type="pres">
      <dgm:prSet presAssocID="{8C852555-43CB-4F02-B439-8F17493A0F5B}" presName="spNode" presStyleCnt="0"/>
      <dgm:spPr/>
    </dgm:pt>
    <dgm:pt modelId="{E1033FF6-56DC-474A-9521-C6C702E08C7E}" type="pres">
      <dgm:prSet presAssocID="{36FCC87B-DA25-4DDC-8762-F1CA1E488843}" presName="sibTrans" presStyleLbl="sibTrans1D1" presStyleIdx="1" presStyleCnt="5"/>
      <dgm:spPr/>
    </dgm:pt>
    <dgm:pt modelId="{D8592D0B-FE75-48D6-946E-378A3698FE0C}" type="pres">
      <dgm:prSet presAssocID="{D9AABDCB-66D9-40C8-8600-CAA48FF55FD2}" presName="node" presStyleLbl="node1" presStyleIdx="2" presStyleCnt="5" custScaleX="124451">
        <dgm:presLayoutVars>
          <dgm:bulletEnabled val="1"/>
        </dgm:presLayoutVars>
      </dgm:prSet>
      <dgm:spPr/>
    </dgm:pt>
    <dgm:pt modelId="{32778A0F-F1CA-4B54-B891-25695206A863}" type="pres">
      <dgm:prSet presAssocID="{D9AABDCB-66D9-40C8-8600-CAA48FF55FD2}" presName="spNode" presStyleCnt="0"/>
      <dgm:spPr/>
    </dgm:pt>
    <dgm:pt modelId="{482067B6-0FBD-4568-946F-281EA65E406E}" type="pres">
      <dgm:prSet presAssocID="{1D9D87FB-5994-4443-9676-DF9455E68A4A}" presName="sibTrans" presStyleLbl="sibTrans1D1" presStyleIdx="2" presStyleCnt="5"/>
      <dgm:spPr/>
    </dgm:pt>
    <dgm:pt modelId="{18752E7B-500F-4A57-B0F1-FD6594B8DD73}" type="pres">
      <dgm:prSet presAssocID="{85B15A2D-7BE6-47ED-ADFD-B7EDBB103484}" presName="node" presStyleLbl="node1" presStyleIdx="3" presStyleCnt="5" custScaleX="120186">
        <dgm:presLayoutVars>
          <dgm:bulletEnabled val="1"/>
        </dgm:presLayoutVars>
      </dgm:prSet>
      <dgm:spPr/>
    </dgm:pt>
    <dgm:pt modelId="{BC6A42E0-BD83-4846-B9AF-07259FDC4643}" type="pres">
      <dgm:prSet presAssocID="{85B15A2D-7BE6-47ED-ADFD-B7EDBB103484}" presName="spNode" presStyleCnt="0"/>
      <dgm:spPr/>
    </dgm:pt>
    <dgm:pt modelId="{767254F0-54E9-4CE2-AA0C-0EA23952772C}" type="pres">
      <dgm:prSet presAssocID="{5973673C-CB81-4132-8FF2-5EC32351038A}" presName="sibTrans" presStyleLbl="sibTrans1D1" presStyleIdx="3" presStyleCnt="5"/>
      <dgm:spPr/>
    </dgm:pt>
    <dgm:pt modelId="{89301514-D55D-404B-8B6B-CB84ED431DA8}" type="pres">
      <dgm:prSet presAssocID="{A3B0A265-56F7-4A2B-A2A5-66C689F67C9B}" presName="node" presStyleLbl="node1" presStyleIdx="4" presStyleCnt="5" custScaleX="153014">
        <dgm:presLayoutVars>
          <dgm:bulletEnabled val="1"/>
        </dgm:presLayoutVars>
      </dgm:prSet>
      <dgm:spPr/>
    </dgm:pt>
    <dgm:pt modelId="{BF2F75E4-6D70-4971-9A6D-D80D726259C8}" type="pres">
      <dgm:prSet presAssocID="{A3B0A265-56F7-4A2B-A2A5-66C689F67C9B}" presName="spNode" presStyleCnt="0"/>
      <dgm:spPr/>
    </dgm:pt>
    <dgm:pt modelId="{0FC8F2AE-06E8-41A7-BEA7-6FEBAEBF1FBE}" type="pres">
      <dgm:prSet presAssocID="{9FD9576E-D5C2-4F10-9757-DEF7DC4EF601}" presName="sibTrans" presStyleLbl="sibTrans1D1" presStyleIdx="4" presStyleCnt="5"/>
      <dgm:spPr/>
    </dgm:pt>
  </dgm:ptLst>
  <dgm:cxnLst>
    <dgm:cxn modelId="{D24D021D-CAA6-4B59-8B5E-7D6FD929DA0F}" type="presOf" srcId="{B387ACF0-2BB1-41E5-99F9-4059D753446C}" destId="{587066E9-4D92-4693-B84F-7157826BE72A}" srcOrd="0" destOrd="0" presId="urn:microsoft.com/office/officeart/2005/8/layout/cycle5"/>
    <dgm:cxn modelId="{8245EE2D-50AC-4B64-A344-9EEE91C15E41}" type="presOf" srcId="{36FCC87B-DA25-4DDC-8762-F1CA1E488843}" destId="{E1033FF6-56DC-474A-9521-C6C702E08C7E}" srcOrd="0" destOrd="0" presId="urn:microsoft.com/office/officeart/2005/8/layout/cycle5"/>
    <dgm:cxn modelId="{6A31F137-EDC1-48F7-A494-5B0D08AF0D68}" type="presOf" srcId="{D9AABDCB-66D9-40C8-8600-CAA48FF55FD2}" destId="{D8592D0B-FE75-48D6-946E-378A3698FE0C}" srcOrd="0" destOrd="0" presId="urn:microsoft.com/office/officeart/2005/8/layout/cycle5"/>
    <dgm:cxn modelId="{5E233E40-610C-4312-82B5-E757EC4E4AFB}" type="presOf" srcId="{51AE111A-5C74-4CDE-B2B9-3C5562B8EDC6}" destId="{7E3A6760-1489-46CA-8428-AF876DFF09C8}" srcOrd="0" destOrd="0" presId="urn:microsoft.com/office/officeart/2005/8/layout/cycle5"/>
    <dgm:cxn modelId="{17C3F040-7385-4631-B1E7-1A74C20034D7}" type="presOf" srcId="{A3B0A265-56F7-4A2B-A2A5-66C689F67C9B}" destId="{89301514-D55D-404B-8B6B-CB84ED431DA8}" srcOrd="0" destOrd="0" presId="urn:microsoft.com/office/officeart/2005/8/layout/cycle5"/>
    <dgm:cxn modelId="{282F2F4C-7BA4-4825-BFCC-8689342A5A6E}" type="presOf" srcId="{1D9D87FB-5994-4443-9676-DF9455E68A4A}" destId="{482067B6-0FBD-4568-946F-281EA65E406E}" srcOrd="0" destOrd="0" presId="urn:microsoft.com/office/officeart/2005/8/layout/cycle5"/>
    <dgm:cxn modelId="{6679E151-C269-4647-A2D4-975D19789C04}" srcId="{51AE111A-5C74-4CDE-B2B9-3C5562B8EDC6}" destId="{85B15A2D-7BE6-47ED-ADFD-B7EDBB103484}" srcOrd="3" destOrd="0" parTransId="{9B5A65C3-3AD7-436C-A832-85E74E64A2F6}" sibTransId="{5973673C-CB81-4132-8FF2-5EC32351038A}"/>
    <dgm:cxn modelId="{47EA0052-FDAD-4FF5-AD97-57519AFE0341}" type="presOf" srcId="{9FD9576E-D5C2-4F10-9757-DEF7DC4EF601}" destId="{0FC8F2AE-06E8-41A7-BEA7-6FEBAEBF1FBE}" srcOrd="0" destOrd="0" presId="urn:microsoft.com/office/officeart/2005/8/layout/cycle5"/>
    <dgm:cxn modelId="{E9A33357-355D-4AE7-BEC3-5B2BBB8FDBFB}" type="presOf" srcId="{5973673C-CB81-4132-8FF2-5EC32351038A}" destId="{767254F0-54E9-4CE2-AA0C-0EA23952772C}" srcOrd="0" destOrd="0" presId="urn:microsoft.com/office/officeart/2005/8/layout/cycle5"/>
    <dgm:cxn modelId="{2D05B07F-D866-4AFB-B932-0E2F93B7A581}" srcId="{51AE111A-5C74-4CDE-B2B9-3C5562B8EDC6}" destId="{8C852555-43CB-4F02-B439-8F17493A0F5B}" srcOrd="1" destOrd="0" parTransId="{B3EE4C28-AF34-43FA-BADE-C90BBD6B685E}" sibTransId="{36FCC87B-DA25-4DDC-8762-F1CA1E488843}"/>
    <dgm:cxn modelId="{3B3C239A-E7EA-41D6-A67B-DDF38743509A}" srcId="{51AE111A-5C74-4CDE-B2B9-3C5562B8EDC6}" destId="{A3B0A265-56F7-4A2B-A2A5-66C689F67C9B}" srcOrd="4" destOrd="0" parTransId="{2CD3D1E4-DE60-47BA-8DE0-795D9A35E072}" sibTransId="{9FD9576E-D5C2-4F10-9757-DEF7DC4EF601}"/>
    <dgm:cxn modelId="{8E3E3D9E-9755-407D-9F41-85E0FB33F873}" type="presOf" srcId="{874B2B6D-E97B-468C-898E-811F1A06D4BD}" destId="{A57D9814-C86F-4C15-ABB6-EF1EF5570316}" srcOrd="0" destOrd="0" presId="urn:microsoft.com/office/officeart/2005/8/layout/cycle5"/>
    <dgm:cxn modelId="{DA863CA6-E60E-4129-BD5A-826875BDA5BA}" srcId="{51AE111A-5C74-4CDE-B2B9-3C5562B8EDC6}" destId="{D9AABDCB-66D9-40C8-8600-CAA48FF55FD2}" srcOrd="2" destOrd="0" parTransId="{5C67B99F-4AC1-4AC6-A2D9-A93BC2C1BD6A}" sibTransId="{1D9D87FB-5994-4443-9676-DF9455E68A4A}"/>
    <dgm:cxn modelId="{4ECCC0BF-E207-4299-891E-AAF780320D74}" type="presOf" srcId="{85B15A2D-7BE6-47ED-ADFD-B7EDBB103484}" destId="{18752E7B-500F-4A57-B0F1-FD6594B8DD73}" srcOrd="0" destOrd="0" presId="urn:microsoft.com/office/officeart/2005/8/layout/cycle5"/>
    <dgm:cxn modelId="{4B7FB1EE-9DE4-41EF-95DC-D09E5B65E3B6}" type="presOf" srcId="{8C852555-43CB-4F02-B439-8F17493A0F5B}" destId="{16E6AC13-CF43-4338-A524-EB96420F6509}" srcOrd="0" destOrd="0" presId="urn:microsoft.com/office/officeart/2005/8/layout/cycle5"/>
    <dgm:cxn modelId="{AACEA8FA-9034-4F16-8D62-F60C95348511}" srcId="{51AE111A-5C74-4CDE-B2B9-3C5562B8EDC6}" destId="{B387ACF0-2BB1-41E5-99F9-4059D753446C}" srcOrd="0" destOrd="0" parTransId="{AF81CAE2-D1AC-453F-9885-F3F8EAE6648C}" sibTransId="{874B2B6D-E97B-468C-898E-811F1A06D4BD}"/>
    <dgm:cxn modelId="{AC092FBD-3693-4A4B-86EE-A93E02AEB760}" type="presParOf" srcId="{7E3A6760-1489-46CA-8428-AF876DFF09C8}" destId="{587066E9-4D92-4693-B84F-7157826BE72A}" srcOrd="0" destOrd="0" presId="urn:microsoft.com/office/officeart/2005/8/layout/cycle5"/>
    <dgm:cxn modelId="{732B3C4A-8C1E-412A-AF75-E5D55A32FDFB}" type="presParOf" srcId="{7E3A6760-1489-46CA-8428-AF876DFF09C8}" destId="{1A366138-785D-47C3-A77D-4B54760FB74A}" srcOrd="1" destOrd="0" presId="urn:microsoft.com/office/officeart/2005/8/layout/cycle5"/>
    <dgm:cxn modelId="{7A11D129-CD5A-4A56-B110-FFF97F2512B0}" type="presParOf" srcId="{7E3A6760-1489-46CA-8428-AF876DFF09C8}" destId="{A57D9814-C86F-4C15-ABB6-EF1EF5570316}" srcOrd="2" destOrd="0" presId="urn:microsoft.com/office/officeart/2005/8/layout/cycle5"/>
    <dgm:cxn modelId="{66DEA9FB-7C9C-469D-8EA4-604F79741875}" type="presParOf" srcId="{7E3A6760-1489-46CA-8428-AF876DFF09C8}" destId="{16E6AC13-CF43-4338-A524-EB96420F6509}" srcOrd="3" destOrd="0" presId="urn:microsoft.com/office/officeart/2005/8/layout/cycle5"/>
    <dgm:cxn modelId="{7CD4D9A6-AF90-407C-B542-6E0E6E7ED21F}" type="presParOf" srcId="{7E3A6760-1489-46CA-8428-AF876DFF09C8}" destId="{0D4FAD08-B7B1-4BD6-ACDA-BAEC61ADDFBD}" srcOrd="4" destOrd="0" presId="urn:microsoft.com/office/officeart/2005/8/layout/cycle5"/>
    <dgm:cxn modelId="{3A019C52-34DB-4BAD-8670-86ACF288EE66}" type="presParOf" srcId="{7E3A6760-1489-46CA-8428-AF876DFF09C8}" destId="{E1033FF6-56DC-474A-9521-C6C702E08C7E}" srcOrd="5" destOrd="0" presId="urn:microsoft.com/office/officeart/2005/8/layout/cycle5"/>
    <dgm:cxn modelId="{641AE47A-8A3B-41E1-82F7-47D00499C2FE}" type="presParOf" srcId="{7E3A6760-1489-46CA-8428-AF876DFF09C8}" destId="{D8592D0B-FE75-48D6-946E-378A3698FE0C}" srcOrd="6" destOrd="0" presId="urn:microsoft.com/office/officeart/2005/8/layout/cycle5"/>
    <dgm:cxn modelId="{01088CC1-8B37-4485-AA1D-D02C92B6E5BF}" type="presParOf" srcId="{7E3A6760-1489-46CA-8428-AF876DFF09C8}" destId="{32778A0F-F1CA-4B54-B891-25695206A863}" srcOrd="7" destOrd="0" presId="urn:microsoft.com/office/officeart/2005/8/layout/cycle5"/>
    <dgm:cxn modelId="{93E950A9-225B-40DD-9A44-778746FEE573}" type="presParOf" srcId="{7E3A6760-1489-46CA-8428-AF876DFF09C8}" destId="{482067B6-0FBD-4568-946F-281EA65E406E}" srcOrd="8" destOrd="0" presId="urn:microsoft.com/office/officeart/2005/8/layout/cycle5"/>
    <dgm:cxn modelId="{F052A758-DF0A-47DA-BFAE-3B9E9A76211D}" type="presParOf" srcId="{7E3A6760-1489-46CA-8428-AF876DFF09C8}" destId="{18752E7B-500F-4A57-B0F1-FD6594B8DD73}" srcOrd="9" destOrd="0" presId="urn:microsoft.com/office/officeart/2005/8/layout/cycle5"/>
    <dgm:cxn modelId="{DE7F23F6-883A-427C-8092-225CE3335D6C}" type="presParOf" srcId="{7E3A6760-1489-46CA-8428-AF876DFF09C8}" destId="{BC6A42E0-BD83-4846-B9AF-07259FDC4643}" srcOrd="10" destOrd="0" presId="urn:microsoft.com/office/officeart/2005/8/layout/cycle5"/>
    <dgm:cxn modelId="{96890517-9EC3-42A6-875D-CFD84A7D40A7}" type="presParOf" srcId="{7E3A6760-1489-46CA-8428-AF876DFF09C8}" destId="{767254F0-54E9-4CE2-AA0C-0EA23952772C}" srcOrd="11" destOrd="0" presId="urn:microsoft.com/office/officeart/2005/8/layout/cycle5"/>
    <dgm:cxn modelId="{7F70F99B-1A6F-44BF-96BC-14E974A0D5AB}" type="presParOf" srcId="{7E3A6760-1489-46CA-8428-AF876DFF09C8}" destId="{89301514-D55D-404B-8B6B-CB84ED431DA8}" srcOrd="12" destOrd="0" presId="urn:microsoft.com/office/officeart/2005/8/layout/cycle5"/>
    <dgm:cxn modelId="{AFDE70DA-28A5-4A1E-B700-4AF3592EEBC4}" type="presParOf" srcId="{7E3A6760-1489-46CA-8428-AF876DFF09C8}" destId="{BF2F75E4-6D70-4971-9A6D-D80D726259C8}" srcOrd="13" destOrd="0" presId="urn:microsoft.com/office/officeart/2005/8/layout/cycle5"/>
    <dgm:cxn modelId="{6A2BC81D-85F8-4279-86BF-73D426334549}" type="presParOf" srcId="{7E3A6760-1489-46CA-8428-AF876DFF09C8}" destId="{0FC8F2AE-06E8-41A7-BEA7-6FEBAEBF1FBE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3F979D-955B-43D4-BEC9-B98AE6C0140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56083F-E386-480A-B95C-37CBAB469696}">
      <dgm:prSet phldrT="[Text]"/>
      <dgm:spPr/>
      <dgm:t>
        <a:bodyPr/>
        <a:lstStyle/>
        <a:p>
          <a:r>
            <a:rPr lang="en-US" dirty="0"/>
            <a:t>Physicians</a:t>
          </a:r>
        </a:p>
      </dgm:t>
    </dgm:pt>
    <dgm:pt modelId="{F453606F-C1D3-4DAC-ADF1-B7923B32BD27}" type="parTrans" cxnId="{25BE63FC-C2D0-4B9F-AECA-0105E9757391}">
      <dgm:prSet/>
      <dgm:spPr/>
      <dgm:t>
        <a:bodyPr/>
        <a:lstStyle/>
        <a:p>
          <a:endParaRPr lang="en-US"/>
        </a:p>
      </dgm:t>
    </dgm:pt>
    <dgm:pt modelId="{574BF8CC-F683-45EE-AF9F-8DD4872ED7DA}" type="sibTrans" cxnId="{25BE63FC-C2D0-4B9F-AECA-0105E9757391}">
      <dgm:prSet/>
      <dgm:spPr/>
      <dgm:t>
        <a:bodyPr/>
        <a:lstStyle/>
        <a:p>
          <a:endParaRPr lang="en-US"/>
        </a:p>
      </dgm:t>
    </dgm:pt>
    <dgm:pt modelId="{C63DA1B5-6161-44C2-9859-E35683244589}">
      <dgm:prSet phldrT="[Text]"/>
      <dgm:spPr/>
      <dgm:t>
        <a:bodyPr/>
        <a:lstStyle/>
        <a:p>
          <a:r>
            <a:rPr lang="en-US" dirty="0"/>
            <a:t> MD</a:t>
          </a:r>
        </a:p>
      </dgm:t>
    </dgm:pt>
    <dgm:pt modelId="{02688E1D-B63D-4C61-9A7D-971B7452CA86}" type="parTrans" cxnId="{3123F91F-F7B8-457E-A45B-87DDCB71EAAD}">
      <dgm:prSet/>
      <dgm:spPr/>
      <dgm:t>
        <a:bodyPr/>
        <a:lstStyle/>
        <a:p>
          <a:endParaRPr lang="en-US"/>
        </a:p>
      </dgm:t>
    </dgm:pt>
    <dgm:pt modelId="{F8F6C40B-A258-43A3-9952-6F041F249ED6}" type="sibTrans" cxnId="{3123F91F-F7B8-457E-A45B-87DDCB71EAAD}">
      <dgm:prSet/>
      <dgm:spPr/>
      <dgm:t>
        <a:bodyPr/>
        <a:lstStyle/>
        <a:p>
          <a:endParaRPr lang="en-US"/>
        </a:p>
      </dgm:t>
    </dgm:pt>
    <dgm:pt modelId="{34B86B4F-C144-4834-B692-D63C76F0A421}">
      <dgm:prSet phldrT="[Text]"/>
      <dgm:spPr/>
      <dgm:t>
        <a:bodyPr/>
        <a:lstStyle/>
        <a:p>
          <a:r>
            <a:rPr lang="en-US" dirty="0"/>
            <a:t> DO</a:t>
          </a:r>
        </a:p>
      </dgm:t>
    </dgm:pt>
    <dgm:pt modelId="{029A5B1E-9D5C-4178-B15F-2B2D62D112AF}" type="parTrans" cxnId="{84399CAD-30C5-4DDC-A053-0DBC07440669}">
      <dgm:prSet/>
      <dgm:spPr/>
      <dgm:t>
        <a:bodyPr/>
        <a:lstStyle/>
        <a:p>
          <a:endParaRPr lang="en-US"/>
        </a:p>
      </dgm:t>
    </dgm:pt>
    <dgm:pt modelId="{4F2506EF-5323-4B9C-8125-A77AF216E76E}" type="sibTrans" cxnId="{84399CAD-30C5-4DDC-A053-0DBC07440669}">
      <dgm:prSet/>
      <dgm:spPr/>
      <dgm:t>
        <a:bodyPr/>
        <a:lstStyle/>
        <a:p>
          <a:endParaRPr lang="en-US"/>
        </a:p>
      </dgm:t>
    </dgm:pt>
    <dgm:pt modelId="{168D30EF-0B48-4737-9B7C-9209916C8CA6}">
      <dgm:prSet phldrT="[Text]"/>
      <dgm:spPr/>
      <dgm:t>
        <a:bodyPr/>
        <a:lstStyle/>
        <a:p>
          <a:r>
            <a:rPr lang="en-US" dirty="0"/>
            <a:t>Midlevel Practitioners</a:t>
          </a:r>
        </a:p>
      </dgm:t>
    </dgm:pt>
    <dgm:pt modelId="{88922686-28D4-48B7-B6EB-854E095EA086}" type="parTrans" cxnId="{3A9BA201-4165-4C6C-ADC8-87C6B295A51C}">
      <dgm:prSet/>
      <dgm:spPr/>
      <dgm:t>
        <a:bodyPr/>
        <a:lstStyle/>
        <a:p>
          <a:endParaRPr lang="en-US"/>
        </a:p>
      </dgm:t>
    </dgm:pt>
    <dgm:pt modelId="{9290C3B7-30AE-4FB0-B25D-89E9EC78C66E}" type="sibTrans" cxnId="{3A9BA201-4165-4C6C-ADC8-87C6B295A51C}">
      <dgm:prSet/>
      <dgm:spPr/>
      <dgm:t>
        <a:bodyPr/>
        <a:lstStyle/>
        <a:p>
          <a:endParaRPr lang="en-US"/>
        </a:p>
      </dgm:t>
    </dgm:pt>
    <dgm:pt modelId="{0385A32B-2769-4911-ABB9-18A99C8E321F}">
      <dgm:prSet phldrT="[Text]"/>
      <dgm:spPr/>
      <dgm:t>
        <a:bodyPr/>
        <a:lstStyle/>
        <a:p>
          <a:r>
            <a:rPr lang="en-US" dirty="0"/>
            <a:t>Nurse Practitioners</a:t>
          </a:r>
        </a:p>
      </dgm:t>
    </dgm:pt>
    <dgm:pt modelId="{2455F529-BE3D-46BE-8A46-943D2AB307F7}" type="parTrans" cxnId="{3469B780-D2BF-4199-B42A-9793D949A6A7}">
      <dgm:prSet/>
      <dgm:spPr/>
      <dgm:t>
        <a:bodyPr/>
        <a:lstStyle/>
        <a:p>
          <a:endParaRPr lang="en-US"/>
        </a:p>
      </dgm:t>
    </dgm:pt>
    <dgm:pt modelId="{A3B17018-E7CC-451F-9EEB-6351FCA610C3}" type="sibTrans" cxnId="{3469B780-D2BF-4199-B42A-9793D949A6A7}">
      <dgm:prSet/>
      <dgm:spPr/>
      <dgm:t>
        <a:bodyPr/>
        <a:lstStyle/>
        <a:p>
          <a:endParaRPr lang="en-US"/>
        </a:p>
      </dgm:t>
    </dgm:pt>
    <dgm:pt modelId="{2FEC6752-15BF-446D-8BF5-002CAD3A428B}">
      <dgm:prSet phldrT="[Text]"/>
      <dgm:spPr/>
      <dgm:t>
        <a:bodyPr/>
        <a:lstStyle/>
        <a:p>
          <a:r>
            <a:rPr lang="en-US" dirty="0"/>
            <a:t>Nurse Midwife</a:t>
          </a:r>
        </a:p>
      </dgm:t>
    </dgm:pt>
    <dgm:pt modelId="{28977ED0-B1F4-4E8D-B961-0DEBF4A700FD}" type="parTrans" cxnId="{DD010DB6-DFED-47BE-8139-1186D18DF478}">
      <dgm:prSet/>
      <dgm:spPr/>
      <dgm:t>
        <a:bodyPr/>
        <a:lstStyle/>
        <a:p>
          <a:endParaRPr lang="en-US"/>
        </a:p>
      </dgm:t>
    </dgm:pt>
    <dgm:pt modelId="{6944758C-3116-456D-B92A-BD71DF63C2C9}" type="sibTrans" cxnId="{DD010DB6-DFED-47BE-8139-1186D18DF478}">
      <dgm:prSet/>
      <dgm:spPr/>
      <dgm:t>
        <a:bodyPr/>
        <a:lstStyle/>
        <a:p>
          <a:endParaRPr lang="en-US"/>
        </a:p>
      </dgm:t>
    </dgm:pt>
    <dgm:pt modelId="{BDAC52B7-FD08-4A11-B2BA-05B9D54FA54B}">
      <dgm:prSet phldrT="[Text]"/>
      <dgm:spPr/>
      <dgm:t>
        <a:bodyPr/>
        <a:lstStyle/>
        <a:p>
          <a:r>
            <a:rPr lang="en-US" dirty="0"/>
            <a:t>Dentists</a:t>
          </a:r>
        </a:p>
      </dgm:t>
    </dgm:pt>
    <dgm:pt modelId="{B2DBED67-8128-45B5-A976-D2AA681B19F1}" type="parTrans" cxnId="{D2048217-A816-4CC1-8BD7-BFEDFE981935}">
      <dgm:prSet/>
      <dgm:spPr/>
      <dgm:t>
        <a:bodyPr/>
        <a:lstStyle/>
        <a:p>
          <a:endParaRPr lang="en-US"/>
        </a:p>
      </dgm:t>
    </dgm:pt>
    <dgm:pt modelId="{1EB915F5-201E-43B7-BE48-D5C7DD2D0088}" type="sibTrans" cxnId="{D2048217-A816-4CC1-8BD7-BFEDFE981935}">
      <dgm:prSet/>
      <dgm:spPr/>
      <dgm:t>
        <a:bodyPr/>
        <a:lstStyle/>
        <a:p>
          <a:endParaRPr lang="en-US"/>
        </a:p>
      </dgm:t>
    </dgm:pt>
    <dgm:pt modelId="{823D4948-42D2-44D8-A742-257C084A2E11}">
      <dgm:prSet phldrT="[Text]"/>
      <dgm:spPr/>
      <dgm:t>
        <a:bodyPr/>
        <a:lstStyle/>
        <a:p>
          <a:r>
            <a:rPr lang="en-US" dirty="0"/>
            <a:t>DDM</a:t>
          </a:r>
        </a:p>
      </dgm:t>
    </dgm:pt>
    <dgm:pt modelId="{C9B3EA7C-F0FB-48AC-BEC5-E740F802A283}" type="parTrans" cxnId="{645587E5-BA57-447C-B2C9-80307D67D2DA}">
      <dgm:prSet/>
      <dgm:spPr/>
      <dgm:t>
        <a:bodyPr/>
        <a:lstStyle/>
        <a:p>
          <a:endParaRPr lang="en-US"/>
        </a:p>
      </dgm:t>
    </dgm:pt>
    <dgm:pt modelId="{439FA4EE-D7F9-4CA4-A6D9-AA7DDAC08C87}" type="sibTrans" cxnId="{645587E5-BA57-447C-B2C9-80307D67D2DA}">
      <dgm:prSet/>
      <dgm:spPr/>
      <dgm:t>
        <a:bodyPr/>
        <a:lstStyle/>
        <a:p>
          <a:endParaRPr lang="en-US"/>
        </a:p>
      </dgm:t>
    </dgm:pt>
    <dgm:pt modelId="{2EE9118A-EEFF-4834-B9FB-07F20244CF79}">
      <dgm:prSet phldrT="[Text]"/>
      <dgm:spPr/>
      <dgm:t>
        <a:bodyPr/>
        <a:lstStyle/>
        <a:p>
          <a:r>
            <a:rPr lang="en-US" dirty="0"/>
            <a:t>DDS</a:t>
          </a:r>
        </a:p>
      </dgm:t>
    </dgm:pt>
    <dgm:pt modelId="{E5DEE2C2-178F-4481-8E2E-82E7EC4F34AD}" type="parTrans" cxnId="{CFC36250-67FE-4674-A9C1-010EC5C0F5CA}">
      <dgm:prSet/>
      <dgm:spPr/>
      <dgm:t>
        <a:bodyPr/>
        <a:lstStyle/>
        <a:p>
          <a:endParaRPr lang="en-US"/>
        </a:p>
      </dgm:t>
    </dgm:pt>
    <dgm:pt modelId="{34DC70D7-3328-4A0A-9646-EFA6C267FA25}" type="sibTrans" cxnId="{CFC36250-67FE-4674-A9C1-010EC5C0F5CA}">
      <dgm:prSet/>
      <dgm:spPr/>
      <dgm:t>
        <a:bodyPr/>
        <a:lstStyle/>
        <a:p>
          <a:endParaRPr lang="en-US"/>
        </a:p>
      </dgm:t>
    </dgm:pt>
    <dgm:pt modelId="{AEC49B4B-FD66-4910-B748-4B718F006ACB}">
      <dgm:prSet phldrT="[Text]"/>
      <dgm:spPr/>
      <dgm:t>
        <a:bodyPr/>
        <a:lstStyle/>
        <a:p>
          <a:r>
            <a:rPr lang="en-US" dirty="0"/>
            <a:t> DPM</a:t>
          </a:r>
        </a:p>
      </dgm:t>
    </dgm:pt>
    <dgm:pt modelId="{9F8B0219-6754-44CC-BD70-D57B20137430}" type="parTrans" cxnId="{90DAE645-F3E1-40CC-AF8A-5C9A65BAD893}">
      <dgm:prSet/>
      <dgm:spPr/>
    </dgm:pt>
    <dgm:pt modelId="{33B50259-68B6-4B60-B94D-4680E1F3A6F1}" type="sibTrans" cxnId="{90DAE645-F3E1-40CC-AF8A-5C9A65BAD893}">
      <dgm:prSet/>
      <dgm:spPr/>
    </dgm:pt>
    <dgm:pt modelId="{BD886519-5CF3-42F4-B04E-5258FC857DDE}">
      <dgm:prSet phldrT="[Text]"/>
      <dgm:spPr/>
      <dgm:t>
        <a:bodyPr/>
        <a:lstStyle/>
        <a:p>
          <a:r>
            <a:rPr lang="en-US" dirty="0"/>
            <a:t>Physician Assistant</a:t>
          </a:r>
        </a:p>
      </dgm:t>
    </dgm:pt>
    <dgm:pt modelId="{8179F03B-1580-4313-BB39-E9F2A1D49EA0}" type="parTrans" cxnId="{7C6C7875-6931-4BE5-A62E-EFCBA99EABFC}">
      <dgm:prSet/>
      <dgm:spPr/>
    </dgm:pt>
    <dgm:pt modelId="{D04885AD-FE6D-4829-AF20-B219E73608F9}" type="sibTrans" cxnId="{7C6C7875-6931-4BE5-A62E-EFCBA99EABFC}">
      <dgm:prSet/>
      <dgm:spPr/>
    </dgm:pt>
    <dgm:pt modelId="{4AC0E1C5-ACE9-44B6-8386-4AC372ECBD87}" type="pres">
      <dgm:prSet presAssocID="{D83F979D-955B-43D4-BEC9-B98AE6C01402}" presName="Name0" presStyleCnt="0">
        <dgm:presLayoutVars>
          <dgm:dir/>
          <dgm:animLvl val="lvl"/>
          <dgm:resizeHandles val="exact"/>
        </dgm:presLayoutVars>
      </dgm:prSet>
      <dgm:spPr/>
    </dgm:pt>
    <dgm:pt modelId="{B6C65F01-0D71-4281-A664-ECAF2EE5C2EC}" type="pres">
      <dgm:prSet presAssocID="{AC56083F-E386-480A-B95C-37CBAB469696}" presName="composite" presStyleCnt="0"/>
      <dgm:spPr/>
    </dgm:pt>
    <dgm:pt modelId="{8E5F7FD9-AADB-47A1-B557-3BC96C5DCAE6}" type="pres">
      <dgm:prSet presAssocID="{AC56083F-E386-480A-B95C-37CBAB46969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E1AED3A2-D022-4575-81B5-91C516664000}" type="pres">
      <dgm:prSet presAssocID="{AC56083F-E386-480A-B95C-37CBAB469696}" presName="desTx" presStyleLbl="alignAccFollowNode1" presStyleIdx="0" presStyleCnt="3">
        <dgm:presLayoutVars>
          <dgm:bulletEnabled val="1"/>
        </dgm:presLayoutVars>
      </dgm:prSet>
      <dgm:spPr/>
    </dgm:pt>
    <dgm:pt modelId="{CAF7F9C9-AB7E-4918-8070-2D2C8C79CDC2}" type="pres">
      <dgm:prSet presAssocID="{574BF8CC-F683-45EE-AF9F-8DD4872ED7DA}" presName="space" presStyleCnt="0"/>
      <dgm:spPr/>
    </dgm:pt>
    <dgm:pt modelId="{6BF2AB6D-6817-4404-9098-C2AF370EC09D}" type="pres">
      <dgm:prSet presAssocID="{168D30EF-0B48-4737-9B7C-9209916C8CA6}" presName="composite" presStyleCnt="0"/>
      <dgm:spPr/>
    </dgm:pt>
    <dgm:pt modelId="{B054CC7F-7615-4D87-AB1F-D5FDEBD09383}" type="pres">
      <dgm:prSet presAssocID="{168D30EF-0B48-4737-9B7C-9209916C8CA6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8F40AC98-9C77-4DC8-917F-966CB8C575F1}" type="pres">
      <dgm:prSet presAssocID="{168D30EF-0B48-4737-9B7C-9209916C8CA6}" presName="desTx" presStyleLbl="alignAccFollowNode1" presStyleIdx="1" presStyleCnt="3">
        <dgm:presLayoutVars>
          <dgm:bulletEnabled val="1"/>
        </dgm:presLayoutVars>
      </dgm:prSet>
      <dgm:spPr/>
    </dgm:pt>
    <dgm:pt modelId="{E2EF812B-32DC-431F-9FD6-36886AF30218}" type="pres">
      <dgm:prSet presAssocID="{9290C3B7-30AE-4FB0-B25D-89E9EC78C66E}" presName="space" presStyleCnt="0"/>
      <dgm:spPr/>
    </dgm:pt>
    <dgm:pt modelId="{338EAEBE-6964-4B6E-A282-5676FB0FC109}" type="pres">
      <dgm:prSet presAssocID="{BDAC52B7-FD08-4A11-B2BA-05B9D54FA54B}" presName="composite" presStyleCnt="0"/>
      <dgm:spPr/>
    </dgm:pt>
    <dgm:pt modelId="{0C70AEC2-BCDD-40BF-A7F0-4E2DFBD9DF4B}" type="pres">
      <dgm:prSet presAssocID="{BDAC52B7-FD08-4A11-B2BA-05B9D54FA54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086A2F9C-DD88-4C97-B03D-725104C6470E}" type="pres">
      <dgm:prSet presAssocID="{BDAC52B7-FD08-4A11-B2BA-05B9D54FA54B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3A9BA201-4165-4C6C-ADC8-87C6B295A51C}" srcId="{D83F979D-955B-43D4-BEC9-B98AE6C01402}" destId="{168D30EF-0B48-4737-9B7C-9209916C8CA6}" srcOrd="1" destOrd="0" parTransId="{88922686-28D4-48B7-B6EB-854E095EA086}" sibTransId="{9290C3B7-30AE-4FB0-B25D-89E9EC78C66E}"/>
    <dgm:cxn modelId="{D2048217-A816-4CC1-8BD7-BFEDFE981935}" srcId="{D83F979D-955B-43D4-BEC9-B98AE6C01402}" destId="{BDAC52B7-FD08-4A11-B2BA-05B9D54FA54B}" srcOrd="2" destOrd="0" parTransId="{B2DBED67-8128-45B5-A976-D2AA681B19F1}" sibTransId="{1EB915F5-201E-43B7-BE48-D5C7DD2D0088}"/>
    <dgm:cxn modelId="{3123F91F-F7B8-457E-A45B-87DDCB71EAAD}" srcId="{AC56083F-E386-480A-B95C-37CBAB469696}" destId="{C63DA1B5-6161-44C2-9859-E35683244589}" srcOrd="0" destOrd="0" parTransId="{02688E1D-B63D-4C61-9A7D-971B7452CA86}" sibTransId="{F8F6C40B-A258-43A3-9952-6F041F249ED6}"/>
    <dgm:cxn modelId="{671E0C39-CFF5-4E57-8B5D-0686E286EB64}" type="presOf" srcId="{168D30EF-0B48-4737-9B7C-9209916C8CA6}" destId="{B054CC7F-7615-4D87-AB1F-D5FDEBD09383}" srcOrd="0" destOrd="0" presId="urn:microsoft.com/office/officeart/2005/8/layout/hList1"/>
    <dgm:cxn modelId="{E5D7A461-417C-4F5F-A24D-D7F5E76293CD}" type="presOf" srcId="{AEC49B4B-FD66-4910-B748-4B718F006ACB}" destId="{E1AED3A2-D022-4575-81B5-91C516664000}" srcOrd="0" destOrd="2" presId="urn:microsoft.com/office/officeart/2005/8/layout/hList1"/>
    <dgm:cxn modelId="{90DAE645-F3E1-40CC-AF8A-5C9A65BAD893}" srcId="{AC56083F-E386-480A-B95C-37CBAB469696}" destId="{AEC49B4B-FD66-4910-B748-4B718F006ACB}" srcOrd="2" destOrd="0" parTransId="{9F8B0219-6754-44CC-BD70-D57B20137430}" sibTransId="{33B50259-68B6-4B60-B94D-4680E1F3A6F1}"/>
    <dgm:cxn modelId="{61C8D24C-C7AF-4675-A4EE-3CAFF69D8846}" type="presOf" srcId="{C63DA1B5-6161-44C2-9859-E35683244589}" destId="{E1AED3A2-D022-4575-81B5-91C516664000}" srcOrd="0" destOrd="0" presId="urn:microsoft.com/office/officeart/2005/8/layout/hList1"/>
    <dgm:cxn modelId="{CFC36250-67FE-4674-A9C1-010EC5C0F5CA}" srcId="{BDAC52B7-FD08-4A11-B2BA-05B9D54FA54B}" destId="{2EE9118A-EEFF-4834-B9FB-07F20244CF79}" srcOrd="1" destOrd="0" parTransId="{E5DEE2C2-178F-4481-8E2E-82E7EC4F34AD}" sibTransId="{34DC70D7-3328-4A0A-9646-EFA6C267FA25}"/>
    <dgm:cxn modelId="{7C6C7875-6931-4BE5-A62E-EFCBA99EABFC}" srcId="{168D30EF-0B48-4737-9B7C-9209916C8CA6}" destId="{BD886519-5CF3-42F4-B04E-5258FC857DDE}" srcOrd="2" destOrd="0" parTransId="{8179F03B-1580-4313-BB39-E9F2A1D49EA0}" sibTransId="{D04885AD-FE6D-4829-AF20-B219E73608F9}"/>
    <dgm:cxn modelId="{3469B780-D2BF-4199-B42A-9793D949A6A7}" srcId="{168D30EF-0B48-4737-9B7C-9209916C8CA6}" destId="{0385A32B-2769-4911-ABB9-18A99C8E321F}" srcOrd="0" destOrd="0" parTransId="{2455F529-BE3D-46BE-8A46-943D2AB307F7}" sibTransId="{A3B17018-E7CC-451F-9EEB-6351FCA610C3}"/>
    <dgm:cxn modelId="{0BF30482-7250-49D6-A83D-0266D8D843BC}" type="presOf" srcId="{D83F979D-955B-43D4-BEC9-B98AE6C01402}" destId="{4AC0E1C5-ACE9-44B6-8386-4AC372ECBD87}" srcOrd="0" destOrd="0" presId="urn:microsoft.com/office/officeart/2005/8/layout/hList1"/>
    <dgm:cxn modelId="{99E94499-2208-4EA0-B1C3-F71BFF19B9A1}" type="presOf" srcId="{823D4948-42D2-44D8-A742-257C084A2E11}" destId="{086A2F9C-DD88-4C97-B03D-725104C6470E}" srcOrd="0" destOrd="0" presId="urn:microsoft.com/office/officeart/2005/8/layout/hList1"/>
    <dgm:cxn modelId="{84399CAD-30C5-4DDC-A053-0DBC07440669}" srcId="{AC56083F-E386-480A-B95C-37CBAB469696}" destId="{34B86B4F-C144-4834-B692-D63C76F0A421}" srcOrd="1" destOrd="0" parTransId="{029A5B1E-9D5C-4178-B15F-2B2D62D112AF}" sibTransId="{4F2506EF-5323-4B9C-8125-A77AF216E76E}"/>
    <dgm:cxn modelId="{DD010DB6-DFED-47BE-8139-1186D18DF478}" srcId="{168D30EF-0B48-4737-9B7C-9209916C8CA6}" destId="{2FEC6752-15BF-446D-8BF5-002CAD3A428B}" srcOrd="1" destOrd="0" parTransId="{28977ED0-B1F4-4E8D-B961-0DEBF4A700FD}" sibTransId="{6944758C-3116-456D-B92A-BD71DF63C2C9}"/>
    <dgm:cxn modelId="{F77D61B6-BAA3-4363-B51E-1F01E03DFFC0}" type="presOf" srcId="{2EE9118A-EEFF-4834-B9FB-07F20244CF79}" destId="{086A2F9C-DD88-4C97-B03D-725104C6470E}" srcOrd="0" destOrd="1" presId="urn:microsoft.com/office/officeart/2005/8/layout/hList1"/>
    <dgm:cxn modelId="{2E5016BD-7A44-49B2-A9AC-AA779A6BF3AF}" type="presOf" srcId="{0385A32B-2769-4911-ABB9-18A99C8E321F}" destId="{8F40AC98-9C77-4DC8-917F-966CB8C575F1}" srcOrd="0" destOrd="0" presId="urn:microsoft.com/office/officeart/2005/8/layout/hList1"/>
    <dgm:cxn modelId="{1C7A4BCF-E765-40FC-B94C-7024C3615774}" type="presOf" srcId="{BDAC52B7-FD08-4A11-B2BA-05B9D54FA54B}" destId="{0C70AEC2-BCDD-40BF-A7F0-4E2DFBD9DF4B}" srcOrd="0" destOrd="0" presId="urn:microsoft.com/office/officeart/2005/8/layout/hList1"/>
    <dgm:cxn modelId="{30603AD0-A6D8-48FB-990A-082D9CDE4239}" type="presOf" srcId="{34B86B4F-C144-4834-B692-D63C76F0A421}" destId="{E1AED3A2-D022-4575-81B5-91C516664000}" srcOrd="0" destOrd="1" presId="urn:microsoft.com/office/officeart/2005/8/layout/hList1"/>
    <dgm:cxn modelId="{BB7EADD0-6DF2-427B-A938-B19E96CD4D72}" type="presOf" srcId="{AC56083F-E386-480A-B95C-37CBAB469696}" destId="{8E5F7FD9-AADB-47A1-B557-3BC96C5DCAE6}" srcOrd="0" destOrd="0" presId="urn:microsoft.com/office/officeart/2005/8/layout/hList1"/>
    <dgm:cxn modelId="{645587E5-BA57-447C-B2C9-80307D67D2DA}" srcId="{BDAC52B7-FD08-4A11-B2BA-05B9D54FA54B}" destId="{823D4948-42D2-44D8-A742-257C084A2E11}" srcOrd="0" destOrd="0" parTransId="{C9B3EA7C-F0FB-48AC-BEC5-E740F802A283}" sibTransId="{439FA4EE-D7F9-4CA4-A6D9-AA7DDAC08C87}"/>
    <dgm:cxn modelId="{1F155CF6-B823-4966-812E-403C97452215}" type="presOf" srcId="{2FEC6752-15BF-446D-8BF5-002CAD3A428B}" destId="{8F40AC98-9C77-4DC8-917F-966CB8C575F1}" srcOrd="0" destOrd="1" presId="urn:microsoft.com/office/officeart/2005/8/layout/hList1"/>
    <dgm:cxn modelId="{25BE63FC-C2D0-4B9F-AECA-0105E9757391}" srcId="{D83F979D-955B-43D4-BEC9-B98AE6C01402}" destId="{AC56083F-E386-480A-B95C-37CBAB469696}" srcOrd="0" destOrd="0" parTransId="{F453606F-C1D3-4DAC-ADF1-B7923B32BD27}" sibTransId="{574BF8CC-F683-45EE-AF9F-8DD4872ED7DA}"/>
    <dgm:cxn modelId="{054629FE-A709-469F-A846-CD72D6ACE756}" type="presOf" srcId="{BD886519-5CF3-42F4-B04E-5258FC857DDE}" destId="{8F40AC98-9C77-4DC8-917F-966CB8C575F1}" srcOrd="0" destOrd="2" presId="urn:microsoft.com/office/officeart/2005/8/layout/hList1"/>
    <dgm:cxn modelId="{AFF93B78-83B1-4570-ADF6-2FC2B1F5FA17}" type="presParOf" srcId="{4AC0E1C5-ACE9-44B6-8386-4AC372ECBD87}" destId="{B6C65F01-0D71-4281-A664-ECAF2EE5C2EC}" srcOrd="0" destOrd="0" presId="urn:microsoft.com/office/officeart/2005/8/layout/hList1"/>
    <dgm:cxn modelId="{2AAD7081-263C-41B2-A57C-B66488653185}" type="presParOf" srcId="{B6C65F01-0D71-4281-A664-ECAF2EE5C2EC}" destId="{8E5F7FD9-AADB-47A1-B557-3BC96C5DCAE6}" srcOrd="0" destOrd="0" presId="urn:microsoft.com/office/officeart/2005/8/layout/hList1"/>
    <dgm:cxn modelId="{A199DFCD-3941-417F-9800-97E873AF3DFA}" type="presParOf" srcId="{B6C65F01-0D71-4281-A664-ECAF2EE5C2EC}" destId="{E1AED3A2-D022-4575-81B5-91C516664000}" srcOrd="1" destOrd="0" presId="urn:microsoft.com/office/officeart/2005/8/layout/hList1"/>
    <dgm:cxn modelId="{1B57C571-41CD-40D4-B879-628AB1F1E28D}" type="presParOf" srcId="{4AC0E1C5-ACE9-44B6-8386-4AC372ECBD87}" destId="{CAF7F9C9-AB7E-4918-8070-2D2C8C79CDC2}" srcOrd="1" destOrd="0" presId="urn:microsoft.com/office/officeart/2005/8/layout/hList1"/>
    <dgm:cxn modelId="{74D39D25-6338-4944-8702-58222DE2C5B9}" type="presParOf" srcId="{4AC0E1C5-ACE9-44B6-8386-4AC372ECBD87}" destId="{6BF2AB6D-6817-4404-9098-C2AF370EC09D}" srcOrd="2" destOrd="0" presId="urn:microsoft.com/office/officeart/2005/8/layout/hList1"/>
    <dgm:cxn modelId="{CA56E916-9E97-47AE-BD7D-6F0A6E54A35A}" type="presParOf" srcId="{6BF2AB6D-6817-4404-9098-C2AF370EC09D}" destId="{B054CC7F-7615-4D87-AB1F-D5FDEBD09383}" srcOrd="0" destOrd="0" presId="urn:microsoft.com/office/officeart/2005/8/layout/hList1"/>
    <dgm:cxn modelId="{56D64267-A0C0-4DE8-A0A0-B525AEC23B27}" type="presParOf" srcId="{6BF2AB6D-6817-4404-9098-C2AF370EC09D}" destId="{8F40AC98-9C77-4DC8-917F-966CB8C575F1}" srcOrd="1" destOrd="0" presId="urn:microsoft.com/office/officeart/2005/8/layout/hList1"/>
    <dgm:cxn modelId="{E045795E-CDAD-45A4-97AB-673E4886FF56}" type="presParOf" srcId="{4AC0E1C5-ACE9-44B6-8386-4AC372ECBD87}" destId="{E2EF812B-32DC-431F-9FD6-36886AF30218}" srcOrd="3" destOrd="0" presId="urn:microsoft.com/office/officeart/2005/8/layout/hList1"/>
    <dgm:cxn modelId="{5CD4FA8B-AE1C-4E93-AF00-9D50102849F9}" type="presParOf" srcId="{4AC0E1C5-ACE9-44B6-8386-4AC372ECBD87}" destId="{338EAEBE-6964-4B6E-A282-5676FB0FC109}" srcOrd="4" destOrd="0" presId="urn:microsoft.com/office/officeart/2005/8/layout/hList1"/>
    <dgm:cxn modelId="{7975106B-ADCE-44D1-8589-D26A432FB340}" type="presParOf" srcId="{338EAEBE-6964-4B6E-A282-5676FB0FC109}" destId="{0C70AEC2-BCDD-40BF-A7F0-4E2DFBD9DF4B}" srcOrd="0" destOrd="0" presId="urn:microsoft.com/office/officeart/2005/8/layout/hList1"/>
    <dgm:cxn modelId="{9B076EB1-F9AE-4926-89C6-71E99E89D189}" type="presParOf" srcId="{338EAEBE-6964-4B6E-A282-5676FB0FC109}" destId="{086A2F9C-DD88-4C97-B03D-725104C6470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8A6D8D3-886F-4592-8C3E-B8D396D4F4E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8F3DA0-5728-48EC-82C3-4A289300D933}">
      <dgm:prSet phldrT="[Text]"/>
      <dgm:spPr/>
      <dgm:t>
        <a:bodyPr/>
        <a:lstStyle/>
        <a:p>
          <a:r>
            <a:rPr lang="en-US" dirty="0"/>
            <a:t>Direct wet prep for bacteria, fungi, parasites, or cellular elements</a:t>
          </a:r>
        </a:p>
      </dgm:t>
    </dgm:pt>
    <dgm:pt modelId="{85C1BB0C-0274-4138-8B95-6338956CDD27}" type="parTrans" cxnId="{D89BDB47-67B2-4540-8125-2F7493B7BAFD}">
      <dgm:prSet/>
      <dgm:spPr/>
      <dgm:t>
        <a:bodyPr/>
        <a:lstStyle/>
        <a:p>
          <a:endParaRPr lang="en-US"/>
        </a:p>
      </dgm:t>
    </dgm:pt>
    <dgm:pt modelId="{399422BD-A8A2-4891-89B7-02C7E78292D6}" type="sibTrans" cxnId="{D89BDB47-67B2-4540-8125-2F7493B7BAFD}">
      <dgm:prSet/>
      <dgm:spPr/>
      <dgm:t>
        <a:bodyPr/>
        <a:lstStyle/>
        <a:p>
          <a:endParaRPr lang="en-US"/>
        </a:p>
      </dgm:t>
    </dgm:pt>
    <dgm:pt modelId="{FD277570-5C90-4623-8DA8-9DB95EE1790D}">
      <dgm:prSet phldrT="[Text]"/>
      <dgm:spPr/>
      <dgm:t>
        <a:bodyPr/>
        <a:lstStyle/>
        <a:p>
          <a:r>
            <a:rPr lang="en-US" dirty="0"/>
            <a:t>KOH preps</a:t>
          </a:r>
        </a:p>
      </dgm:t>
    </dgm:pt>
    <dgm:pt modelId="{7A38531C-83C6-4F9E-BF68-C9281C12979F}" type="parTrans" cxnId="{98AF9D35-5B4F-4497-AB9A-408D20DEC98F}">
      <dgm:prSet/>
      <dgm:spPr/>
      <dgm:t>
        <a:bodyPr/>
        <a:lstStyle/>
        <a:p>
          <a:endParaRPr lang="en-US"/>
        </a:p>
      </dgm:t>
    </dgm:pt>
    <dgm:pt modelId="{E5016943-A342-40CD-9C2D-6A5CD117A490}" type="sibTrans" cxnId="{98AF9D35-5B4F-4497-AB9A-408D20DEC98F}">
      <dgm:prSet/>
      <dgm:spPr/>
      <dgm:t>
        <a:bodyPr/>
        <a:lstStyle/>
        <a:p>
          <a:endParaRPr lang="en-US"/>
        </a:p>
      </dgm:t>
    </dgm:pt>
    <dgm:pt modelId="{1C92D8C2-A9AF-4F75-9CD2-5023364210C7}">
      <dgm:prSet phldrT="[Text]"/>
      <dgm:spPr/>
      <dgm:t>
        <a:bodyPr/>
        <a:lstStyle/>
        <a:p>
          <a:r>
            <a:rPr lang="en-US" dirty="0"/>
            <a:t>Pinwork examinations</a:t>
          </a:r>
        </a:p>
      </dgm:t>
    </dgm:pt>
    <dgm:pt modelId="{FDFFF5C6-46CC-4507-88FD-8E5369C5DAEF}" type="parTrans" cxnId="{8DA9EFB8-03DD-4937-8165-73E2525BCA10}">
      <dgm:prSet/>
      <dgm:spPr/>
      <dgm:t>
        <a:bodyPr/>
        <a:lstStyle/>
        <a:p>
          <a:endParaRPr lang="en-US"/>
        </a:p>
      </dgm:t>
    </dgm:pt>
    <dgm:pt modelId="{3E6CABED-416E-49BA-84F1-FA09D29594E1}" type="sibTrans" cxnId="{8DA9EFB8-03DD-4937-8165-73E2525BCA10}">
      <dgm:prSet/>
      <dgm:spPr/>
      <dgm:t>
        <a:bodyPr/>
        <a:lstStyle/>
        <a:p>
          <a:endParaRPr lang="en-US"/>
        </a:p>
      </dgm:t>
    </dgm:pt>
    <dgm:pt modelId="{2FE61361-6E75-45DA-882C-FE9D3A7159FA}">
      <dgm:prSet phldrT="[Text]"/>
      <dgm:spPr/>
      <dgm:t>
        <a:bodyPr/>
        <a:lstStyle/>
        <a:p>
          <a:r>
            <a:rPr lang="en-US" dirty="0"/>
            <a:t>Fern tests</a:t>
          </a:r>
        </a:p>
      </dgm:t>
    </dgm:pt>
    <dgm:pt modelId="{EC74F8B7-82C8-47EC-98CC-07019C12B97E}" type="parTrans" cxnId="{1802F1E7-FB83-4342-919E-B1C012206170}">
      <dgm:prSet/>
      <dgm:spPr/>
      <dgm:t>
        <a:bodyPr/>
        <a:lstStyle/>
        <a:p>
          <a:endParaRPr lang="en-US"/>
        </a:p>
      </dgm:t>
    </dgm:pt>
    <dgm:pt modelId="{7747F63A-6E1A-407E-96F8-1A223E3FEB30}" type="sibTrans" cxnId="{1802F1E7-FB83-4342-919E-B1C012206170}">
      <dgm:prSet/>
      <dgm:spPr/>
      <dgm:t>
        <a:bodyPr/>
        <a:lstStyle/>
        <a:p>
          <a:endParaRPr lang="en-US"/>
        </a:p>
      </dgm:t>
    </dgm:pt>
    <dgm:pt modelId="{DCAC8331-5A16-4867-A92D-5DC26F192188}">
      <dgm:prSet phldrT="[Text]"/>
      <dgm:spPr/>
      <dgm:t>
        <a:bodyPr/>
        <a:lstStyle/>
        <a:p>
          <a:r>
            <a:rPr lang="en-US" dirty="0"/>
            <a:t>Post-coital direct exam of vaginal or cervical mucous</a:t>
          </a:r>
        </a:p>
      </dgm:t>
    </dgm:pt>
    <dgm:pt modelId="{B7F95ACE-234B-442C-BE6C-ABEBDD66D5A4}" type="parTrans" cxnId="{10E94E73-45BB-45D5-89D4-5AE17F0FC828}">
      <dgm:prSet/>
      <dgm:spPr/>
      <dgm:t>
        <a:bodyPr/>
        <a:lstStyle/>
        <a:p>
          <a:endParaRPr lang="en-US"/>
        </a:p>
      </dgm:t>
    </dgm:pt>
    <dgm:pt modelId="{906E4BB9-22C2-4C58-8537-4F4674E480C9}" type="sibTrans" cxnId="{10E94E73-45BB-45D5-89D4-5AE17F0FC828}">
      <dgm:prSet/>
      <dgm:spPr/>
      <dgm:t>
        <a:bodyPr/>
        <a:lstStyle/>
        <a:p>
          <a:endParaRPr lang="en-US"/>
        </a:p>
      </dgm:t>
    </dgm:pt>
    <dgm:pt modelId="{D5FF735C-E0F1-4420-B97A-382C6F26EE37}">
      <dgm:prSet phldrT="[Text]"/>
      <dgm:spPr/>
      <dgm:t>
        <a:bodyPr/>
        <a:lstStyle/>
        <a:p>
          <a:r>
            <a:rPr lang="en-US" dirty="0"/>
            <a:t>Urine sediment examination</a:t>
          </a:r>
        </a:p>
      </dgm:t>
    </dgm:pt>
    <dgm:pt modelId="{3211CD16-557C-4013-AC4B-67B39EEBFF28}" type="parTrans" cxnId="{0E9965C2-5716-4803-BE83-298B8103F741}">
      <dgm:prSet/>
      <dgm:spPr/>
      <dgm:t>
        <a:bodyPr/>
        <a:lstStyle/>
        <a:p>
          <a:endParaRPr lang="en-US"/>
        </a:p>
      </dgm:t>
    </dgm:pt>
    <dgm:pt modelId="{D39A6710-01EB-4F07-97D9-55BFCEA3BFA4}" type="sibTrans" cxnId="{0E9965C2-5716-4803-BE83-298B8103F741}">
      <dgm:prSet/>
      <dgm:spPr/>
      <dgm:t>
        <a:bodyPr/>
        <a:lstStyle/>
        <a:p>
          <a:endParaRPr lang="en-US"/>
        </a:p>
      </dgm:t>
    </dgm:pt>
    <dgm:pt modelId="{44356D5C-AC23-4E71-8CE3-965E041E6254}">
      <dgm:prSet phldrT="[Text]"/>
      <dgm:spPr/>
      <dgm:t>
        <a:bodyPr/>
        <a:lstStyle/>
        <a:p>
          <a:r>
            <a:rPr lang="en-US" dirty="0"/>
            <a:t>Fecal leukocyte examination</a:t>
          </a:r>
        </a:p>
      </dgm:t>
    </dgm:pt>
    <dgm:pt modelId="{95316226-098D-4EAE-B2E1-4012C62DAE23}" type="parTrans" cxnId="{B78E9A19-B19B-4280-911D-2E5ACE19E34B}">
      <dgm:prSet/>
      <dgm:spPr/>
      <dgm:t>
        <a:bodyPr/>
        <a:lstStyle/>
        <a:p>
          <a:endParaRPr lang="en-US"/>
        </a:p>
      </dgm:t>
    </dgm:pt>
    <dgm:pt modelId="{9EEAD8C8-B1D2-4787-94A7-2794E7749C2D}" type="sibTrans" cxnId="{B78E9A19-B19B-4280-911D-2E5ACE19E34B}">
      <dgm:prSet/>
      <dgm:spPr/>
      <dgm:t>
        <a:bodyPr/>
        <a:lstStyle/>
        <a:p>
          <a:endParaRPr lang="en-US"/>
        </a:p>
      </dgm:t>
    </dgm:pt>
    <dgm:pt modelId="{3D06985E-990E-4F01-ACA2-B1595D0CCAC5}">
      <dgm:prSet phldrT="[Text]"/>
      <dgm:spPr/>
      <dgm:t>
        <a:bodyPr/>
        <a:lstStyle/>
        <a:p>
          <a:r>
            <a:rPr lang="en-US" dirty="0"/>
            <a:t>Qualitative semen analysis - presence/absence of sperm and motility</a:t>
          </a:r>
        </a:p>
      </dgm:t>
    </dgm:pt>
    <dgm:pt modelId="{2A23CBBE-3FA1-4C53-A283-3CC245BC4064}" type="parTrans" cxnId="{29173135-A32A-4B34-8C84-07417434C61C}">
      <dgm:prSet/>
      <dgm:spPr/>
      <dgm:t>
        <a:bodyPr/>
        <a:lstStyle/>
        <a:p>
          <a:endParaRPr lang="en-US"/>
        </a:p>
      </dgm:t>
    </dgm:pt>
    <dgm:pt modelId="{BCE8375C-7CC3-44B0-BCDC-84D3EADD5B2B}" type="sibTrans" cxnId="{29173135-A32A-4B34-8C84-07417434C61C}">
      <dgm:prSet/>
      <dgm:spPr/>
      <dgm:t>
        <a:bodyPr/>
        <a:lstStyle/>
        <a:p>
          <a:endParaRPr lang="en-US"/>
        </a:p>
      </dgm:t>
    </dgm:pt>
    <dgm:pt modelId="{99E14793-7232-445E-A119-A9C1EBB8B994}">
      <dgm:prSet phldrT="[Text]"/>
      <dgm:spPr/>
      <dgm:t>
        <a:bodyPr/>
        <a:lstStyle/>
        <a:p>
          <a:r>
            <a:rPr lang="en-US" dirty="0"/>
            <a:t>Nasal smears for granulocytes</a:t>
          </a:r>
        </a:p>
      </dgm:t>
    </dgm:pt>
    <dgm:pt modelId="{687B8BE3-FAC7-48C3-B3F9-D2959D9BA969}" type="parTrans" cxnId="{DED9A29E-FB96-427E-A912-A11D56733154}">
      <dgm:prSet/>
      <dgm:spPr/>
      <dgm:t>
        <a:bodyPr/>
        <a:lstStyle/>
        <a:p>
          <a:endParaRPr lang="en-US"/>
        </a:p>
      </dgm:t>
    </dgm:pt>
    <dgm:pt modelId="{C0CC9022-320F-4704-9DFE-B84021AEECF5}" type="sibTrans" cxnId="{DED9A29E-FB96-427E-A912-A11D56733154}">
      <dgm:prSet/>
      <dgm:spPr/>
      <dgm:t>
        <a:bodyPr/>
        <a:lstStyle/>
        <a:p>
          <a:endParaRPr lang="en-US"/>
        </a:p>
      </dgm:t>
    </dgm:pt>
    <dgm:pt modelId="{7B632A11-18E9-4B4E-B075-71F3AD1967E1}">
      <dgm:prSet phldrT="[Text]"/>
      <dgm:spPr/>
      <dgm:t>
        <a:bodyPr/>
        <a:lstStyle/>
        <a:p>
          <a:r>
            <a:rPr lang="en-US" dirty="0"/>
            <a:t>May also perform any waived testing</a:t>
          </a:r>
        </a:p>
      </dgm:t>
    </dgm:pt>
    <dgm:pt modelId="{F06B788A-1161-498E-B95A-63AEB4C9CA9A}" type="parTrans" cxnId="{BDFD300A-6726-427E-9FE0-A5D77C7CC15C}">
      <dgm:prSet/>
      <dgm:spPr/>
      <dgm:t>
        <a:bodyPr/>
        <a:lstStyle/>
        <a:p>
          <a:endParaRPr lang="en-US"/>
        </a:p>
      </dgm:t>
    </dgm:pt>
    <dgm:pt modelId="{21BD60B5-D423-4EBD-957E-5081CCE8EBE5}" type="sibTrans" cxnId="{BDFD300A-6726-427E-9FE0-A5D77C7CC15C}">
      <dgm:prSet/>
      <dgm:spPr/>
      <dgm:t>
        <a:bodyPr/>
        <a:lstStyle/>
        <a:p>
          <a:endParaRPr lang="en-US"/>
        </a:p>
      </dgm:t>
    </dgm:pt>
    <dgm:pt modelId="{2844B302-BC1B-406B-BB6F-A7F24235A9A1}">
      <dgm:prSet phldrT="[Text]"/>
      <dgm:spPr/>
      <dgm:t>
        <a:bodyPr/>
        <a:lstStyle/>
        <a:p>
          <a:r>
            <a:rPr lang="en-US" b="1" dirty="0">
              <a:solidFill>
                <a:srgbClr val="FF0000"/>
              </a:solidFill>
            </a:rPr>
            <a:t>All other testing MUST be performed by the lab…</a:t>
          </a:r>
        </a:p>
      </dgm:t>
    </dgm:pt>
    <dgm:pt modelId="{100AC75D-D99A-4CC7-BE74-7D84E5C1E0B2}" type="parTrans" cxnId="{0C0D9239-D97C-455D-9DF9-93E62A8F6FA9}">
      <dgm:prSet/>
      <dgm:spPr/>
      <dgm:t>
        <a:bodyPr/>
        <a:lstStyle/>
        <a:p>
          <a:endParaRPr lang="en-US"/>
        </a:p>
      </dgm:t>
    </dgm:pt>
    <dgm:pt modelId="{4732E869-9294-4923-8688-DBA7FE4CACA9}" type="sibTrans" cxnId="{0C0D9239-D97C-455D-9DF9-93E62A8F6FA9}">
      <dgm:prSet/>
      <dgm:spPr/>
      <dgm:t>
        <a:bodyPr/>
        <a:lstStyle/>
        <a:p>
          <a:endParaRPr lang="en-US"/>
        </a:p>
      </dgm:t>
    </dgm:pt>
    <dgm:pt modelId="{6CFCEB0F-1E0F-41F4-90B6-5D320FE3867D}" type="pres">
      <dgm:prSet presAssocID="{88A6D8D3-886F-4592-8C3E-B8D396D4F4E8}" presName="diagram" presStyleCnt="0">
        <dgm:presLayoutVars>
          <dgm:dir/>
          <dgm:resizeHandles val="exact"/>
        </dgm:presLayoutVars>
      </dgm:prSet>
      <dgm:spPr/>
    </dgm:pt>
    <dgm:pt modelId="{0B276605-801D-415A-A9DB-FB451D222E89}" type="pres">
      <dgm:prSet presAssocID="{748F3DA0-5728-48EC-82C3-4A289300D933}" presName="node" presStyleLbl="node1" presStyleIdx="0" presStyleCnt="11">
        <dgm:presLayoutVars>
          <dgm:bulletEnabled val="1"/>
        </dgm:presLayoutVars>
      </dgm:prSet>
      <dgm:spPr/>
    </dgm:pt>
    <dgm:pt modelId="{D4470DC2-D21E-4CFB-8892-29AD763110DB}" type="pres">
      <dgm:prSet presAssocID="{399422BD-A8A2-4891-89B7-02C7E78292D6}" presName="sibTrans" presStyleCnt="0"/>
      <dgm:spPr/>
    </dgm:pt>
    <dgm:pt modelId="{BCE09D51-D8CE-4DEB-A0C1-26E537EA6179}" type="pres">
      <dgm:prSet presAssocID="{FD277570-5C90-4623-8DA8-9DB95EE1790D}" presName="node" presStyleLbl="node1" presStyleIdx="1" presStyleCnt="11">
        <dgm:presLayoutVars>
          <dgm:bulletEnabled val="1"/>
        </dgm:presLayoutVars>
      </dgm:prSet>
      <dgm:spPr/>
    </dgm:pt>
    <dgm:pt modelId="{F50978E8-9016-497C-AD00-80B11F79376C}" type="pres">
      <dgm:prSet presAssocID="{E5016943-A342-40CD-9C2D-6A5CD117A490}" presName="sibTrans" presStyleCnt="0"/>
      <dgm:spPr/>
    </dgm:pt>
    <dgm:pt modelId="{5AA27C06-53CA-405A-9929-C6884EE65FDC}" type="pres">
      <dgm:prSet presAssocID="{1C92D8C2-A9AF-4F75-9CD2-5023364210C7}" presName="node" presStyleLbl="node1" presStyleIdx="2" presStyleCnt="11">
        <dgm:presLayoutVars>
          <dgm:bulletEnabled val="1"/>
        </dgm:presLayoutVars>
      </dgm:prSet>
      <dgm:spPr/>
    </dgm:pt>
    <dgm:pt modelId="{E2CCD138-D4D9-4AB5-AEEC-B707CA987A6E}" type="pres">
      <dgm:prSet presAssocID="{3E6CABED-416E-49BA-84F1-FA09D29594E1}" presName="sibTrans" presStyleCnt="0"/>
      <dgm:spPr/>
    </dgm:pt>
    <dgm:pt modelId="{47972993-800F-4159-B5D7-00815C436943}" type="pres">
      <dgm:prSet presAssocID="{2FE61361-6E75-45DA-882C-FE9D3A7159FA}" presName="node" presStyleLbl="node1" presStyleIdx="3" presStyleCnt="11">
        <dgm:presLayoutVars>
          <dgm:bulletEnabled val="1"/>
        </dgm:presLayoutVars>
      </dgm:prSet>
      <dgm:spPr/>
    </dgm:pt>
    <dgm:pt modelId="{BFE262F9-881B-4993-9904-89A07FCEE60D}" type="pres">
      <dgm:prSet presAssocID="{7747F63A-6E1A-407E-96F8-1A223E3FEB30}" presName="sibTrans" presStyleCnt="0"/>
      <dgm:spPr/>
    </dgm:pt>
    <dgm:pt modelId="{81F09D4D-404F-4EFC-8047-FF7A5FF3834C}" type="pres">
      <dgm:prSet presAssocID="{DCAC8331-5A16-4867-A92D-5DC26F192188}" presName="node" presStyleLbl="node1" presStyleIdx="4" presStyleCnt="11">
        <dgm:presLayoutVars>
          <dgm:bulletEnabled val="1"/>
        </dgm:presLayoutVars>
      </dgm:prSet>
      <dgm:spPr/>
    </dgm:pt>
    <dgm:pt modelId="{62D501D5-0A75-4209-A7F1-0D65FE95E920}" type="pres">
      <dgm:prSet presAssocID="{906E4BB9-22C2-4C58-8537-4F4674E480C9}" presName="sibTrans" presStyleCnt="0"/>
      <dgm:spPr/>
    </dgm:pt>
    <dgm:pt modelId="{D12DBC08-4558-43BA-A156-08187E17B580}" type="pres">
      <dgm:prSet presAssocID="{D5FF735C-E0F1-4420-B97A-382C6F26EE37}" presName="node" presStyleLbl="node1" presStyleIdx="5" presStyleCnt="11">
        <dgm:presLayoutVars>
          <dgm:bulletEnabled val="1"/>
        </dgm:presLayoutVars>
      </dgm:prSet>
      <dgm:spPr/>
    </dgm:pt>
    <dgm:pt modelId="{CB0B07AC-F806-4BCC-AA75-4D99B1682F1F}" type="pres">
      <dgm:prSet presAssocID="{D39A6710-01EB-4F07-97D9-55BFCEA3BFA4}" presName="sibTrans" presStyleCnt="0"/>
      <dgm:spPr/>
    </dgm:pt>
    <dgm:pt modelId="{EF5DBC08-586F-4E9E-B148-C0FE3760D923}" type="pres">
      <dgm:prSet presAssocID="{44356D5C-AC23-4E71-8CE3-965E041E6254}" presName="node" presStyleLbl="node1" presStyleIdx="6" presStyleCnt="11">
        <dgm:presLayoutVars>
          <dgm:bulletEnabled val="1"/>
        </dgm:presLayoutVars>
      </dgm:prSet>
      <dgm:spPr/>
    </dgm:pt>
    <dgm:pt modelId="{789BA1AE-FC2B-4A00-BBD1-635C539D04A9}" type="pres">
      <dgm:prSet presAssocID="{9EEAD8C8-B1D2-4787-94A7-2794E7749C2D}" presName="sibTrans" presStyleCnt="0"/>
      <dgm:spPr/>
    </dgm:pt>
    <dgm:pt modelId="{18E29E14-F8E2-4EE1-B346-649C004656D5}" type="pres">
      <dgm:prSet presAssocID="{3D06985E-990E-4F01-ACA2-B1595D0CCAC5}" presName="node" presStyleLbl="node1" presStyleIdx="7" presStyleCnt="11">
        <dgm:presLayoutVars>
          <dgm:bulletEnabled val="1"/>
        </dgm:presLayoutVars>
      </dgm:prSet>
      <dgm:spPr/>
    </dgm:pt>
    <dgm:pt modelId="{B78A3816-832B-426E-9994-4DDF6EA2CBEB}" type="pres">
      <dgm:prSet presAssocID="{BCE8375C-7CC3-44B0-BCDC-84D3EADD5B2B}" presName="sibTrans" presStyleCnt="0"/>
      <dgm:spPr/>
    </dgm:pt>
    <dgm:pt modelId="{243F9072-38FA-4F0E-863D-CC5543E5F008}" type="pres">
      <dgm:prSet presAssocID="{99E14793-7232-445E-A119-A9C1EBB8B994}" presName="node" presStyleLbl="node1" presStyleIdx="8" presStyleCnt="11">
        <dgm:presLayoutVars>
          <dgm:bulletEnabled val="1"/>
        </dgm:presLayoutVars>
      </dgm:prSet>
      <dgm:spPr/>
    </dgm:pt>
    <dgm:pt modelId="{6843066D-04ED-415D-B0C4-54832168A19D}" type="pres">
      <dgm:prSet presAssocID="{C0CC9022-320F-4704-9DFE-B84021AEECF5}" presName="sibTrans" presStyleCnt="0"/>
      <dgm:spPr/>
    </dgm:pt>
    <dgm:pt modelId="{09DA7EB5-A709-4300-8446-C3DCCA9FCCAC}" type="pres">
      <dgm:prSet presAssocID="{7B632A11-18E9-4B4E-B075-71F3AD1967E1}" presName="node" presStyleLbl="node1" presStyleIdx="9" presStyleCnt="11">
        <dgm:presLayoutVars>
          <dgm:bulletEnabled val="1"/>
        </dgm:presLayoutVars>
      </dgm:prSet>
      <dgm:spPr/>
    </dgm:pt>
    <dgm:pt modelId="{962A0262-526B-494F-9D5F-3E712CF65826}" type="pres">
      <dgm:prSet presAssocID="{21BD60B5-D423-4EBD-957E-5081CCE8EBE5}" presName="sibTrans" presStyleCnt="0"/>
      <dgm:spPr/>
    </dgm:pt>
    <dgm:pt modelId="{1253EC32-4D9F-442F-AD38-107D7C31C90A}" type="pres">
      <dgm:prSet presAssocID="{2844B302-BC1B-406B-BB6F-A7F24235A9A1}" presName="node" presStyleLbl="node1" presStyleIdx="10" presStyleCnt="11">
        <dgm:presLayoutVars>
          <dgm:bulletEnabled val="1"/>
        </dgm:presLayoutVars>
      </dgm:prSet>
      <dgm:spPr/>
    </dgm:pt>
  </dgm:ptLst>
  <dgm:cxnLst>
    <dgm:cxn modelId="{BDFD300A-6726-427E-9FE0-A5D77C7CC15C}" srcId="{88A6D8D3-886F-4592-8C3E-B8D396D4F4E8}" destId="{7B632A11-18E9-4B4E-B075-71F3AD1967E1}" srcOrd="9" destOrd="0" parTransId="{F06B788A-1161-498E-B95A-63AEB4C9CA9A}" sibTransId="{21BD60B5-D423-4EBD-957E-5081CCE8EBE5}"/>
    <dgm:cxn modelId="{6F18F313-A417-409C-BC15-2EAB2761D454}" type="presOf" srcId="{44356D5C-AC23-4E71-8CE3-965E041E6254}" destId="{EF5DBC08-586F-4E9E-B148-C0FE3760D923}" srcOrd="0" destOrd="0" presId="urn:microsoft.com/office/officeart/2005/8/layout/default"/>
    <dgm:cxn modelId="{B78E9A19-B19B-4280-911D-2E5ACE19E34B}" srcId="{88A6D8D3-886F-4592-8C3E-B8D396D4F4E8}" destId="{44356D5C-AC23-4E71-8CE3-965E041E6254}" srcOrd="6" destOrd="0" parTransId="{95316226-098D-4EAE-B2E1-4012C62DAE23}" sibTransId="{9EEAD8C8-B1D2-4787-94A7-2794E7749C2D}"/>
    <dgm:cxn modelId="{CADE5D1B-1D8C-4226-8E7D-436B010C4EC3}" type="presOf" srcId="{D5FF735C-E0F1-4420-B97A-382C6F26EE37}" destId="{D12DBC08-4558-43BA-A156-08187E17B580}" srcOrd="0" destOrd="0" presId="urn:microsoft.com/office/officeart/2005/8/layout/default"/>
    <dgm:cxn modelId="{D65E721B-992C-4AD2-961E-03A9C4DB96F7}" type="presOf" srcId="{2844B302-BC1B-406B-BB6F-A7F24235A9A1}" destId="{1253EC32-4D9F-442F-AD38-107D7C31C90A}" srcOrd="0" destOrd="0" presId="urn:microsoft.com/office/officeart/2005/8/layout/default"/>
    <dgm:cxn modelId="{29173135-A32A-4B34-8C84-07417434C61C}" srcId="{88A6D8D3-886F-4592-8C3E-B8D396D4F4E8}" destId="{3D06985E-990E-4F01-ACA2-B1595D0CCAC5}" srcOrd="7" destOrd="0" parTransId="{2A23CBBE-3FA1-4C53-A283-3CC245BC4064}" sibTransId="{BCE8375C-7CC3-44B0-BCDC-84D3EADD5B2B}"/>
    <dgm:cxn modelId="{98AF9D35-5B4F-4497-AB9A-408D20DEC98F}" srcId="{88A6D8D3-886F-4592-8C3E-B8D396D4F4E8}" destId="{FD277570-5C90-4623-8DA8-9DB95EE1790D}" srcOrd="1" destOrd="0" parTransId="{7A38531C-83C6-4F9E-BF68-C9281C12979F}" sibTransId="{E5016943-A342-40CD-9C2D-6A5CD117A490}"/>
    <dgm:cxn modelId="{0C0D9239-D97C-455D-9DF9-93E62A8F6FA9}" srcId="{88A6D8D3-886F-4592-8C3E-B8D396D4F4E8}" destId="{2844B302-BC1B-406B-BB6F-A7F24235A9A1}" srcOrd="10" destOrd="0" parTransId="{100AC75D-D99A-4CC7-BE74-7D84E5C1E0B2}" sibTransId="{4732E869-9294-4923-8688-DBA7FE4CACA9}"/>
    <dgm:cxn modelId="{AE91063A-8E81-4A92-ABB9-4C8CE6B8385E}" type="presOf" srcId="{99E14793-7232-445E-A119-A9C1EBB8B994}" destId="{243F9072-38FA-4F0E-863D-CC5543E5F008}" srcOrd="0" destOrd="0" presId="urn:microsoft.com/office/officeart/2005/8/layout/default"/>
    <dgm:cxn modelId="{13359E3D-B9A5-4AE1-8A67-A9F931B6F058}" type="presOf" srcId="{DCAC8331-5A16-4867-A92D-5DC26F192188}" destId="{81F09D4D-404F-4EFC-8047-FF7A5FF3834C}" srcOrd="0" destOrd="0" presId="urn:microsoft.com/office/officeart/2005/8/layout/default"/>
    <dgm:cxn modelId="{D89BDB47-67B2-4540-8125-2F7493B7BAFD}" srcId="{88A6D8D3-886F-4592-8C3E-B8D396D4F4E8}" destId="{748F3DA0-5728-48EC-82C3-4A289300D933}" srcOrd="0" destOrd="0" parTransId="{85C1BB0C-0274-4138-8B95-6338956CDD27}" sibTransId="{399422BD-A8A2-4891-89B7-02C7E78292D6}"/>
    <dgm:cxn modelId="{D033F36E-ADB7-44B3-8BF5-DCA84407C10D}" type="presOf" srcId="{3D06985E-990E-4F01-ACA2-B1595D0CCAC5}" destId="{18E29E14-F8E2-4EE1-B346-649C004656D5}" srcOrd="0" destOrd="0" presId="urn:microsoft.com/office/officeart/2005/8/layout/default"/>
    <dgm:cxn modelId="{10E94E73-45BB-45D5-89D4-5AE17F0FC828}" srcId="{88A6D8D3-886F-4592-8C3E-B8D396D4F4E8}" destId="{DCAC8331-5A16-4867-A92D-5DC26F192188}" srcOrd="4" destOrd="0" parTransId="{B7F95ACE-234B-442C-BE6C-ABEBDD66D5A4}" sibTransId="{906E4BB9-22C2-4C58-8537-4F4674E480C9}"/>
    <dgm:cxn modelId="{CF90CB7B-A604-47E3-8A6C-CB45BA50FA9C}" type="presOf" srcId="{88A6D8D3-886F-4592-8C3E-B8D396D4F4E8}" destId="{6CFCEB0F-1E0F-41F4-90B6-5D320FE3867D}" srcOrd="0" destOrd="0" presId="urn:microsoft.com/office/officeart/2005/8/layout/default"/>
    <dgm:cxn modelId="{A5418A89-99D5-40D0-B3D4-17BB264253B6}" type="presOf" srcId="{748F3DA0-5728-48EC-82C3-4A289300D933}" destId="{0B276605-801D-415A-A9DB-FB451D222E89}" srcOrd="0" destOrd="0" presId="urn:microsoft.com/office/officeart/2005/8/layout/default"/>
    <dgm:cxn modelId="{DED9A29E-FB96-427E-A912-A11D56733154}" srcId="{88A6D8D3-886F-4592-8C3E-B8D396D4F4E8}" destId="{99E14793-7232-445E-A119-A9C1EBB8B994}" srcOrd="8" destOrd="0" parTransId="{687B8BE3-FAC7-48C3-B3F9-D2959D9BA969}" sibTransId="{C0CC9022-320F-4704-9DFE-B84021AEECF5}"/>
    <dgm:cxn modelId="{F77F56A8-E155-4BB4-8BA0-DDEE646CB3AA}" type="presOf" srcId="{1C92D8C2-A9AF-4F75-9CD2-5023364210C7}" destId="{5AA27C06-53CA-405A-9929-C6884EE65FDC}" srcOrd="0" destOrd="0" presId="urn:microsoft.com/office/officeart/2005/8/layout/default"/>
    <dgm:cxn modelId="{8DA9EFB8-03DD-4937-8165-73E2525BCA10}" srcId="{88A6D8D3-886F-4592-8C3E-B8D396D4F4E8}" destId="{1C92D8C2-A9AF-4F75-9CD2-5023364210C7}" srcOrd="2" destOrd="0" parTransId="{FDFFF5C6-46CC-4507-88FD-8E5369C5DAEF}" sibTransId="{3E6CABED-416E-49BA-84F1-FA09D29594E1}"/>
    <dgm:cxn modelId="{0E9965C2-5716-4803-BE83-298B8103F741}" srcId="{88A6D8D3-886F-4592-8C3E-B8D396D4F4E8}" destId="{D5FF735C-E0F1-4420-B97A-382C6F26EE37}" srcOrd="5" destOrd="0" parTransId="{3211CD16-557C-4013-AC4B-67B39EEBFF28}" sibTransId="{D39A6710-01EB-4F07-97D9-55BFCEA3BFA4}"/>
    <dgm:cxn modelId="{231EC2C3-4F74-4770-BC7D-ABF8DC0952EA}" type="presOf" srcId="{2FE61361-6E75-45DA-882C-FE9D3A7159FA}" destId="{47972993-800F-4159-B5D7-00815C436943}" srcOrd="0" destOrd="0" presId="urn:microsoft.com/office/officeart/2005/8/layout/default"/>
    <dgm:cxn modelId="{1802F1E7-FB83-4342-919E-B1C012206170}" srcId="{88A6D8D3-886F-4592-8C3E-B8D396D4F4E8}" destId="{2FE61361-6E75-45DA-882C-FE9D3A7159FA}" srcOrd="3" destOrd="0" parTransId="{EC74F8B7-82C8-47EC-98CC-07019C12B97E}" sibTransId="{7747F63A-6E1A-407E-96F8-1A223E3FEB30}"/>
    <dgm:cxn modelId="{F7700BE8-3B91-40E2-B302-7C050B2F4CBD}" type="presOf" srcId="{7B632A11-18E9-4B4E-B075-71F3AD1967E1}" destId="{09DA7EB5-A709-4300-8446-C3DCCA9FCCAC}" srcOrd="0" destOrd="0" presId="urn:microsoft.com/office/officeart/2005/8/layout/default"/>
    <dgm:cxn modelId="{44E916F3-4C11-4846-A68C-BDDFF66E523D}" type="presOf" srcId="{FD277570-5C90-4623-8DA8-9DB95EE1790D}" destId="{BCE09D51-D8CE-4DEB-A0C1-26E537EA6179}" srcOrd="0" destOrd="0" presId="urn:microsoft.com/office/officeart/2005/8/layout/default"/>
    <dgm:cxn modelId="{8DDAD6B3-E42C-442D-B3DB-11AF7C054859}" type="presParOf" srcId="{6CFCEB0F-1E0F-41F4-90B6-5D320FE3867D}" destId="{0B276605-801D-415A-A9DB-FB451D222E89}" srcOrd="0" destOrd="0" presId="urn:microsoft.com/office/officeart/2005/8/layout/default"/>
    <dgm:cxn modelId="{151F198F-8845-4792-8B99-613064478A56}" type="presParOf" srcId="{6CFCEB0F-1E0F-41F4-90B6-5D320FE3867D}" destId="{D4470DC2-D21E-4CFB-8892-29AD763110DB}" srcOrd="1" destOrd="0" presId="urn:microsoft.com/office/officeart/2005/8/layout/default"/>
    <dgm:cxn modelId="{FE13B4C7-E9D6-4FF3-B782-81184C1FB31E}" type="presParOf" srcId="{6CFCEB0F-1E0F-41F4-90B6-5D320FE3867D}" destId="{BCE09D51-D8CE-4DEB-A0C1-26E537EA6179}" srcOrd="2" destOrd="0" presId="urn:microsoft.com/office/officeart/2005/8/layout/default"/>
    <dgm:cxn modelId="{930ED035-327A-4DB3-9F08-0CEB53395D93}" type="presParOf" srcId="{6CFCEB0F-1E0F-41F4-90B6-5D320FE3867D}" destId="{F50978E8-9016-497C-AD00-80B11F79376C}" srcOrd="3" destOrd="0" presId="urn:microsoft.com/office/officeart/2005/8/layout/default"/>
    <dgm:cxn modelId="{5903D3F1-9F79-4F96-9803-3F88FE13FBE0}" type="presParOf" srcId="{6CFCEB0F-1E0F-41F4-90B6-5D320FE3867D}" destId="{5AA27C06-53CA-405A-9929-C6884EE65FDC}" srcOrd="4" destOrd="0" presId="urn:microsoft.com/office/officeart/2005/8/layout/default"/>
    <dgm:cxn modelId="{D8660335-C0DA-4EEB-929F-CA560AE0B1FA}" type="presParOf" srcId="{6CFCEB0F-1E0F-41F4-90B6-5D320FE3867D}" destId="{E2CCD138-D4D9-4AB5-AEEC-B707CA987A6E}" srcOrd="5" destOrd="0" presId="urn:microsoft.com/office/officeart/2005/8/layout/default"/>
    <dgm:cxn modelId="{759972E6-C042-4F5C-9D49-CF3F7C81DEF7}" type="presParOf" srcId="{6CFCEB0F-1E0F-41F4-90B6-5D320FE3867D}" destId="{47972993-800F-4159-B5D7-00815C436943}" srcOrd="6" destOrd="0" presId="urn:microsoft.com/office/officeart/2005/8/layout/default"/>
    <dgm:cxn modelId="{F179426B-4D02-45D3-8EE2-021D384C054E}" type="presParOf" srcId="{6CFCEB0F-1E0F-41F4-90B6-5D320FE3867D}" destId="{BFE262F9-881B-4993-9904-89A07FCEE60D}" srcOrd="7" destOrd="0" presId="urn:microsoft.com/office/officeart/2005/8/layout/default"/>
    <dgm:cxn modelId="{EB303C2D-783A-439E-A2B4-C8F887B51139}" type="presParOf" srcId="{6CFCEB0F-1E0F-41F4-90B6-5D320FE3867D}" destId="{81F09D4D-404F-4EFC-8047-FF7A5FF3834C}" srcOrd="8" destOrd="0" presId="urn:microsoft.com/office/officeart/2005/8/layout/default"/>
    <dgm:cxn modelId="{439D1989-90AB-4904-BB3A-FA51A76AA4EA}" type="presParOf" srcId="{6CFCEB0F-1E0F-41F4-90B6-5D320FE3867D}" destId="{62D501D5-0A75-4209-A7F1-0D65FE95E920}" srcOrd="9" destOrd="0" presId="urn:microsoft.com/office/officeart/2005/8/layout/default"/>
    <dgm:cxn modelId="{1B1BF2AB-CEC9-4DE7-B37C-932D2B3AEA91}" type="presParOf" srcId="{6CFCEB0F-1E0F-41F4-90B6-5D320FE3867D}" destId="{D12DBC08-4558-43BA-A156-08187E17B580}" srcOrd="10" destOrd="0" presId="urn:microsoft.com/office/officeart/2005/8/layout/default"/>
    <dgm:cxn modelId="{31A4D728-213D-4784-8AE3-75A4A1C4BC86}" type="presParOf" srcId="{6CFCEB0F-1E0F-41F4-90B6-5D320FE3867D}" destId="{CB0B07AC-F806-4BCC-AA75-4D99B1682F1F}" srcOrd="11" destOrd="0" presId="urn:microsoft.com/office/officeart/2005/8/layout/default"/>
    <dgm:cxn modelId="{E71C774D-88F0-4D20-8741-78E1FE9DF434}" type="presParOf" srcId="{6CFCEB0F-1E0F-41F4-90B6-5D320FE3867D}" destId="{EF5DBC08-586F-4E9E-B148-C0FE3760D923}" srcOrd="12" destOrd="0" presId="urn:microsoft.com/office/officeart/2005/8/layout/default"/>
    <dgm:cxn modelId="{242CE304-85B1-4E94-9662-C32A16748673}" type="presParOf" srcId="{6CFCEB0F-1E0F-41F4-90B6-5D320FE3867D}" destId="{789BA1AE-FC2B-4A00-BBD1-635C539D04A9}" srcOrd="13" destOrd="0" presId="urn:microsoft.com/office/officeart/2005/8/layout/default"/>
    <dgm:cxn modelId="{CCEB9413-7294-486A-937E-F79105057911}" type="presParOf" srcId="{6CFCEB0F-1E0F-41F4-90B6-5D320FE3867D}" destId="{18E29E14-F8E2-4EE1-B346-649C004656D5}" srcOrd="14" destOrd="0" presId="urn:microsoft.com/office/officeart/2005/8/layout/default"/>
    <dgm:cxn modelId="{E1058DC8-FDFF-43F7-A2E4-BB0CEC9C6B1F}" type="presParOf" srcId="{6CFCEB0F-1E0F-41F4-90B6-5D320FE3867D}" destId="{B78A3816-832B-426E-9994-4DDF6EA2CBEB}" srcOrd="15" destOrd="0" presId="urn:microsoft.com/office/officeart/2005/8/layout/default"/>
    <dgm:cxn modelId="{EDBA247B-ACCA-44B7-9C76-BC3FA0067DDA}" type="presParOf" srcId="{6CFCEB0F-1E0F-41F4-90B6-5D320FE3867D}" destId="{243F9072-38FA-4F0E-863D-CC5543E5F008}" srcOrd="16" destOrd="0" presId="urn:microsoft.com/office/officeart/2005/8/layout/default"/>
    <dgm:cxn modelId="{16CAF9EF-26E5-4C48-96E1-7E27FA06FC39}" type="presParOf" srcId="{6CFCEB0F-1E0F-41F4-90B6-5D320FE3867D}" destId="{6843066D-04ED-415D-B0C4-54832168A19D}" srcOrd="17" destOrd="0" presId="urn:microsoft.com/office/officeart/2005/8/layout/default"/>
    <dgm:cxn modelId="{B3736F42-54F1-4E66-A964-93837C5D9ECB}" type="presParOf" srcId="{6CFCEB0F-1E0F-41F4-90B6-5D320FE3867D}" destId="{09DA7EB5-A709-4300-8446-C3DCCA9FCCAC}" srcOrd="18" destOrd="0" presId="urn:microsoft.com/office/officeart/2005/8/layout/default"/>
    <dgm:cxn modelId="{FA9F55E7-F176-49F6-B242-2BE2B5C6F7A9}" type="presParOf" srcId="{6CFCEB0F-1E0F-41F4-90B6-5D320FE3867D}" destId="{962A0262-526B-494F-9D5F-3E712CF65826}" srcOrd="19" destOrd="0" presId="urn:microsoft.com/office/officeart/2005/8/layout/default"/>
    <dgm:cxn modelId="{427F7AD3-519F-4ABE-A57D-5A25E214526A}" type="presParOf" srcId="{6CFCEB0F-1E0F-41F4-90B6-5D320FE3867D}" destId="{1253EC32-4D9F-442F-AD38-107D7C31C90A}" srcOrd="2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2D4D691-22A0-4498-86E5-9331DECCFE90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4D86DE-54F7-4B95-902C-BCBE647E14F2}">
      <dgm:prSet phldrT="[Text]"/>
      <dgm:spPr/>
      <dgm:t>
        <a:bodyPr/>
        <a:lstStyle/>
        <a:p>
          <a:r>
            <a:rPr lang="en-US" dirty="0"/>
            <a:t>Initial</a:t>
          </a:r>
        </a:p>
      </dgm:t>
    </dgm:pt>
    <dgm:pt modelId="{E44DF621-314F-4915-9169-44B9B5A2ACF6}" type="parTrans" cxnId="{A9E3BD61-34C5-42F8-9233-21ADD4FB4AD5}">
      <dgm:prSet/>
      <dgm:spPr/>
      <dgm:t>
        <a:bodyPr/>
        <a:lstStyle/>
        <a:p>
          <a:endParaRPr lang="en-US"/>
        </a:p>
      </dgm:t>
    </dgm:pt>
    <dgm:pt modelId="{6E1C7F5B-2208-4692-8D69-211B7E7E1EBE}" type="sibTrans" cxnId="{A9E3BD61-34C5-42F8-9233-21ADD4FB4AD5}">
      <dgm:prSet/>
      <dgm:spPr/>
      <dgm:t>
        <a:bodyPr/>
        <a:lstStyle/>
        <a:p>
          <a:endParaRPr lang="en-US"/>
        </a:p>
      </dgm:t>
    </dgm:pt>
    <dgm:pt modelId="{7429B7FF-A2D7-48B5-BE4E-607D89372E41}">
      <dgm:prSet phldrT="[Text]"/>
      <dgm:spPr/>
      <dgm:t>
        <a:bodyPr/>
        <a:lstStyle/>
        <a:p>
          <a:r>
            <a:rPr lang="en-US" dirty="0"/>
            <a:t>Follows training</a:t>
          </a:r>
        </a:p>
      </dgm:t>
    </dgm:pt>
    <dgm:pt modelId="{3E98DCFE-6A9B-4D8A-B414-AB73B83FC9E9}" type="parTrans" cxnId="{D644587E-78A7-4CBC-85B3-EB2363A8E3D2}">
      <dgm:prSet/>
      <dgm:spPr/>
      <dgm:t>
        <a:bodyPr/>
        <a:lstStyle/>
        <a:p>
          <a:endParaRPr lang="en-US"/>
        </a:p>
      </dgm:t>
    </dgm:pt>
    <dgm:pt modelId="{E974E204-4E8F-4E0D-851C-79867BB97140}" type="sibTrans" cxnId="{D644587E-78A7-4CBC-85B3-EB2363A8E3D2}">
      <dgm:prSet/>
      <dgm:spPr/>
      <dgm:t>
        <a:bodyPr/>
        <a:lstStyle/>
        <a:p>
          <a:endParaRPr lang="en-US"/>
        </a:p>
      </dgm:t>
    </dgm:pt>
    <dgm:pt modelId="{54F2C6BF-8556-4928-9BE8-F4AF760E83F4}">
      <dgm:prSet phldrT="[Text]"/>
      <dgm:spPr/>
      <dgm:t>
        <a:bodyPr/>
        <a:lstStyle/>
        <a:p>
          <a:r>
            <a:rPr lang="en-US" dirty="0"/>
            <a:t> 6 Months</a:t>
          </a:r>
        </a:p>
      </dgm:t>
    </dgm:pt>
    <dgm:pt modelId="{F8E6BED4-A64D-4654-BB9B-2C560C9AD700}" type="parTrans" cxnId="{3AE0256E-459B-4C90-B3F8-164C3AB77A40}">
      <dgm:prSet/>
      <dgm:spPr/>
      <dgm:t>
        <a:bodyPr/>
        <a:lstStyle/>
        <a:p>
          <a:endParaRPr lang="en-US"/>
        </a:p>
      </dgm:t>
    </dgm:pt>
    <dgm:pt modelId="{7AA70294-AB63-47D1-8525-0FF042075552}" type="sibTrans" cxnId="{3AE0256E-459B-4C90-B3F8-164C3AB77A40}">
      <dgm:prSet/>
      <dgm:spPr/>
      <dgm:t>
        <a:bodyPr/>
        <a:lstStyle/>
        <a:p>
          <a:endParaRPr lang="en-US"/>
        </a:p>
      </dgm:t>
    </dgm:pt>
    <dgm:pt modelId="{C255DE76-C429-4353-8E3E-92CA41770AEA}">
      <dgm:prSet phldrT="[Text]"/>
      <dgm:spPr/>
      <dgm:t>
        <a:bodyPr/>
        <a:lstStyle/>
        <a:p>
          <a:r>
            <a:rPr lang="en-US" dirty="0"/>
            <a:t>6 months from initial assessment</a:t>
          </a:r>
        </a:p>
      </dgm:t>
    </dgm:pt>
    <dgm:pt modelId="{7ECFFDB2-DBFC-4B96-99E9-B607AC3E6E15}" type="parTrans" cxnId="{05C80F13-D99C-4A56-89E7-DE42FA997DCF}">
      <dgm:prSet/>
      <dgm:spPr/>
      <dgm:t>
        <a:bodyPr/>
        <a:lstStyle/>
        <a:p>
          <a:endParaRPr lang="en-US"/>
        </a:p>
      </dgm:t>
    </dgm:pt>
    <dgm:pt modelId="{753436C1-1B82-464D-9DC9-DF426989D164}" type="sibTrans" cxnId="{05C80F13-D99C-4A56-89E7-DE42FA997DCF}">
      <dgm:prSet/>
      <dgm:spPr/>
      <dgm:t>
        <a:bodyPr/>
        <a:lstStyle/>
        <a:p>
          <a:endParaRPr lang="en-US"/>
        </a:p>
      </dgm:t>
    </dgm:pt>
    <dgm:pt modelId="{89D380FB-74BD-4616-B788-949D866A42BB}">
      <dgm:prSet phldrT="[Text]"/>
      <dgm:spPr/>
      <dgm:t>
        <a:bodyPr/>
        <a:lstStyle/>
        <a:p>
          <a:r>
            <a:rPr lang="en-US" dirty="0"/>
            <a:t>Annual</a:t>
          </a:r>
        </a:p>
      </dgm:t>
    </dgm:pt>
    <dgm:pt modelId="{4E5308C5-41E5-4270-B9FE-43B4BE421C89}" type="parTrans" cxnId="{D86B6A16-E696-41DB-82F9-30C981F81488}">
      <dgm:prSet/>
      <dgm:spPr/>
      <dgm:t>
        <a:bodyPr/>
        <a:lstStyle/>
        <a:p>
          <a:endParaRPr lang="en-US"/>
        </a:p>
      </dgm:t>
    </dgm:pt>
    <dgm:pt modelId="{D3AF0F86-4DE8-4884-8B6D-FF2E7B7D2460}" type="sibTrans" cxnId="{D86B6A16-E696-41DB-82F9-30C981F81488}">
      <dgm:prSet/>
      <dgm:spPr/>
      <dgm:t>
        <a:bodyPr/>
        <a:lstStyle/>
        <a:p>
          <a:endParaRPr lang="en-US"/>
        </a:p>
      </dgm:t>
    </dgm:pt>
    <dgm:pt modelId="{46484FFB-9FA7-40F0-A372-57383B3E7410}">
      <dgm:prSet phldrT="[Text]"/>
      <dgm:spPr/>
      <dgm:t>
        <a:bodyPr/>
        <a:lstStyle/>
        <a:p>
          <a:r>
            <a:rPr lang="en-US" dirty="0"/>
            <a:t>Assessed annually thereafter </a:t>
          </a:r>
        </a:p>
      </dgm:t>
    </dgm:pt>
    <dgm:pt modelId="{5ABF5B7A-BE12-460C-86D3-48BCBA3B9A89}" type="parTrans" cxnId="{6118EB04-E807-480F-97FB-CEE45C66DDEB}">
      <dgm:prSet/>
      <dgm:spPr/>
      <dgm:t>
        <a:bodyPr/>
        <a:lstStyle/>
        <a:p>
          <a:endParaRPr lang="en-US"/>
        </a:p>
      </dgm:t>
    </dgm:pt>
    <dgm:pt modelId="{6F92B6A4-E496-422F-964A-7EC1AB586ED5}" type="sibTrans" cxnId="{6118EB04-E807-480F-97FB-CEE45C66DDEB}">
      <dgm:prSet/>
      <dgm:spPr/>
      <dgm:t>
        <a:bodyPr/>
        <a:lstStyle/>
        <a:p>
          <a:endParaRPr lang="en-US"/>
        </a:p>
      </dgm:t>
    </dgm:pt>
    <dgm:pt modelId="{F98ABD63-3456-4641-8DD8-FDD2E6C0A7A8}">
      <dgm:prSet phldrT="[Text]"/>
      <dgm:spPr/>
      <dgm:t>
        <a:bodyPr/>
        <a:lstStyle/>
        <a:p>
          <a:r>
            <a:rPr lang="en-US" dirty="0"/>
            <a:t>Before patient testing begins</a:t>
          </a:r>
        </a:p>
      </dgm:t>
    </dgm:pt>
    <dgm:pt modelId="{D24C0EEB-BEFF-4AFB-A64C-769059832E60}" type="parTrans" cxnId="{9B5FF496-0F19-4277-86EE-6769BB2576A9}">
      <dgm:prSet/>
      <dgm:spPr/>
      <dgm:t>
        <a:bodyPr/>
        <a:lstStyle/>
        <a:p>
          <a:endParaRPr lang="en-US"/>
        </a:p>
      </dgm:t>
    </dgm:pt>
    <dgm:pt modelId="{B8B79D9D-E8B6-4916-93DC-D8C57868CD67}" type="sibTrans" cxnId="{9B5FF496-0F19-4277-86EE-6769BB2576A9}">
      <dgm:prSet/>
      <dgm:spPr/>
      <dgm:t>
        <a:bodyPr/>
        <a:lstStyle/>
        <a:p>
          <a:endParaRPr lang="en-US"/>
        </a:p>
      </dgm:t>
    </dgm:pt>
    <dgm:pt modelId="{F4E5CBE7-6E5E-4BA6-9BBC-2C69AFC4B179}">
      <dgm:prSet phldrT="[Text]"/>
      <dgm:spPr/>
      <dgm:t>
        <a:bodyPr/>
        <a:lstStyle/>
        <a:p>
          <a:r>
            <a:rPr lang="en-US" dirty="0"/>
            <a:t>Reassessed when problems are identified with performance</a:t>
          </a:r>
        </a:p>
      </dgm:t>
    </dgm:pt>
    <dgm:pt modelId="{38386540-2339-4D68-BC1B-3C99A4C6C24F}" type="parTrans" cxnId="{2946BB5A-1690-4799-85F8-B78CA6A4E0CB}">
      <dgm:prSet/>
      <dgm:spPr/>
      <dgm:t>
        <a:bodyPr/>
        <a:lstStyle/>
        <a:p>
          <a:endParaRPr lang="en-US"/>
        </a:p>
      </dgm:t>
    </dgm:pt>
    <dgm:pt modelId="{AA3BB573-EE70-4D89-BFD4-F981B2DEA5DC}" type="sibTrans" cxnId="{2946BB5A-1690-4799-85F8-B78CA6A4E0CB}">
      <dgm:prSet/>
      <dgm:spPr/>
      <dgm:t>
        <a:bodyPr/>
        <a:lstStyle/>
        <a:p>
          <a:endParaRPr lang="en-US"/>
        </a:p>
      </dgm:t>
    </dgm:pt>
    <dgm:pt modelId="{027F1D79-DF67-49F3-B348-63C0055DF87C}" type="pres">
      <dgm:prSet presAssocID="{32D4D691-22A0-4498-86E5-9331DECCFE90}" presName="linearFlow" presStyleCnt="0">
        <dgm:presLayoutVars>
          <dgm:dir/>
          <dgm:animLvl val="lvl"/>
          <dgm:resizeHandles/>
        </dgm:presLayoutVars>
      </dgm:prSet>
      <dgm:spPr/>
    </dgm:pt>
    <dgm:pt modelId="{B557AB97-222A-47A7-987E-4A30444DCBBD}" type="pres">
      <dgm:prSet presAssocID="{BB4D86DE-54F7-4B95-902C-BCBE647E14F2}" presName="compositeNode" presStyleCnt="0">
        <dgm:presLayoutVars>
          <dgm:bulletEnabled val="1"/>
        </dgm:presLayoutVars>
      </dgm:prSet>
      <dgm:spPr/>
    </dgm:pt>
    <dgm:pt modelId="{69DD1F9C-D9CC-4324-B3AC-D53D838A4E18}" type="pres">
      <dgm:prSet presAssocID="{BB4D86DE-54F7-4B95-902C-BCBE647E14F2}" presName="image" presStyleLbl="fgImgPlace1" presStyleIdx="0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85B7D685-214E-426D-BCA8-D6EA0EA1261D}" type="pres">
      <dgm:prSet presAssocID="{BB4D86DE-54F7-4B95-902C-BCBE647E14F2}" presName="childNode" presStyleLbl="node1" presStyleIdx="0" presStyleCnt="3">
        <dgm:presLayoutVars>
          <dgm:bulletEnabled val="1"/>
        </dgm:presLayoutVars>
      </dgm:prSet>
      <dgm:spPr/>
    </dgm:pt>
    <dgm:pt modelId="{FBCEB5E9-4F30-4E27-B71E-9F57595F9752}" type="pres">
      <dgm:prSet presAssocID="{BB4D86DE-54F7-4B95-902C-BCBE647E14F2}" presName="parentNode" presStyleLbl="revTx" presStyleIdx="0" presStyleCnt="3">
        <dgm:presLayoutVars>
          <dgm:chMax val="0"/>
          <dgm:bulletEnabled val="1"/>
        </dgm:presLayoutVars>
      </dgm:prSet>
      <dgm:spPr/>
    </dgm:pt>
    <dgm:pt modelId="{E63DC893-EF28-45CA-B192-ACB10AEA93AC}" type="pres">
      <dgm:prSet presAssocID="{6E1C7F5B-2208-4692-8D69-211B7E7E1EBE}" presName="sibTrans" presStyleCnt="0"/>
      <dgm:spPr/>
    </dgm:pt>
    <dgm:pt modelId="{B9CC410C-540B-49FE-B137-C5DD03A6B2A7}" type="pres">
      <dgm:prSet presAssocID="{54F2C6BF-8556-4928-9BE8-F4AF760E83F4}" presName="compositeNode" presStyleCnt="0">
        <dgm:presLayoutVars>
          <dgm:bulletEnabled val="1"/>
        </dgm:presLayoutVars>
      </dgm:prSet>
      <dgm:spPr/>
    </dgm:pt>
    <dgm:pt modelId="{43C03D3D-03E8-48AA-8748-68108028BB9D}" type="pres">
      <dgm:prSet presAssocID="{54F2C6BF-8556-4928-9BE8-F4AF760E83F4}" presName="image" presStyleLbl="fgImgPlace1" presStyleIdx="1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6E3F443F-F5AB-4920-8491-26DB49F9A72F}" type="pres">
      <dgm:prSet presAssocID="{54F2C6BF-8556-4928-9BE8-F4AF760E83F4}" presName="childNode" presStyleLbl="node1" presStyleIdx="1" presStyleCnt="3">
        <dgm:presLayoutVars>
          <dgm:bulletEnabled val="1"/>
        </dgm:presLayoutVars>
      </dgm:prSet>
      <dgm:spPr/>
    </dgm:pt>
    <dgm:pt modelId="{DE22CCE2-8506-4DBF-BEA2-A4C6961520B8}" type="pres">
      <dgm:prSet presAssocID="{54F2C6BF-8556-4928-9BE8-F4AF760E83F4}" presName="parentNode" presStyleLbl="revTx" presStyleIdx="1" presStyleCnt="3">
        <dgm:presLayoutVars>
          <dgm:chMax val="0"/>
          <dgm:bulletEnabled val="1"/>
        </dgm:presLayoutVars>
      </dgm:prSet>
      <dgm:spPr/>
    </dgm:pt>
    <dgm:pt modelId="{1CF95C91-DCE7-47C1-B979-7929349B283F}" type="pres">
      <dgm:prSet presAssocID="{7AA70294-AB63-47D1-8525-0FF042075552}" presName="sibTrans" presStyleCnt="0"/>
      <dgm:spPr/>
    </dgm:pt>
    <dgm:pt modelId="{CD452664-0726-4CEE-BA56-26493046C166}" type="pres">
      <dgm:prSet presAssocID="{89D380FB-74BD-4616-B788-949D866A42BB}" presName="compositeNode" presStyleCnt="0">
        <dgm:presLayoutVars>
          <dgm:bulletEnabled val="1"/>
        </dgm:presLayoutVars>
      </dgm:prSet>
      <dgm:spPr/>
    </dgm:pt>
    <dgm:pt modelId="{59742E84-DB0F-4A74-9350-30DA45A85525}" type="pres">
      <dgm:prSet presAssocID="{89D380FB-74BD-4616-B788-949D866A42BB}" presName="image" presStyleLbl="fgImgPlace1" presStyleIdx="2" presStyleCnt="3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7F342D24-CB16-45CB-90C5-858345E398C3}" type="pres">
      <dgm:prSet presAssocID="{89D380FB-74BD-4616-B788-949D866A42BB}" presName="childNode" presStyleLbl="node1" presStyleIdx="2" presStyleCnt="3">
        <dgm:presLayoutVars>
          <dgm:bulletEnabled val="1"/>
        </dgm:presLayoutVars>
      </dgm:prSet>
      <dgm:spPr/>
    </dgm:pt>
    <dgm:pt modelId="{5CC2A192-0FB9-499A-B706-6564ECFEA825}" type="pres">
      <dgm:prSet presAssocID="{89D380FB-74BD-4616-B788-949D866A42BB}" presName="parentNode" presStyleLbl="revTx" presStyleIdx="2" presStyleCnt="3">
        <dgm:presLayoutVars>
          <dgm:chMax val="0"/>
          <dgm:bulletEnabled val="1"/>
        </dgm:presLayoutVars>
      </dgm:prSet>
      <dgm:spPr/>
    </dgm:pt>
  </dgm:ptLst>
  <dgm:cxnLst>
    <dgm:cxn modelId="{6118EB04-E807-480F-97FB-CEE45C66DDEB}" srcId="{89D380FB-74BD-4616-B788-949D866A42BB}" destId="{46484FFB-9FA7-40F0-A372-57383B3E7410}" srcOrd="0" destOrd="0" parTransId="{5ABF5B7A-BE12-460C-86D3-48BCBA3B9A89}" sibTransId="{6F92B6A4-E496-422F-964A-7EC1AB586ED5}"/>
    <dgm:cxn modelId="{B5AAAA11-4DEA-405F-9D3B-AA0C3C8D483F}" type="presOf" srcId="{BB4D86DE-54F7-4B95-902C-BCBE647E14F2}" destId="{FBCEB5E9-4F30-4E27-B71E-9F57595F9752}" srcOrd="0" destOrd="0" presId="urn:microsoft.com/office/officeart/2005/8/layout/hList2"/>
    <dgm:cxn modelId="{05C80F13-D99C-4A56-89E7-DE42FA997DCF}" srcId="{54F2C6BF-8556-4928-9BE8-F4AF760E83F4}" destId="{C255DE76-C429-4353-8E3E-92CA41770AEA}" srcOrd="0" destOrd="0" parTransId="{7ECFFDB2-DBFC-4B96-99E9-B607AC3E6E15}" sibTransId="{753436C1-1B82-464D-9DC9-DF426989D164}"/>
    <dgm:cxn modelId="{D86B6A16-E696-41DB-82F9-30C981F81488}" srcId="{32D4D691-22A0-4498-86E5-9331DECCFE90}" destId="{89D380FB-74BD-4616-B788-949D866A42BB}" srcOrd="2" destOrd="0" parTransId="{4E5308C5-41E5-4270-B9FE-43B4BE421C89}" sibTransId="{D3AF0F86-4DE8-4884-8B6D-FF2E7B7D2460}"/>
    <dgm:cxn modelId="{44BFF61F-6B03-45D3-93C7-5EC06F029512}" type="presOf" srcId="{46484FFB-9FA7-40F0-A372-57383B3E7410}" destId="{7F342D24-CB16-45CB-90C5-858345E398C3}" srcOrd="0" destOrd="0" presId="urn:microsoft.com/office/officeart/2005/8/layout/hList2"/>
    <dgm:cxn modelId="{EC5FCC40-15C1-4330-8A4E-69F8460FD868}" type="presOf" srcId="{7429B7FF-A2D7-48B5-BE4E-607D89372E41}" destId="{85B7D685-214E-426D-BCA8-D6EA0EA1261D}" srcOrd="0" destOrd="0" presId="urn:microsoft.com/office/officeart/2005/8/layout/hList2"/>
    <dgm:cxn modelId="{A9E3BD61-34C5-42F8-9233-21ADD4FB4AD5}" srcId="{32D4D691-22A0-4498-86E5-9331DECCFE90}" destId="{BB4D86DE-54F7-4B95-902C-BCBE647E14F2}" srcOrd="0" destOrd="0" parTransId="{E44DF621-314F-4915-9169-44B9B5A2ACF6}" sibTransId="{6E1C7F5B-2208-4692-8D69-211B7E7E1EBE}"/>
    <dgm:cxn modelId="{3AE0256E-459B-4C90-B3F8-164C3AB77A40}" srcId="{32D4D691-22A0-4498-86E5-9331DECCFE90}" destId="{54F2C6BF-8556-4928-9BE8-F4AF760E83F4}" srcOrd="1" destOrd="0" parTransId="{F8E6BED4-A64D-4654-BB9B-2C560C9AD700}" sibTransId="{7AA70294-AB63-47D1-8525-0FF042075552}"/>
    <dgm:cxn modelId="{4FF54351-9080-425D-B936-35C487A7DB09}" type="presOf" srcId="{F4E5CBE7-6E5E-4BA6-9BBC-2C69AFC4B179}" destId="{7F342D24-CB16-45CB-90C5-858345E398C3}" srcOrd="0" destOrd="1" presId="urn:microsoft.com/office/officeart/2005/8/layout/hList2"/>
    <dgm:cxn modelId="{2946BB5A-1690-4799-85F8-B78CA6A4E0CB}" srcId="{89D380FB-74BD-4616-B788-949D866A42BB}" destId="{F4E5CBE7-6E5E-4BA6-9BBC-2C69AFC4B179}" srcOrd="1" destOrd="0" parTransId="{38386540-2339-4D68-BC1B-3C99A4C6C24F}" sibTransId="{AA3BB573-EE70-4D89-BFD4-F981B2DEA5DC}"/>
    <dgm:cxn modelId="{1B77AD7D-54FB-43E6-BFF5-6F08B6687085}" type="presOf" srcId="{F98ABD63-3456-4641-8DD8-FDD2E6C0A7A8}" destId="{85B7D685-214E-426D-BCA8-D6EA0EA1261D}" srcOrd="0" destOrd="1" presId="urn:microsoft.com/office/officeart/2005/8/layout/hList2"/>
    <dgm:cxn modelId="{D644587E-78A7-4CBC-85B3-EB2363A8E3D2}" srcId="{BB4D86DE-54F7-4B95-902C-BCBE647E14F2}" destId="{7429B7FF-A2D7-48B5-BE4E-607D89372E41}" srcOrd="0" destOrd="0" parTransId="{3E98DCFE-6A9B-4D8A-B414-AB73B83FC9E9}" sibTransId="{E974E204-4E8F-4E0D-851C-79867BB97140}"/>
    <dgm:cxn modelId="{30585195-18A6-4DF9-8C72-3BBDEFE79050}" type="presOf" srcId="{89D380FB-74BD-4616-B788-949D866A42BB}" destId="{5CC2A192-0FB9-499A-B706-6564ECFEA825}" srcOrd="0" destOrd="0" presId="urn:microsoft.com/office/officeart/2005/8/layout/hList2"/>
    <dgm:cxn modelId="{9B5FF496-0F19-4277-86EE-6769BB2576A9}" srcId="{BB4D86DE-54F7-4B95-902C-BCBE647E14F2}" destId="{F98ABD63-3456-4641-8DD8-FDD2E6C0A7A8}" srcOrd="1" destOrd="0" parTransId="{D24C0EEB-BEFF-4AFB-A64C-769059832E60}" sibTransId="{B8B79D9D-E8B6-4916-93DC-D8C57868CD67}"/>
    <dgm:cxn modelId="{019A23D4-0174-4CD0-9FB0-DD0B41D2531C}" type="presOf" srcId="{54F2C6BF-8556-4928-9BE8-F4AF760E83F4}" destId="{DE22CCE2-8506-4DBF-BEA2-A4C6961520B8}" srcOrd="0" destOrd="0" presId="urn:microsoft.com/office/officeart/2005/8/layout/hList2"/>
    <dgm:cxn modelId="{6E801ED6-17BB-4384-A6CB-8D47E5386003}" type="presOf" srcId="{32D4D691-22A0-4498-86E5-9331DECCFE90}" destId="{027F1D79-DF67-49F3-B348-63C0055DF87C}" srcOrd="0" destOrd="0" presId="urn:microsoft.com/office/officeart/2005/8/layout/hList2"/>
    <dgm:cxn modelId="{674C87E5-35C4-446F-9D13-D66F909DADB2}" type="presOf" srcId="{C255DE76-C429-4353-8E3E-92CA41770AEA}" destId="{6E3F443F-F5AB-4920-8491-26DB49F9A72F}" srcOrd="0" destOrd="0" presId="urn:microsoft.com/office/officeart/2005/8/layout/hList2"/>
    <dgm:cxn modelId="{5EE6F7C7-19B4-4C08-AAE2-BA2A701446DF}" type="presParOf" srcId="{027F1D79-DF67-49F3-B348-63C0055DF87C}" destId="{B557AB97-222A-47A7-987E-4A30444DCBBD}" srcOrd="0" destOrd="0" presId="urn:microsoft.com/office/officeart/2005/8/layout/hList2"/>
    <dgm:cxn modelId="{C9378970-210B-4E9D-A120-4ABFC85257A1}" type="presParOf" srcId="{B557AB97-222A-47A7-987E-4A30444DCBBD}" destId="{69DD1F9C-D9CC-4324-B3AC-D53D838A4E18}" srcOrd="0" destOrd="0" presId="urn:microsoft.com/office/officeart/2005/8/layout/hList2"/>
    <dgm:cxn modelId="{EEC53B81-E89D-4E3C-AAD4-DF8A3441B8CD}" type="presParOf" srcId="{B557AB97-222A-47A7-987E-4A30444DCBBD}" destId="{85B7D685-214E-426D-BCA8-D6EA0EA1261D}" srcOrd="1" destOrd="0" presId="urn:microsoft.com/office/officeart/2005/8/layout/hList2"/>
    <dgm:cxn modelId="{CE80C2DB-9969-420B-A4A4-AABB5BD85C67}" type="presParOf" srcId="{B557AB97-222A-47A7-987E-4A30444DCBBD}" destId="{FBCEB5E9-4F30-4E27-B71E-9F57595F9752}" srcOrd="2" destOrd="0" presId="urn:microsoft.com/office/officeart/2005/8/layout/hList2"/>
    <dgm:cxn modelId="{97ECBAD2-680E-456D-A30D-F781A3507BA3}" type="presParOf" srcId="{027F1D79-DF67-49F3-B348-63C0055DF87C}" destId="{E63DC893-EF28-45CA-B192-ACB10AEA93AC}" srcOrd="1" destOrd="0" presId="urn:microsoft.com/office/officeart/2005/8/layout/hList2"/>
    <dgm:cxn modelId="{38CF40B7-1697-4544-B913-CFE77656135A}" type="presParOf" srcId="{027F1D79-DF67-49F3-B348-63C0055DF87C}" destId="{B9CC410C-540B-49FE-B137-C5DD03A6B2A7}" srcOrd="2" destOrd="0" presId="urn:microsoft.com/office/officeart/2005/8/layout/hList2"/>
    <dgm:cxn modelId="{A9F080AF-D4B4-4A15-A3C5-35B3829DF70A}" type="presParOf" srcId="{B9CC410C-540B-49FE-B137-C5DD03A6B2A7}" destId="{43C03D3D-03E8-48AA-8748-68108028BB9D}" srcOrd="0" destOrd="0" presId="urn:microsoft.com/office/officeart/2005/8/layout/hList2"/>
    <dgm:cxn modelId="{43409A26-61E4-400E-AB40-9E03DD462B62}" type="presParOf" srcId="{B9CC410C-540B-49FE-B137-C5DD03A6B2A7}" destId="{6E3F443F-F5AB-4920-8491-26DB49F9A72F}" srcOrd="1" destOrd="0" presId="urn:microsoft.com/office/officeart/2005/8/layout/hList2"/>
    <dgm:cxn modelId="{B726C7D0-C273-4F9F-8D97-C63063D0DED1}" type="presParOf" srcId="{B9CC410C-540B-49FE-B137-C5DD03A6B2A7}" destId="{DE22CCE2-8506-4DBF-BEA2-A4C6961520B8}" srcOrd="2" destOrd="0" presId="urn:microsoft.com/office/officeart/2005/8/layout/hList2"/>
    <dgm:cxn modelId="{93C8B462-4C16-4833-8D58-D901283B6BA1}" type="presParOf" srcId="{027F1D79-DF67-49F3-B348-63C0055DF87C}" destId="{1CF95C91-DCE7-47C1-B979-7929349B283F}" srcOrd="3" destOrd="0" presId="urn:microsoft.com/office/officeart/2005/8/layout/hList2"/>
    <dgm:cxn modelId="{FE9DCD6C-728E-48C3-9756-3D5D09CE33CC}" type="presParOf" srcId="{027F1D79-DF67-49F3-B348-63C0055DF87C}" destId="{CD452664-0726-4CEE-BA56-26493046C166}" srcOrd="4" destOrd="0" presId="urn:microsoft.com/office/officeart/2005/8/layout/hList2"/>
    <dgm:cxn modelId="{9B4DF692-40F5-43BD-9A17-F31ED135BED5}" type="presParOf" srcId="{CD452664-0726-4CEE-BA56-26493046C166}" destId="{59742E84-DB0F-4A74-9350-30DA45A85525}" srcOrd="0" destOrd="0" presId="urn:microsoft.com/office/officeart/2005/8/layout/hList2"/>
    <dgm:cxn modelId="{6EDB3F03-2EA3-47D6-ABE5-0E2D9DEF86C8}" type="presParOf" srcId="{CD452664-0726-4CEE-BA56-26493046C166}" destId="{7F342D24-CB16-45CB-90C5-858345E398C3}" srcOrd="1" destOrd="0" presId="urn:microsoft.com/office/officeart/2005/8/layout/hList2"/>
    <dgm:cxn modelId="{443518C7-ADBD-41CC-9E29-C394AB4A0045}" type="presParOf" srcId="{CD452664-0726-4CEE-BA56-26493046C166}" destId="{5CC2A192-0FB9-499A-B706-6564ECFEA825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31300E2-5614-4DD8-A26F-B15AB4FACC3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D48C8B-F954-4933-9B53-9AC83F0C3E30}">
      <dgm:prSet phldrT="[Text]"/>
      <dgm:spPr/>
      <dgm:t>
        <a:bodyPr/>
        <a:lstStyle/>
        <a:p>
          <a:r>
            <a:rPr lang="en-US" dirty="0"/>
            <a:t>Direct observation of specimen collection and routine patient test performance</a:t>
          </a:r>
        </a:p>
      </dgm:t>
    </dgm:pt>
    <dgm:pt modelId="{D5E674F5-F62D-4B9B-B70B-CA53FAE1ECD0}" type="parTrans" cxnId="{8F83E991-A5B3-4DA0-B05D-7B6613A13851}">
      <dgm:prSet/>
      <dgm:spPr/>
      <dgm:t>
        <a:bodyPr/>
        <a:lstStyle/>
        <a:p>
          <a:endParaRPr lang="en-US"/>
        </a:p>
      </dgm:t>
    </dgm:pt>
    <dgm:pt modelId="{DA36D3B7-3090-4BBB-99EA-328F50454076}" type="sibTrans" cxnId="{8F83E991-A5B3-4DA0-B05D-7B6613A13851}">
      <dgm:prSet/>
      <dgm:spPr/>
      <dgm:t>
        <a:bodyPr/>
        <a:lstStyle/>
        <a:p>
          <a:endParaRPr lang="en-US"/>
        </a:p>
      </dgm:t>
    </dgm:pt>
    <dgm:pt modelId="{CBE71A6E-33E5-4419-B2D8-8ADD4C387544}">
      <dgm:prSet phldrT="[Text]"/>
      <dgm:spPr/>
      <dgm:t>
        <a:bodyPr/>
        <a:lstStyle/>
        <a:p>
          <a:r>
            <a:rPr lang="en-US" dirty="0"/>
            <a:t>Monitoring the recording and reporting of test results in a timely manner</a:t>
          </a:r>
        </a:p>
      </dgm:t>
    </dgm:pt>
    <dgm:pt modelId="{CB6B8078-96E9-474C-8DAB-D41CCF1D234D}" type="parTrans" cxnId="{4CBADA0D-6E2D-4F92-874A-79DD795DD47B}">
      <dgm:prSet/>
      <dgm:spPr/>
      <dgm:t>
        <a:bodyPr/>
        <a:lstStyle/>
        <a:p>
          <a:endParaRPr lang="en-US"/>
        </a:p>
      </dgm:t>
    </dgm:pt>
    <dgm:pt modelId="{1FB1F2CE-BA6A-4273-B758-B52200B73762}" type="sibTrans" cxnId="{4CBADA0D-6E2D-4F92-874A-79DD795DD47B}">
      <dgm:prSet/>
      <dgm:spPr/>
      <dgm:t>
        <a:bodyPr/>
        <a:lstStyle/>
        <a:p>
          <a:endParaRPr lang="en-US"/>
        </a:p>
      </dgm:t>
    </dgm:pt>
    <dgm:pt modelId="{3C89FEDB-B100-4375-BAAF-3CB3B4508576}">
      <dgm:prSet phldrT="[Text]"/>
      <dgm:spPr/>
      <dgm:t>
        <a:bodyPr/>
        <a:lstStyle/>
        <a:p>
          <a:r>
            <a:rPr lang="en-US" dirty="0"/>
            <a:t>Review of QC performance</a:t>
          </a:r>
        </a:p>
      </dgm:t>
    </dgm:pt>
    <dgm:pt modelId="{9D323228-8824-4DA1-9DBA-53A759E8E5A0}" type="parTrans" cxnId="{3CDB82CF-96BA-4851-B1FF-09E3AD6B3887}">
      <dgm:prSet/>
      <dgm:spPr/>
      <dgm:t>
        <a:bodyPr/>
        <a:lstStyle/>
        <a:p>
          <a:endParaRPr lang="en-US"/>
        </a:p>
      </dgm:t>
    </dgm:pt>
    <dgm:pt modelId="{F491B9CD-A573-4E4F-B318-F384CE1756F4}" type="sibTrans" cxnId="{3CDB82CF-96BA-4851-B1FF-09E3AD6B3887}">
      <dgm:prSet/>
      <dgm:spPr/>
      <dgm:t>
        <a:bodyPr/>
        <a:lstStyle/>
        <a:p>
          <a:endParaRPr lang="en-US"/>
        </a:p>
      </dgm:t>
    </dgm:pt>
    <dgm:pt modelId="{59420E69-A49C-4147-A750-DA0E787D6599}">
      <dgm:prSet phldrT="[Text]"/>
      <dgm:spPr/>
      <dgm:t>
        <a:bodyPr/>
        <a:lstStyle/>
        <a:p>
          <a:r>
            <a:rPr lang="en-US" dirty="0"/>
            <a:t>Direct observations of microscope maintenance performance</a:t>
          </a:r>
        </a:p>
      </dgm:t>
    </dgm:pt>
    <dgm:pt modelId="{CD4D9A42-07F0-47FD-9211-E62EE7A7A243}" type="parTrans" cxnId="{31D1BA91-1D13-4B18-A51C-341B5FD8C3BC}">
      <dgm:prSet/>
      <dgm:spPr/>
      <dgm:t>
        <a:bodyPr/>
        <a:lstStyle/>
        <a:p>
          <a:endParaRPr lang="en-US"/>
        </a:p>
      </dgm:t>
    </dgm:pt>
    <dgm:pt modelId="{BCF48B8B-17FC-40DA-A09A-24BAE49CC945}" type="sibTrans" cxnId="{31D1BA91-1D13-4B18-A51C-341B5FD8C3BC}">
      <dgm:prSet/>
      <dgm:spPr/>
      <dgm:t>
        <a:bodyPr/>
        <a:lstStyle/>
        <a:p>
          <a:endParaRPr lang="en-US"/>
        </a:p>
      </dgm:t>
    </dgm:pt>
    <dgm:pt modelId="{A8BC24D4-E9DF-42BE-84B6-C12538A5B055}">
      <dgm:prSet phldrT="[Text]"/>
      <dgm:spPr/>
      <dgm:t>
        <a:bodyPr/>
        <a:lstStyle/>
        <a:p>
          <a:r>
            <a:rPr lang="en-US" dirty="0"/>
            <a:t>Test performance assessment – blind sample testing or participation in MTS on-line </a:t>
          </a:r>
        </a:p>
      </dgm:t>
    </dgm:pt>
    <dgm:pt modelId="{7CA27F9C-AC40-4FEC-887E-0AFF9F0F4B0D}" type="parTrans" cxnId="{D8604AA6-24F5-49B1-9249-5E7CA4663EB1}">
      <dgm:prSet/>
      <dgm:spPr/>
      <dgm:t>
        <a:bodyPr/>
        <a:lstStyle/>
        <a:p>
          <a:endParaRPr lang="en-US"/>
        </a:p>
      </dgm:t>
    </dgm:pt>
    <dgm:pt modelId="{4D752D71-AED0-4EB8-87A6-21D65ADF3601}" type="sibTrans" cxnId="{D8604AA6-24F5-49B1-9249-5E7CA4663EB1}">
      <dgm:prSet/>
      <dgm:spPr/>
      <dgm:t>
        <a:bodyPr/>
        <a:lstStyle/>
        <a:p>
          <a:endParaRPr lang="en-US"/>
        </a:p>
      </dgm:t>
    </dgm:pt>
    <dgm:pt modelId="{BFEB0CF1-7E80-4D30-AF3B-29DD0526CD8F}">
      <dgm:prSet phldrT="[Text]"/>
      <dgm:spPr/>
      <dgm:t>
        <a:bodyPr/>
        <a:lstStyle/>
        <a:p>
          <a:r>
            <a:rPr lang="en-US" dirty="0"/>
            <a:t>Problem solving skill assessment</a:t>
          </a:r>
        </a:p>
      </dgm:t>
    </dgm:pt>
    <dgm:pt modelId="{E3D320AF-5DEF-446A-B7B5-D0368973A41E}" type="parTrans" cxnId="{38046844-A2E2-416E-B6A5-0E54A6C5B68F}">
      <dgm:prSet/>
      <dgm:spPr/>
      <dgm:t>
        <a:bodyPr/>
        <a:lstStyle/>
        <a:p>
          <a:endParaRPr lang="en-US"/>
        </a:p>
      </dgm:t>
    </dgm:pt>
    <dgm:pt modelId="{35205166-1A2C-4D88-B05B-40E352425E8A}" type="sibTrans" cxnId="{38046844-A2E2-416E-B6A5-0E54A6C5B68F}">
      <dgm:prSet/>
      <dgm:spPr/>
      <dgm:t>
        <a:bodyPr/>
        <a:lstStyle/>
        <a:p>
          <a:endParaRPr lang="en-US"/>
        </a:p>
      </dgm:t>
    </dgm:pt>
    <dgm:pt modelId="{55CB5082-D983-467A-A2A1-6E5C7EB12368}" type="pres">
      <dgm:prSet presAssocID="{731300E2-5614-4DD8-A26F-B15AB4FACC38}" presName="linear" presStyleCnt="0">
        <dgm:presLayoutVars>
          <dgm:dir/>
          <dgm:animLvl val="lvl"/>
          <dgm:resizeHandles val="exact"/>
        </dgm:presLayoutVars>
      </dgm:prSet>
      <dgm:spPr/>
    </dgm:pt>
    <dgm:pt modelId="{7819F6C8-8293-4CB8-83E8-5DCE224FD212}" type="pres">
      <dgm:prSet presAssocID="{2DD48C8B-F954-4933-9B53-9AC83F0C3E30}" presName="parentLin" presStyleCnt="0"/>
      <dgm:spPr/>
    </dgm:pt>
    <dgm:pt modelId="{D234D5C6-7646-4D54-A7BA-433DDBF461BC}" type="pres">
      <dgm:prSet presAssocID="{2DD48C8B-F954-4933-9B53-9AC83F0C3E30}" presName="parentLeftMargin" presStyleLbl="node1" presStyleIdx="0" presStyleCnt="6"/>
      <dgm:spPr/>
    </dgm:pt>
    <dgm:pt modelId="{1A017D66-1101-4096-B357-71E05B43B75E}" type="pres">
      <dgm:prSet presAssocID="{2DD48C8B-F954-4933-9B53-9AC83F0C3E30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F4F4E303-BB7F-46BF-8F64-E9F28CB4A5B4}" type="pres">
      <dgm:prSet presAssocID="{2DD48C8B-F954-4933-9B53-9AC83F0C3E30}" presName="negativeSpace" presStyleCnt="0"/>
      <dgm:spPr/>
    </dgm:pt>
    <dgm:pt modelId="{79C5E158-1554-48E3-906F-7330A48FAABD}" type="pres">
      <dgm:prSet presAssocID="{2DD48C8B-F954-4933-9B53-9AC83F0C3E30}" presName="childText" presStyleLbl="conFgAcc1" presStyleIdx="0" presStyleCnt="6">
        <dgm:presLayoutVars>
          <dgm:bulletEnabled val="1"/>
        </dgm:presLayoutVars>
      </dgm:prSet>
      <dgm:spPr/>
    </dgm:pt>
    <dgm:pt modelId="{E16F77B6-62F0-4AC8-B8D2-075B6320A7D5}" type="pres">
      <dgm:prSet presAssocID="{DA36D3B7-3090-4BBB-99EA-328F50454076}" presName="spaceBetweenRectangles" presStyleCnt="0"/>
      <dgm:spPr/>
    </dgm:pt>
    <dgm:pt modelId="{501F1B9D-B300-4FC8-918C-5C9D3A39B7D3}" type="pres">
      <dgm:prSet presAssocID="{CBE71A6E-33E5-4419-B2D8-8ADD4C387544}" presName="parentLin" presStyleCnt="0"/>
      <dgm:spPr/>
    </dgm:pt>
    <dgm:pt modelId="{E05CEE59-4D64-4395-8F09-BE13720F15FB}" type="pres">
      <dgm:prSet presAssocID="{CBE71A6E-33E5-4419-B2D8-8ADD4C387544}" presName="parentLeftMargin" presStyleLbl="node1" presStyleIdx="0" presStyleCnt="6"/>
      <dgm:spPr/>
    </dgm:pt>
    <dgm:pt modelId="{48BD298F-5107-4B2A-ACC2-B1A4F100C0E5}" type="pres">
      <dgm:prSet presAssocID="{CBE71A6E-33E5-4419-B2D8-8ADD4C387544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C4F6DECF-31F4-494F-941A-718B023034E9}" type="pres">
      <dgm:prSet presAssocID="{CBE71A6E-33E5-4419-B2D8-8ADD4C387544}" presName="negativeSpace" presStyleCnt="0"/>
      <dgm:spPr/>
    </dgm:pt>
    <dgm:pt modelId="{4FE28514-3CBE-4F79-9F0F-6CC94749E98C}" type="pres">
      <dgm:prSet presAssocID="{CBE71A6E-33E5-4419-B2D8-8ADD4C387544}" presName="childText" presStyleLbl="conFgAcc1" presStyleIdx="1" presStyleCnt="6">
        <dgm:presLayoutVars>
          <dgm:bulletEnabled val="1"/>
        </dgm:presLayoutVars>
      </dgm:prSet>
      <dgm:spPr/>
    </dgm:pt>
    <dgm:pt modelId="{1B85DED0-1345-4981-8585-179708138458}" type="pres">
      <dgm:prSet presAssocID="{1FB1F2CE-BA6A-4273-B758-B52200B73762}" presName="spaceBetweenRectangles" presStyleCnt="0"/>
      <dgm:spPr/>
    </dgm:pt>
    <dgm:pt modelId="{427E0D46-DFE2-482A-B12B-5AC44B62EA8E}" type="pres">
      <dgm:prSet presAssocID="{3C89FEDB-B100-4375-BAAF-3CB3B4508576}" presName="parentLin" presStyleCnt="0"/>
      <dgm:spPr/>
    </dgm:pt>
    <dgm:pt modelId="{BB9A499D-6E29-49B2-8520-1EE6F61FEF15}" type="pres">
      <dgm:prSet presAssocID="{3C89FEDB-B100-4375-BAAF-3CB3B4508576}" presName="parentLeftMargin" presStyleLbl="node1" presStyleIdx="1" presStyleCnt="6"/>
      <dgm:spPr/>
    </dgm:pt>
    <dgm:pt modelId="{CCFE265F-BD0C-42EA-A6AC-8D81973CDB0F}" type="pres">
      <dgm:prSet presAssocID="{3C89FEDB-B100-4375-BAAF-3CB3B4508576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48ACDE9-1FC5-4916-9F69-F34176EE54B8}" type="pres">
      <dgm:prSet presAssocID="{3C89FEDB-B100-4375-BAAF-3CB3B4508576}" presName="negativeSpace" presStyleCnt="0"/>
      <dgm:spPr/>
    </dgm:pt>
    <dgm:pt modelId="{9A650164-C542-4841-B0BD-303768CC6DDA}" type="pres">
      <dgm:prSet presAssocID="{3C89FEDB-B100-4375-BAAF-3CB3B4508576}" presName="childText" presStyleLbl="conFgAcc1" presStyleIdx="2" presStyleCnt="6">
        <dgm:presLayoutVars>
          <dgm:bulletEnabled val="1"/>
        </dgm:presLayoutVars>
      </dgm:prSet>
      <dgm:spPr/>
    </dgm:pt>
    <dgm:pt modelId="{38498B1D-246C-4483-BFC9-9AC128D95590}" type="pres">
      <dgm:prSet presAssocID="{F491B9CD-A573-4E4F-B318-F384CE1756F4}" presName="spaceBetweenRectangles" presStyleCnt="0"/>
      <dgm:spPr/>
    </dgm:pt>
    <dgm:pt modelId="{1EC5B3DA-BC4A-4C62-8CC8-8E8914E50F43}" type="pres">
      <dgm:prSet presAssocID="{59420E69-A49C-4147-A750-DA0E787D6599}" presName="parentLin" presStyleCnt="0"/>
      <dgm:spPr/>
    </dgm:pt>
    <dgm:pt modelId="{5E472EC9-1F91-4435-81B4-1F8754F522D8}" type="pres">
      <dgm:prSet presAssocID="{59420E69-A49C-4147-A750-DA0E787D6599}" presName="parentLeftMargin" presStyleLbl="node1" presStyleIdx="2" presStyleCnt="6"/>
      <dgm:spPr/>
    </dgm:pt>
    <dgm:pt modelId="{D572AF1A-A2B7-4B8D-B943-FBB204F0BD78}" type="pres">
      <dgm:prSet presAssocID="{59420E69-A49C-4147-A750-DA0E787D6599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ED83D59B-B47A-4F15-B6BB-968618B986D3}" type="pres">
      <dgm:prSet presAssocID="{59420E69-A49C-4147-A750-DA0E787D6599}" presName="negativeSpace" presStyleCnt="0"/>
      <dgm:spPr/>
    </dgm:pt>
    <dgm:pt modelId="{41713AB2-2051-4341-B162-0CE90CF904A7}" type="pres">
      <dgm:prSet presAssocID="{59420E69-A49C-4147-A750-DA0E787D6599}" presName="childText" presStyleLbl="conFgAcc1" presStyleIdx="3" presStyleCnt="6">
        <dgm:presLayoutVars>
          <dgm:bulletEnabled val="1"/>
        </dgm:presLayoutVars>
      </dgm:prSet>
      <dgm:spPr/>
    </dgm:pt>
    <dgm:pt modelId="{3F2536DB-B720-47E3-A640-48623962C6B4}" type="pres">
      <dgm:prSet presAssocID="{BCF48B8B-17FC-40DA-A09A-24BAE49CC945}" presName="spaceBetweenRectangles" presStyleCnt="0"/>
      <dgm:spPr/>
    </dgm:pt>
    <dgm:pt modelId="{ADCB6553-3DD5-4423-90A9-667F0FFB9BA8}" type="pres">
      <dgm:prSet presAssocID="{A8BC24D4-E9DF-42BE-84B6-C12538A5B055}" presName="parentLin" presStyleCnt="0"/>
      <dgm:spPr/>
    </dgm:pt>
    <dgm:pt modelId="{8BE6A5AB-C996-4F0B-B9B1-C7E475FE1CF0}" type="pres">
      <dgm:prSet presAssocID="{A8BC24D4-E9DF-42BE-84B6-C12538A5B055}" presName="parentLeftMargin" presStyleLbl="node1" presStyleIdx="3" presStyleCnt="6"/>
      <dgm:spPr/>
    </dgm:pt>
    <dgm:pt modelId="{02168BFF-308D-4B95-87FE-AAB75AB7D576}" type="pres">
      <dgm:prSet presAssocID="{A8BC24D4-E9DF-42BE-84B6-C12538A5B05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5F305F17-CBB4-4C8A-BA6D-38AD711A8DCC}" type="pres">
      <dgm:prSet presAssocID="{A8BC24D4-E9DF-42BE-84B6-C12538A5B055}" presName="negativeSpace" presStyleCnt="0"/>
      <dgm:spPr/>
    </dgm:pt>
    <dgm:pt modelId="{47A077BB-36F5-47CF-A35C-C0B233F050DB}" type="pres">
      <dgm:prSet presAssocID="{A8BC24D4-E9DF-42BE-84B6-C12538A5B055}" presName="childText" presStyleLbl="conFgAcc1" presStyleIdx="4" presStyleCnt="6">
        <dgm:presLayoutVars>
          <dgm:bulletEnabled val="1"/>
        </dgm:presLayoutVars>
      </dgm:prSet>
      <dgm:spPr/>
    </dgm:pt>
    <dgm:pt modelId="{D76EA90A-E782-47E0-B3A0-8E8FA7BE149C}" type="pres">
      <dgm:prSet presAssocID="{4D752D71-AED0-4EB8-87A6-21D65ADF3601}" presName="spaceBetweenRectangles" presStyleCnt="0"/>
      <dgm:spPr/>
    </dgm:pt>
    <dgm:pt modelId="{71B9236A-56BA-4181-8CDD-F59D80ADC433}" type="pres">
      <dgm:prSet presAssocID="{BFEB0CF1-7E80-4D30-AF3B-29DD0526CD8F}" presName="parentLin" presStyleCnt="0"/>
      <dgm:spPr/>
    </dgm:pt>
    <dgm:pt modelId="{F7BB40A9-B85F-4B15-8AB7-7B2C5C790B74}" type="pres">
      <dgm:prSet presAssocID="{BFEB0CF1-7E80-4D30-AF3B-29DD0526CD8F}" presName="parentLeftMargin" presStyleLbl="node1" presStyleIdx="4" presStyleCnt="6"/>
      <dgm:spPr/>
    </dgm:pt>
    <dgm:pt modelId="{A6BDDAC0-75DA-4599-8295-C9C8F0B41023}" type="pres">
      <dgm:prSet presAssocID="{BFEB0CF1-7E80-4D30-AF3B-29DD0526CD8F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24B01D4E-2D81-42BD-8B9F-AF51F2ED4B72}" type="pres">
      <dgm:prSet presAssocID="{BFEB0CF1-7E80-4D30-AF3B-29DD0526CD8F}" presName="negativeSpace" presStyleCnt="0"/>
      <dgm:spPr/>
    </dgm:pt>
    <dgm:pt modelId="{2AC53152-89A1-41F6-AC3F-E934955A795B}" type="pres">
      <dgm:prSet presAssocID="{BFEB0CF1-7E80-4D30-AF3B-29DD0526CD8F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4CBADA0D-6E2D-4F92-874A-79DD795DD47B}" srcId="{731300E2-5614-4DD8-A26F-B15AB4FACC38}" destId="{CBE71A6E-33E5-4419-B2D8-8ADD4C387544}" srcOrd="1" destOrd="0" parTransId="{CB6B8078-96E9-474C-8DAB-D41CCF1D234D}" sibTransId="{1FB1F2CE-BA6A-4273-B758-B52200B73762}"/>
    <dgm:cxn modelId="{36AE2D17-2431-4CF2-907E-D8E19B08283A}" type="presOf" srcId="{A8BC24D4-E9DF-42BE-84B6-C12538A5B055}" destId="{02168BFF-308D-4B95-87FE-AAB75AB7D576}" srcOrd="1" destOrd="0" presId="urn:microsoft.com/office/officeart/2005/8/layout/list1"/>
    <dgm:cxn modelId="{B2218637-239C-4BFB-9FC5-E5632473CA68}" type="presOf" srcId="{2DD48C8B-F954-4933-9B53-9AC83F0C3E30}" destId="{D234D5C6-7646-4D54-A7BA-433DDBF461BC}" srcOrd="0" destOrd="0" presId="urn:microsoft.com/office/officeart/2005/8/layout/list1"/>
    <dgm:cxn modelId="{B9904760-E24F-4BC2-908D-D57994D0A56E}" type="presOf" srcId="{CBE71A6E-33E5-4419-B2D8-8ADD4C387544}" destId="{E05CEE59-4D64-4395-8F09-BE13720F15FB}" srcOrd="0" destOrd="0" presId="urn:microsoft.com/office/officeart/2005/8/layout/list1"/>
    <dgm:cxn modelId="{38046844-A2E2-416E-B6A5-0E54A6C5B68F}" srcId="{731300E2-5614-4DD8-A26F-B15AB4FACC38}" destId="{BFEB0CF1-7E80-4D30-AF3B-29DD0526CD8F}" srcOrd="5" destOrd="0" parTransId="{E3D320AF-5DEF-446A-B7B5-D0368973A41E}" sibTransId="{35205166-1A2C-4D88-B05B-40E352425E8A}"/>
    <dgm:cxn modelId="{4CE57B4E-4BA8-48BF-9FFF-53505CCF5F23}" type="presOf" srcId="{59420E69-A49C-4147-A750-DA0E787D6599}" destId="{D572AF1A-A2B7-4B8D-B943-FBB204F0BD78}" srcOrd="1" destOrd="0" presId="urn:microsoft.com/office/officeart/2005/8/layout/list1"/>
    <dgm:cxn modelId="{37C4D450-7628-4315-BB58-122F3771D3AE}" type="presOf" srcId="{3C89FEDB-B100-4375-BAAF-3CB3B4508576}" destId="{CCFE265F-BD0C-42EA-A6AC-8D81973CDB0F}" srcOrd="1" destOrd="0" presId="urn:microsoft.com/office/officeart/2005/8/layout/list1"/>
    <dgm:cxn modelId="{9F217873-C758-4069-AC50-F9D40EC83BDF}" type="presOf" srcId="{3C89FEDB-B100-4375-BAAF-3CB3B4508576}" destId="{BB9A499D-6E29-49B2-8520-1EE6F61FEF15}" srcOrd="0" destOrd="0" presId="urn:microsoft.com/office/officeart/2005/8/layout/list1"/>
    <dgm:cxn modelId="{0B4D1489-185A-4CEF-BD6E-FD22225DC3C3}" type="presOf" srcId="{CBE71A6E-33E5-4419-B2D8-8ADD4C387544}" destId="{48BD298F-5107-4B2A-ACC2-B1A4F100C0E5}" srcOrd="1" destOrd="0" presId="urn:microsoft.com/office/officeart/2005/8/layout/list1"/>
    <dgm:cxn modelId="{31D1BA91-1D13-4B18-A51C-341B5FD8C3BC}" srcId="{731300E2-5614-4DD8-A26F-B15AB4FACC38}" destId="{59420E69-A49C-4147-A750-DA0E787D6599}" srcOrd="3" destOrd="0" parTransId="{CD4D9A42-07F0-47FD-9211-E62EE7A7A243}" sibTransId="{BCF48B8B-17FC-40DA-A09A-24BAE49CC945}"/>
    <dgm:cxn modelId="{8F83E991-A5B3-4DA0-B05D-7B6613A13851}" srcId="{731300E2-5614-4DD8-A26F-B15AB4FACC38}" destId="{2DD48C8B-F954-4933-9B53-9AC83F0C3E30}" srcOrd="0" destOrd="0" parTransId="{D5E674F5-F62D-4B9B-B70B-CA53FAE1ECD0}" sibTransId="{DA36D3B7-3090-4BBB-99EA-328F50454076}"/>
    <dgm:cxn modelId="{ECE807A0-7AC8-4ADB-9802-5B243B8EF37A}" type="presOf" srcId="{59420E69-A49C-4147-A750-DA0E787D6599}" destId="{5E472EC9-1F91-4435-81B4-1F8754F522D8}" srcOrd="0" destOrd="0" presId="urn:microsoft.com/office/officeart/2005/8/layout/list1"/>
    <dgm:cxn modelId="{2FCB2CA4-781E-496D-8CCC-494CAEF33E9C}" type="presOf" srcId="{2DD48C8B-F954-4933-9B53-9AC83F0C3E30}" destId="{1A017D66-1101-4096-B357-71E05B43B75E}" srcOrd="1" destOrd="0" presId="urn:microsoft.com/office/officeart/2005/8/layout/list1"/>
    <dgm:cxn modelId="{D8604AA6-24F5-49B1-9249-5E7CA4663EB1}" srcId="{731300E2-5614-4DD8-A26F-B15AB4FACC38}" destId="{A8BC24D4-E9DF-42BE-84B6-C12538A5B055}" srcOrd="4" destOrd="0" parTransId="{7CA27F9C-AC40-4FEC-887E-0AFF9F0F4B0D}" sibTransId="{4D752D71-AED0-4EB8-87A6-21D65ADF3601}"/>
    <dgm:cxn modelId="{07C7BDAA-6BFD-43B3-9186-89D6699F180A}" type="presOf" srcId="{BFEB0CF1-7E80-4D30-AF3B-29DD0526CD8F}" destId="{A6BDDAC0-75DA-4599-8295-C9C8F0B41023}" srcOrd="1" destOrd="0" presId="urn:microsoft.com/office/officeart/2005/8/layout/list1"/>
    <dgm:cxn modelId="{CFCA12B5-3646-4931-B8D8-E4F952EC8882}" type="presOf" srcId="{BFEB0CF1-7E80-4D30-AF3B-29DD0526CD8F}" destId="{F7BB40A9-B85F-4B15-8AB7-7B2C5C790B74}" srcOrd="0" destOrd="0" presId="urn:microsoft.com/office/officeart/2005/8/layout/list1"/>
    <dgm:cxn modelId="{ED1F29CD-12B6-4DFA-9B7B-882FAE607E65}" type="presOf" srcId="{A8BC24D4-E9DF-42BE-84B6-C12538A5B055}" destId="{8BE6A5AB-C996-4F0B-B9B1-C7E475FE1CF0}" srcOrd="0" destOrd="0" presId="urn:microsoft.com/office/officeart/2005/8/layout/list1"/>
    <dgm:cxn modelId="{3CDB82CF-96BA-4851-B1FF-09E3AD6B3887}" srcId="{731300E2-5614-4DD8-A26F-B15AB4FACC38}" destId="{3C89FEDB-B100-4375-BAAF-3CB3B4508576}" srcOrd="2" destOrd="0" parTransId="{9D323228-8824-4DA1-9DBA-53A759E8E5A0}" sibTransId="{F491B9CD-A573-4E4F-B318-F384CE1756F4}"/>
    <dgm:cxn modelId="{38F2D8DE-77FC-49CB-9812-5971BD5DD78D}" type="presOf" srcId="{731300E2-5614-4DD8-A26F-B15AB4FACC38}" destId="{55CB5082-D983-467A-A2A1-6E5C7EB12368}" srcOrd="0" destOrd="0" presId="urn:microsoft.com/office/officeart/2005/8/layout/list1"/>
    <dgm:cxn modelId="{D23A6E9E-7D9B-486A-B01F-C6E9E886C8A5}" type="presParOf" srcId="{55CB5082-D983-467A-A2A1-6E5C7EB12368}" destId="{7819F6C8-8293-4CB8-83E8-5DCE224FD212}" srcOrd="0" destOrd="0" presId="urn:microsoft.com/office/officeart/2005/8/layout/list1"/>
    <dgm:cxn modelId="{3B3081ED-E467-4D1D-96F7-B9FCB14070E0}" type="presParOf" srcId="{7819F6C8-8293-4CB8-83E8-5DCE224FD212}" destId="{D234D5C6-7646-4D54-A7BA-433DDBF461BC}" srcOrd="0" destOrd="0" presId="urn:microsoft.com/office/officeart/2005/8/layout/list1"/>
    <dgm:cxn modelId="{38D6159A-02BF-46A4-B39A-C9C8518252B9}" type="presParOf" srcId="{7819F6C8-8293-4CB8-83E8-5DCE224FD212}" destId="{1A017D66-1101-4096-B357-71E05B43B75E}" srcOrd="1" destOrd="0" presId="urn:microsoft.com/office/officeart/2005/8/layout/list1"/>
    <dgm:cxn modelId="{B083970D-09AA-4DF4-9107-2844D557937A}" type="presParOf" srcId="{55CB5082-D983-467A-A2A1-6E5C7EB12368}" destId="{F4F4E303-BB7F-46BF-8F64-E9F28CB4A5B4}" srcOrd="1" destOrd="0" presId="urn:microsoft.com/office/officeart/2005/8/layout/list1"/>
    <dgm:cxn modelId="{1CB5F041-4BC8-495E-AF90-C076FB55C679}" type="presParOf" srcId="{55CB5082-D983-467A-A2A1-6E5C7EB12368}" destId="{79C5E158-1554-48E3-906F-7330A48FAABD}" srcOrd="2" destOrd="0" presId="urn:microsoft.com/office/officeart/2005/8/layout/list1"/>
    <dgm:cxn modelId="{701550AA-E3AA-422C-B590-950B7CD1B33B}" type="presParOf" srcId="{55CB5082-D983-467A-A2A1-6E5C7EB12368}" destId="{E16F77B6-62F0-4AC8-B8D2-075B6320A7D5}" srcOrd="3" destOrd="0" presId="urn:microsoft.com/office/officeart/2005/8/layout/list1"/>
    <dgm:cxn modelId="{817740E5-5AEE-416D-93B5-348A0B988902}" type="presParOf" srcId="{55CB5082-D983-467A-A2A1-6E5C7EB12368}" destId="{501F1B9D-B300-4FC8-918C-5C9D3A39B7D3}" srcOrd="4" destOrd="0" presId="urn:microsoft.com/office/officeart/2005/8/layout/list1"/>
    <dgm:cxn modelId="{34711C84-1D93-4307-B469-A8E1F7439935}" type="presParOf" srcId="{501F1B9D-B300-4FC8-918C-5C9D3A39B7D3}" destId="{E05CEE59-4D64-4395-8F09-BE13720F15FB}" srcOrd="0" destOrd="0" presId="urn:microsoft.com/office/officeart/2005/8/layout/list1"/>
    <dgm:cxn modelId="{0F7CA616-DA86-4201-B4D6-C959598416BF}" type="presParOf" srcId="{501F1B9D-B300-4FC8-918C-5C9D3A39B7D3}" destId="{48BD298F-5107-4B2A-ACC2-B1A4F100C0E5}" srcOrd="1" destOrd="0" presId="urn:microsoft.com/office/officeart/2005/8/layout/list1"/>
    <dgm:cxn modelId="{7D07C2F6-49B0-4892-B19A-5FB62EAF58F2}" type="presParOf" srcId="{55CB5082-D983-467A-A2A1-6E5C7EB12368}" destId="{C4F6DECF-31F4-494F-941A-718B023034E9}" srcOrd="5" destOrd="0" presId="urn:microsoft.com/office/officeart/2005/8/layout/list1"/>
    <dgm:cxn modelId="{82620722-2658-48D3-B4D1-4F8A2E5B2854}" type="presParOf" srcId="{55CB5082-D983-467A-A2A1-6E5C7EB12368}" destId="{4FE28514-3CBE-4F79-9F0F-6CC94749E98C}" srcOrd="6" destOrd="0" presId="urn:microsoft.com/office/officeart/2005/8/layout/list1"/>
    <dgm:cxn modelId="{218666AC-D284-4199-AD77-0C742BFD0D4E}" type="presParOf" srcId="{55CB5082-D983-467A-A2A1-6E5C7EB12368}" destId="{1B85DED0-1345-4981-8585-179708138458}" srcOrd="7" destOrd="0" presId="urn:microsoft.com/office/officeart/2005/8/layout/list1"/>
    <dgm:cxn modelId="{6D727A9D-8AAF-4A6B-B562-7D0158B72441}" type="presParOf" srcId="{55CB5082-D983-467A-A2A1-6E5C7EB12368}" destId="{427E0D46-DFE2-482A-B12B-5AC44B62EA8E}" srcOrd="8" destOrd="0" presId="urn:microsoft.com/office/officeart/2005/8/layout/list1"/>
    <dgm:cxn modelId="{BF461CC5-4301-4570-B9C0-2CB1EBD45DD8}" type="presParOf" srcId="{427E0D46-DFE2-482A-B12B-5AC44B62EA8E}" destId="{BB9A499D-6E29-49B2-8520-1EE6F61FEF15}" srcOrd="0" destOrd="0" presId="urn:microsoft.com/office/officeart/2005/8/layout/list1"/>
    <dgm:cxn modelId="{326E9E5D-BE81-46BC-9701-929C53D720B4}" type="presParOf" srcId="{427E0D46-DFE2-482A-B12B-5AC44B62EA8E}" destId="{CCFE265F-BD0C-42EA-A6AC-8D81973CDB0F}" srcOrd="1" destOrd="0" presId="urn:microsoft.com/office/officeart/2005/8/layout/list1"/>
    <dgm:cxn modelId="{E406F020-A906-4665-BA24-6679D1905EAA}" type="presParOf" srcId="{55CB5082-D983-467A-A2A1-6E5C7EB12368}" destId="{348ACDE9-1FC5-4916-9F69-F34176EE54B8}" srcOrd="9" destOrd="0" presId="urn:microsoft.com/office/officeart/2005/8/layout/list1"/>
    <dgm:cxn modelId="{965A2154-D507-428B-ACFC-9FA6D9B0425B}" type="presParOf" srcId="{55CB5082-D983-467A-A2A1-6E5C7EB12368}" destId="{9A650164-C542-4841-B0BD-303768CC6DDA}" srcOrd="10" destOrd="0" presId="urn:microsoft.com/office/officeart/2005/8/layout/list1"/>
    <dgm:cxn modelId="{0C193BA8-9E0D-4F4A-B8FA-FAE3B71A3BAE}" type="presParOf" srcId="{55CB5082-D983-467A-A2A1-6E5C7EB12368}" destId="{38498B1D-246C-4483-BFC9-9AC128D95590}" srcOrd="11" destOrd="0" presId="urn:microsoft.com/office/officeart/2005/8/layout/list1"/>
    <dgm:cxn modelId="{2F06ADB4-7534-471A-87B0-595F397015B4}" type="presParOf" srcId="{55CB5082-D983-467A-A2A1-6E5C7EB12368}" destId="{1EC5B3DA-BC4A-4C62-8CC8-8E8914E50F43}" srcOrd="12" destOrd="0" presId="urn:microsoft.com/office/officeart/2005/8/layout/list1"/>
    <dgm:cxn modelId="{B18DABA2-CEE1-43A3-9555-96DC27F5C0CF}" type="presParOf" srcId="{1EC5B3DA-BC4A-4C62-8CC8-8E8914E50F43}" destId="{5E472EC9-1F91-4435-81B4-1F8754F522D8}" srcOrd="0" destOrd="0" presId="urn:microsoft.com/office/officeart/2005/8/layout/list1"/>
    <dgm:cxn modelId="{5E508CF9-E30F-41D6-8208-02AFA2C4A1DB}" type="presParOf" srcId="{1EC5B3DA-BC4A-4C62-8CC8-8E8914E50F43}" destId="{D572AF1A-A2B7-4B8D-B943-FBB204F0BD78}" srcOrd="1" destOrd="0" presId="urn:microsoft.com/office/officeart/2005/8/layout/list1"/>
    <dgm:cxn modelId="{48D813B8-CAA1-4877-A161-F6D4E4BA1074}" type="presParOf" srcId="{55CB5082-D983-467A-A2A1-6E5C7EB12368}" destId="{ED83D59B-B47A-4F15-B6BB-968618B986D3}" srcOrd="13" destOrd="0" presId="urn:microsoft.com/office/officeart/2005/8/layout/list1"/>
    <dgm:cxn modelId="{4AFDA896-703C-47DB-8E96-00F69C914456}" type="presParOf" srcId="{55CB5082-D983-467A-A2A1-6E5C7EB12368}" destId="{41713AB2-2051-4341-B162-0CE90CF904A7}" srcOrd="14" destOrd="0" presId="urn:microsoft.com/office/officeart/2005/8/layout/list1"/>
    <dgm:cxn modelId="{6E642F15-0EDC-43F3-B827-310D60407C9E}" type="presParOf" srcId="{55CB5082-D983-467A-A2A1-6E5C7EB12368}" destId="{3F2536DB-B720-47E3-A640-48623962C6B4}" srcOrd="15" destOrd="0" presId="urn:microsoft.com/office/officeart/2005/8/layout/list1"/>
    <dgm:cxn modelId="{81C98F11-AEFB-4999-935F-8A6537013E64}" type="presParOf" srcId="{55CB5082-D983-467A-A2A1-6E5C7EB12368}" destId="{ADCB6553-3DD5-4423-90A9-667F0FFB9BA8}" srcOrd="16" destOrd="0" presId="urn:microsoft.com/office/officeart/2005/8/layout/list1"/>
    <dgm:cxn modelId="{C1856825-469A-4579-BDD9-4DDFC0FF4E49}" type="presParOf" srcId="{ADCB6553-3DD5-4423-90A9-667F0FFB9BA8}" destId="{8BE6A5AB-C996-4F0B-B9B1-C7E475FE1CF0}" srcOrd="0" destOrd="0" presId="urn:microsoft.com/office/officeart/2005/8/layout/list1"/>
    <dgm:cxn modelId="{08CC6FAE-B923-4F9F-AAE8-A13692B2729F}" type="presParOf" srcId="{ADCB6553-3DD5-4423-90A9-667F0FFB9BA8}" destId="{02168BFF-308D-4B95-87FE-AAB75AB7D576}" srcOrd="1" destOrd="0" presId="urn:microsoft.com/office/officeart/2005/8/layout/list1"/>
    <dgm:cxn modelId="{F35E2E1D-7AB0-4D3D-BE81-E58DAFD4C49E}" type="presParOf" srcId="{55CB5082-D983-467A-A2A1-6E5C7EB12368}" destId="{5F305F17-CBB4-4C8A-BA6D-38AD711A8DCC}" srcOrd="17" destOrd="0" presId="urn:microsoft.com/office/officeart/2005/8/layout/list1"/>
    <dgm:cxn modelId="{A78437F5-746E-455C-AA37-5B14FA3ADAEF}" type="presParOf" srcId="{55CB5082-D983-467A-A2A1-6E5C7EB12368}" destId="{47A077BB-36F5-47CF-A35C-C0B233F050DB}" srcOrd="18" destOrd="0" presId="urn:microsoft.com/office/officeart/2005/8/layout/list1"/>
    <dgm:cxn modelId="{04005CB9-6103-4926-AAD1-E5D3FB945CF7}" type="presParOf" srcId="{55CB5082-D983-467A-A2A1-6E5C7EB12368}" destId="{D76EA90A-E782-47E0-B3A0-8E8FA7BE149C}" srcOrd="19" destOrd="0" presId="urn:microsoft.com/office/officeart/2005/8/layout/list1"/>
    <dgm:cxn modelId="{E640182C-F7CA-4EF0-9BA3-087D3E9DB405}" type="presParOf" srcId="{55CB5082-D983-467A-A2A1-6E5C7EB12368}" destId="{71B9236A-56BA-4181-8CDD-F59D80ADC433}" srcOrd="20" destOrd="0" presId="urn:microsoft.com/office/officeart/2005/8/layout/list1"/>
    <dgm:cxn modelId="{6D278F37-1B77-458C-8D77-A425C8285981}" type="presParOf" srcId="{71B9236A-56BA-4181-8CDD-F59D80ADC433}" destId="{F7BB40A9-B85F-4B15-8AB7-7B2C5C790B74}" srcOrd="0" destOrd="0" presId="urn:microsoft.com/office/officeart/2005/8/layout/list1"/>
    <dgm:cxn modelId="{464B4971-6E22-4F68-9F8A-40175D6C40BE}" type="presParOf" srcId="{71B9236A-56BA-4181-8CDD-F59D80ADC433}" destId="{A6BDDAC0-75DA-4599-8295-C9C8F0B41023}" srcOrd="1" destOrd="0" presId="urn:microsoft.com/office/officeart/2005/8/layout/list1"/>
    <dgm:cxn modelId="{F12CCE83-9056-4D8C-94E4-910D76317506}" type="presParOf" srcId="{55CB5082-D983-467A-A2A1-6E5C7EB12368}" destId="{24B01D4E-2D81-42BD-8B9F-AF51F2ED4B72}" srcOrd="21" destOrd="0" presId="urn:microsoft.com/office/officeart/2005/8/layout/list1"/>
    <dgm:cxn modelId="{94A2900F-F1C7-47E1-A1EF-1C2966DEF335}" type="presParOf" srcId="{55CB5082-D983-467A-A2A1-6E5C7EB12368}" destId="{2AC53152-89A1-41F6-AC3F-E934955A795B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A68EC03-51A0-4E32-9D0A-7DBB82B814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1DCDC6-D96C-4B76-A300-182CEB0A43D5}">
      <dgm:prSet phldrT="[Text]"/>
      <dgm:spPr/>
      <dgm:t>
        <a:bodyPr/>
        <a:lstStyle/>
        <a:p>
          <a:r>
            <a:rPr lang="en-US" dirty="0"/>
            <a:t>Collection</a:t>
          </a:r>
        </a:p>
      </dgm:t>
    </dgm:pt>
    <dgm:pt modelId="{8ECE8ECE-9814-4291-8A0E-92C46CBD7A88}" type="parTrans" cxnId="{60CD687C-9451-4E32-8FFB-5638091E0152}">
      <dgm:prSet/>
      <dgm:spPr/>
      <dgm:t>
        <a:bodyPr/>
        <a:lstStyle/>
        <a:p>
          <a:endParaRPr lang="en-US"/>
        </a:p>
      </dgm:t>
    </dgm:pt>
    <dgm:pt modelId="{6F0DA194-EAD3-47E2-9438-DA75635A51DB}" type="sibTrans" cxnId="{60CD687C-9451-4E32-8FFB-5638091E0152}">
      <dgm:prSet/>
      <dgm:spPr/>
      <dgm:t>
        <a:bodyPr/>
        <a:lstStyle/>
        <a:p>
          <a:endParaRPr lang="en-US"/>
        </a:p>
      </dgm:t>
    </dgm:pt>
    <dgm:pt modelId="{AEBBBC74-7F54-46B6-AA73-6E8D834ABC8C}">
      <dgm:prSet phldrT="[Text]"/>
      <dgm:spPr/>
      <dgm:t>
        <a:bodyPr/>
        <a:lstStyle/>
        <a:p>
          <a:r>
            <a:rPr lang="en-US" dirty="0"/>
            <a:t>Handling</a:t>
          </a:r>
        </a:p>
      </dgm:t>
    </dgm:pt>
    <dgm:pt modelId="{6163EAEF-9BA7-4193-A982-0A2B3E451741}" type="parTrans" cxnId="{37B54A69-8E9B-43BC-AC4C-A0B5A983A8DD}">
      <dgm:prSet/>
      <dgm:spPr/>
      <dgm:t>
        <a:bodyPr/>
        <a:lstStyle/>
        <a:p>
          <a:endParaRPr lang="en-US"/>
        </a:p>
      </dgm:t>
    </dgm:pt>
    <dgm:pt modelId="{64D01E7A-9BF1-4E12-BD06-FCA24C19FBEC}" type="sibTrans" cxnId="{37B54A69-8E9B-43BC-AC4C-A0B5A983A8DD}">
      <dgm:prSet/>
      <dgm:spPr/>
      <dgm:t>
        <a:bodyPr/>
        <a:lstStyle/>
        <a:p>
          <a:endParaRPr lang="en-US"/>
        </a:p>
      </dgm:t>
    </dgm:pt>
    <dgm:pt modelId="{EEE3F999-0C34-4B1A-A1C4-6449474ECEAF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Requires limited specimen handling or processing.</a:t>
          </a:r>
        </a:p>
      </dgm:t>
    </dgm:pt>
    <dgm:pt modelId="{7E073812-69DA-4E3A-91D5-DBF43B8F1F37}" type="parTrans" cxnId="{8432F756-01CD-4B2A-9596-0A4DA3A3106F}">
      <dgm:prSet/>
      <dgm:spPr/>
      <dgm:t>
        <a:bodyPr/>
        <a:lstStyle/>
        <a:p>
          <a:endParaRPr lang="en-US"/>
        </a:p>
      </dgm:t>
    </dgm:pt>
    <dgm:pt modelId="{FA895FC5-8016-4E56-92E0-19E0F79153A9}" type="sibTrans" cxnId="{8432F756-01CD-4B2A-9596-0A4DA3A3106F}">
      <dgm:prSet/>
      <dgm:spPr/>
      <dgm:t>
        <a:bodyPr/>
        <a:lstStyle/>
        <a:p>
          <a:endParaRPr lang="en-US"/>
        </a:p>
      </dgm:t>
    </dgm:pt>
    <dgm:pt modelId="{B9656461-A804-4284-8E3D-2E0A6F6D39FE}">
      <dgm:prSet phldrT="[Text]"/>
      <dgm:spPr/>
      <dgm:t>
        <a:bodyPr/>
        <a:lstStyle/>
        <a:p>
          <a:r>
            <a:rPr lang="en-US" dirty="0"/>
            <a:t>Testing</a:t>
          </a:r>
        </a:p>
      </dgm:t>
    </dgm:pt>
    <dgm:pt modelId="{91CF0A74-66E5-486B-9D08-08B44BAC0FF8}" type="parTrans" cxnId="{D951AF70-5AAB-42D4-AB53-E70543C2C815}">
      <dgm:prSet/>
      <dgm:spPr/>
      <dgm:t>
        <a:bodyPr/>
        <a:lstStyle/>
        <a:p>
          <a:endParaRPr lang="en-US"/>
        </a:p>
      </dgm:t>
    </dgm:pt>
    <dgm:pt modelId="{E8D5D43E-CF54-4650-BA31-DD93F73D1226}" type="sibTrans" cxnId="{D951AF70-5AAB-42D4-AB53-E70543C2C815}">
      <dgm:prSet/>
      <dgm:spPr/>
      <dgm:t>
        <a:bodyPr/>
        <a:lstStyle/>
        <a:p>
          <a:endParaRPr lang="en-US"/>
        </a:p>
      </dgm:t>
    </dgm:pt>
    <dgm:pt modelId="{C6B12680-BB4F-4FBD-8536-4510933E24C8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Primary instrument is a microscope, limited to bright field or phase-contrast microscopy.</a:t>
          </a:r>
        </a:p>
      </dgm:t>
    </dgm:pt>
    <dgm:pt modelId="{0A03576E-199B-4EE2-8E32-CFC2B3567860}" type="parTrans" cxnId="{A85FF0E8-E2A9-480E-A8F1-1B071093C7C2}">
      <dgm:prSet/>
      <dgm:spPr/>
      <dgm:t>
        <a:bodyPr/>
        <a:lstStyle/>
        <a:p>
          <a:endParaRPr lang="en-US"/>
        </a:p>
      </dgm:t>
    </dgm:pt>
    <dgm:pt modelId="{C4659FC2-BA0A-4ACC-84B1-0BB01CFC3574}" type="sibTrans" cxnId="{A85FF0E8-E2A9-480E-A8F1-1B071093C7C2}">
      <dgm:prSet/>
      <dgm:spPr/>
      <dgm:t>
        <a:bodyPr/>
        <a:lstStyle/>
        <a:p>
          <a:endParaRPr lang="en-US"/>
        </a:p>
      </dgm:t>
    </dgm:pt>
    <dgm:pt modelId="{F358E128-A63F-43C1-9E8B-707F0E6AD3E9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Two levels of controls must be performed if available.</a:t>
          </a:r>
        </a:p>
      </dgm:t>
    </dgm:pt>
    <dgm:pt modelId="{56D246E0-5C8B-4C7D-959B-01474E2E8F95}" type="parTrans" cxnId="{78BBEEA0-D9B8-404D-85F2-5ADB278B99A7}">
      <dgm:prSet/>
      <dgm:spPr/>
      <dgm:t>
        <a:bodyPr/>
        <a:lstStyle/>
        <a:p>
          <a:endParaRPr lang="en-US"/>
        </a:p>
      </dgm:t>
    </dgm:pt>
    <dgm:pt modelId="{A034011F-3DD3-4870-AE77-CBE92692E059}" type="sibTrans" cxnId="{78BBEEA0-D9B8-404D-85F2-5ADB278B99A7}">
      <dgm:prSet/>
      <dgm:spPr/>
      <dgm:t>
        <a:bodyPr/>
        <a:lstStyle/>
        <a:p>
          <a:endParaRPr lang="en-US"/>
        </a:p>
      </dgm:t>
    </dgm:pt>
    <dgm:pt modelId="{39F93C0A-5F00-4A61-A3B5-B08E542529D1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Specimens are liable.  A delay in testing could compromise the accuracy of the test result.</a:t>
          </a:r>
        </a:p>
      </dgm:t>
    </dgm:pt>
    <dgm:pt modelId="{2825BBFF-D4E5-4E94-86B7-F286283497BF}" type="parTrans" cxnId="{8FD47B53-7100-47BF-A86D-9BBDB5A4B1B1}">
      <dgm:prSet/>
      <dgm:spPr/>
      <dgm:t>
        <a:bodyPr/>
        <a:lstStyle/>
        <a:p>
          <a:endParaRPr lang="en-US"/>
        </a:p>
      </dgm:t>
    </dgm:pt>
    <dgm:pt modelId="{4D9A7517-30AC-43B0-86F0-716A826DE683}" type="sibTrans" cxnId="{8FD47B53-7100-47BF-A86D-9BBDB5A4B1B1}">
      <dgm:prSet/>
      <dgm:spPr/>
      <dgm:t>
        <a:bodyPr/>
        <a:lstStyle/>
        <a:p>
          <a:endParaRPr lang="en-US"/>
        </a:p>
      </dgm:t>
    </dgm:pt>
    <dgm:pt modelId="{67B9047D-904C-4976-880D-517F3F452341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Improperly collected specimens should not be tested.</a:t>
          </a:r>
        </a:p>
      </dgm:t>
    </dgm:pt>
    <dgm:pt modelId="{33C761AD-BDB8-435F-80EC-B95E0FD71FFB}" type="parTrans" cxnId="{B59BE1A0-4695-4390-A7E6-2B171A6E7384}">
      <dgm:prSet/>
      <dgm:spPr/>
      <dgm:t>
        <a:bodyPr/>
        <a:lstStyle/>
        <a:p>
          <a:endParaRPr lang="en-US"/>
        </a:p>
      </dgm:t>
    </dgm:pt>
    <dgm:pt modelId="{AA549AD4-3697-4257-BAD8-E597B9B272E2}" type="sibTrans" cxnId="{B59BE1A0-4695-4390-A7E6-2B171A6E7384}">
      <dgm:prSet/>
      <dgm:spPr/>
      <dgm:t>
        <a:bodyPr/>
        <a:lstStyle/>
        <a:p>
          <a:endParaRPr lang="en-US"/>
        </a:p>
      </dgm:t>
    </dgm:pt>
    <dgm:pt modelId="{59364EC9-F6E0-4F06-8C17-93AC729CDA90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Document results as a permanent record.</a:t>
          </a:r>
        </a:p>
      </dgm:t>
    </dgm:pt>
    <dgm:pt modelId="{8473A700-B3C3-4B58-8ABF-5BD5158A07CF}" type="parTrans" cxnId="{8D9C139E-4DD5-4BBE-8766-9ABE3A0C263B}">
      <dgm:prSet/>
      <dgm:spPr/>
      <dgm:t>
        <a:bodyPr/>
        <a:lstStyle/>
        <a:p>
          <a:endParaRPr lang="en-US"/>
        </a:p>
      </dgm:t>
    </dgm:pt>
    <dgm:pt modelId="{075A6AAE-AE57-4DAD-9415-4300698F0B13}" type="sibTrans" cxnId="{8D9C139E-4DD5-4BBE-8766-9ABE3A0C263B}">
      <dgm:prSet/>
      <dgm:spPr/>
      <dgm:t>
        <a:bodyPr/>
        <a:lstStyle/>
        <a:p>
          <a:endParaRPr lang="en-US"/>
        </a:p>
      </dgm:t>
    </dgm:pt>
    <dgm:pt modelId="{BA1DA855-5AEE-4A75-8D00-2FF08BD7162F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Follow testing steps per procedure.</a:t>
          </a:r>
        </a:p>
      </dgm:t>
    </dgm:pt>
    <dgm:pt modelId="{0726FCC3-8982-4711-B155-BB456A4225C8}" type="parTrans" cxnId="{02AB6334-BFDF-4547-AFEB-CEED09CAC20A}">
      <dgm:prSet/>
      <dgm:spPr/>
      <dgm:t>
        <a:bodyPr/>
        <a:lstStyle/>
        <a:p>
          <a:endParaRPr lang="en-US"/>
        </a:p>
      </dgm:t>
    </dgm:pt>
    <dgm:pt modelId="{25D07CBC-5E1E-4B24-B4B2-2472AD75E93E}" type="sibTrans" cxnId="{02AB6334-BFDF-4547-AFEB-CEED09CAC20A}">
      <dgm:prSet/>
      <dgm:spPr/>
      <dgm:t>
        <a:bodyPr/>
        <a:lstStyle/>
        <a:p>
          <a:endParaRPr lang="en-US"/>
        </a:p>
      </dgm:t>
    </dgm:pt>
    <dgm:pt modelId="{EEF5E713-54A6-41F8-A3FD-7AF57542C9E7}">
      <dgm:prSet phldrT="[Text]"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en-US" dirty="0"/>
            <a:t>Patient identification must be done using two patient identifiers.</a:t>
          </a:r>
        </a:p>
      </dgm:t>
    </dgm:pt>
    <dgm:pt modelId="{1066C33D-2946-4561-A8F3-851184982FDD}" type="parTrans" cxnId="{96B2357F-C460-42DC-A3C4-CF07E5C3FEE5}">
      <dgm:prSet/>
      <dgm:spPr/>
    </dgm:pt>
    <dgm:pt modelId="{92F709DF-58BC-477C-B67B-7BE711D30AB4}" type="sibTrans" cxnId="{96B2357F-C460-42DC-A3C4-CF07E5C3FEE5}">
      <dgm:prSet/>
      <dgm:spPr/>
    </dgm:pt>
    <dgm:pt modelId="{34ED7935-3B64-4AB4-98D6-B48578123D45}" type="pres">
      <dgm:prSet presAssocID="{EA68EC03-51A0-4E32-9D0A-7DBB82B8142D}" presName="Name0" presStyleCnt="0">
        <dgm:presLayoutVars>
          <dgm:dir/>
          <dgm:animLvl val="lvl"/>
          <dgm:resizeHandles val="exact"/>
        </dgm:presLayoutVars>
      </dgm:prSet>
      <dgm:spPr/>
    </dgm:pt>
    <dgm:pt modelId="{537F5432-C4A6-43E9-A914-FABBA36C61DC}" type="pres">
      <dgm:prSet presAssocID="{CD1DCDC6-D96C-4B76-A300-182CEB0A43D5}" presName="composite" presStyleCnt="0"/>
      <dgm:spPr/>
    </dgm:pt>
    <dgm:pt modelId="{2A0E070F-71C6-406B-B392-B03165883F6B}" type="pres">
      <dgm:prSet presAssocID="{CD1DCDC6-D96C-4B76-A300-182CEB0A43D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BCDE86FF-EE40-4395-8B19-0D6999CFCFA0}" type="pres">
      <dgm:prSet presAssocID="{CD1DCDC6-D96C-4B76-A300-182CEB0A43D5}" presName="desTx" presStyleLbl="alignAccFollowNode1" presStyleIdx="0" presStyleCnt="3">
        <dgm:presLayoutVars>
          <dgm:bulletEnabled val="1"/>
        </dgm:presLayoutVars>
      </dgm:prSet>
      <dgm:spPr/>
    </dgm:pt>
    <dgm:pt modelId="{94494EDB-3BF1-4640-8071-F108BECE0AB7}" type="pres">
      <dgm:prSet presAssocID="{6F0DA194-EAD3-47E2-9438-DA75635A51DB}" presName="space" presStyleCnt="0"/>
      <dgm:spPr/>
    </dgm:pt>
    <dgm:pt modelId="{28C18ADB-F17E-4908-8AF6-AE1F8221BD71}" type="pres">
      <dgm:prSet presAssocID="{AEBBBC74-7F54-46B6-AA73-6E8D834ABC8C}" presName="composite" presStyleCnt="0"/>
      <dgm:spPr/>
    </dgm:pt>
    <dgm:pt modelId="{CE538001-A7FF-423B-878E-5839A9575716}" type="pres">
      <dgm:prSet presAssocID="{AEBBBC74-7F54-46B6-AA73-6E8D834ABC8C}" presName="parTx" presStyleLbl="alignNode1" presStyleIdx="1" presStyleCnt="3" custScaleX="77049">
        <dgm:presLayoutVars>
          <dgm:chMax val="0"/>
          <dgm:chPref val="0"/>
          <dgm:bulletEnabled val="1"/>
        </dgm:presLayoutVars>
      </dgm:prSet>
      <dgm:spPr/>
    </dgm:pt>
    <dgm:pt modelId="{E800356F-517A-4121-BED7-7C51673AB9A1}" type="pres">
      <dgm:prSet presAssocID="{AEBBBC74-7F54-46B6-AA73-6E8D834ABC8C}" presName="desTx" presStyleLbl="alignAccFollowNode1" presStyleIdx="1" presStyleCnt="3" custScaleX="77597">
        <dgm:presLayoutVars>
          <dgm:bulletEnabled val="1"/>
        </dgm:presLayoutVars>
      </dgm:prSet>
      <dgm:spPr/>
    </dgm:pt>
    <dgm:pt modelId="{D5F60CA0-AE6A-44A8-B5D6-497471040B63}" type="pres">
      <dgm:prSet presAssocID="{64D01E7A-9BF1-4E12-BD06-FCA24C19FBEC}" presName="space" presStyleCnt="0"/>
      <dgm:spPr/>
    </dgm:pt>
    <dgm:pt modelId="{5591D4D1-6768-4966-8791-52B686C499C8}" type="pres">
      <dgm:prSet presAssocID="{B9656461-A804-4284-8E3D-2E0A6F6D39FE}" presName="composite" presStyleCnt="0"/>
      <dgm:spPr/>
    </dgm:pt>
    <dgm:pt modelId="{B115C603-C746-4D6D-B370-06B7959182FF}" type="pres">
      <dgm:prSet presAssocID="{B9656461-A804-4284-8E3D-2E0A6F6D39FE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BFCD906-4178-4B7A-AB01-D105A8E17409}" type="pres">
      <dgm:prSet presAssocID="{B9656461-A804-4284-8E3D-2E0A6F6D39FE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D2EC6D04-5B0B-449D-A016-A4A6B572DF82}" type="presOf" srcId="{59364EC9-F6E0-4F06-8C17-93AC729CDA90}" destId="{5BFCD906-4178-4B7A-AB01-D105A8E17409}" srcOrd="0" destOrd="2" presId="urn:microsoft.com/office/officeart/2005/8/layout/hList1"/>
    <dgm:cxn modelId="{6A0A9908-706B-4143-9312-F09A87DC2B14}" type="presOf" srcId="{EEE3F999-0C34-4B1A-A1C4-6449474ECEAF}" destId="{E800356F-517A-4121-BED7-7C51673AB9A1}" srcOrd="0" destOrd="0" presId="urn:microsoft.com/office/officeart/2005/8/layout/hList1"/>
    <dgm:cxn modelId="{D3022912-A16B-4B01-A422-0D36FFAB3540}" type="presOf" srcId="{EEF5E713-54A6-41F8-A3FD-7AF57542C9E7}" destId="{BCDE86FF-EE40-4395-8B19-0D6999CFCFA0}" srcOrd="0" destOrd="0" presId="urn:microsoft.com/office/officeart/2005/8/layout/hList1"/>
    <dgm:cxn modelId="{B938281D-E75A-476B-B1AB-0129A5B2AF73}" type="presOf" srcId="{CD1DCDC6-D96C-4B76-A300-182CEB0A43D5}" destId="{2A0E070F-71C6-406B-B392-B03165883F6B}" srcOrd="0" destOrd="0" presId="urn:microsoft.com/office/officeart/2005/8/layout/hList1"/>
    <dgm:cxn modelId="{02AB6334-BFDF-4547-AFEB-CEED09CAC20A}" srcId="{B9656461-A804-4284-8E3D-2E0A6F6D39FE}" destId="{BA1DA855-5AEE-4A75-8D00-2FF08BD7162F}" srcOrd="1" destOrd="0" parTransId="{0726FCC3-8982-4711-B155-BB456A4225C8}" sibTransId="{25D07CBC-5E1E-4B24-B4B2-2472AD75E93E}"/>
    <dgm:cxn modelId="{EE5AC339-32F7-4099-9E5B-86EBFF78ECB3}" type="presOf" srcId="{AEBBBC74-7F54-46B6-AA73-6E8D834ABC8C}" destId="{CE538001-A7FF-423B-878E-5839A9575716}" srcOrd="0" destOrd="0" presId="urn:microsoft.com/office/officeart/2005/8/layout/hList1"/>
    <dgm:cxn modelId="{37B54A69-8E9B-43BC-AC4C-A0B5A983A8DD}" srcId="{EA68EC03-51A0-4E32-9D0A-7DBB82B8142D}" destId="{AEBBBC74-7F54-46B6-AA73-6E8D834ABC8C}" srcOrd="1" destOrd="0" parTransId="{6163EAEF-9BA7-4193-A982-0A2B3E451741}" sibTransId="{64D01E7A-9BF1-4E12-BD06-FCA24C19FBEC}"/>
    <dgm:cxn modelId="{D951AF70-5AAB-42D4-AB53-E70543C2C815}" srcId="{EA68EC03-51A0-4E32-9D0A-7DBB82B8142D}" destId="{B9656461-A804-4284-8E3D-2E0A6F6D39FE}" srcOrd="2" destOrd="0" parTransId="{91CF0A74-66E5-486B-9D08-08B44BAC0FF8}" sibTransId="{E8D5D43E-CF54-4650-BA31-DD93F73D1226}"/>
    <dgm:cxn modelId="{8FD47B53-7100-47BF-A86D-9BBDB5A4B1B1}" srcId="{CD1DCDC6-D96C-4B76-A300-182CEB0A43D5}" destId="{39F93C0A-5F00-4A61-A3B5-B08E542529D1}" srcOrd="1" destOrd="0" parTransId="{2825BBFF-D4E5-4E94-86B7-F286283497BF}" sibTransId="{4D9A7517-30AC-43B0-86F0-716A826DE683}"/>
    <dgm:cxn modelId="{8432F756-01CD-4B2A-9596-0A4DA3A3106F}" srcId="{AEBBBC74-7F54-46B6-AA73-6E8D834ABC8C}" destId="{EEE3F999-0C34-4B1A-A1C4-6449474ECEAF}" srcOrd="0" destOrd="0" parTransId="{7E073812-69DA-4E3A-91D5-DBF43B8F1F37}" sibTransId="{FA895FC5-8016-4E56-92E0-19E0F79153A9}"/>
    <dgm:cxn modelId="{60CD687C-9451-4E32-8FFB-5638091E0152}" srcId="{EA68EC03-51A0-4E32-9D0A-7DBB82B8142D}" destId="{CD1DCDC6-D96C-4B76-A300-182CEB0A43D5}" srcOrd="0" destOrd="0" parTransId="{8ECE8ECE-9814-4291-8A0E-92C46CBD7A88}" sibTransId="{6F0DA194-EAD3-47E2-9438-DA75635A51DB}"/>
    <dgm:cxn modelId="{96B2357F-C460-42DC-A3C4-CF07E5C3FEE5}" srcId="{CD1DCDC6-D96C-4B76-A300-182CEB0A43D5}" destId="{EEF5E713-54A6-41F8-A3FD-7AF57542C9E7}" srcOrd="0" destOrd="0" parTransId="{1066C33D-2946-4561-A8F3-851184982FDD}" sibTransId="{92F709DF-58BC-477C-B67B-7BE711D30AB4}"/>
    <dgm:cxn modelId="{453C2983-E61C-4944-88DD-254EFE48B3E4}" type="presOf" srcId="{C6B12680-BB4F-4FBD-8536-4510933E24C8}" destId="{5BFCD906-4178-4B7A-AB01-D105A8E17409}" srcOrd="0" destOrd="0" presId="urn:microsoft.com/office/officeart/2005/8/layout/hList1"/>
    <dgm:cxn modelId="{BEAC3A90-C72F-49D3-9E70-4A20C3E80959}" type="presOf" srcId="{F358E128-A63F-43C1-9E8B-707F0E6AD3E9}" destId="{5BFCD906-4178-4B7A-AB01-D105A8E17409}" srcOrd="0" destOrd="3" presId="urn:microsoft.com/office/officeart/2005/8/layout/hList1"/>
    <dgm:cxn modelId="{8D9C139E-4DD5-4BBE-8766-9ABE3A0C263B}" srcId="{B9656461-A804-4284-8E3D-2E0A6F6D39FE}" destId="{59364EC9-F6E0-4F06-8C17-93AC729CDA90}" srcOrd="2" destOrd="0" parTransId="{8473A700-B3C3-4B58-8ABF-5BD5158A07CF}" sibTransId="{075A6AAE-AE57-4DAD-9415-4300698F0B13}"/>
    <dgm:cxn modelId="{B59BE1A0-4695-4390-A7E6-2B171A6E7384}" srcId="{CD1DCDC6-D96C-4B76-A300-182CEB0A43D5}" destId="{67B9047D-904C-4976-880D-517F3F452341}" srcOrd="2" destOrd="0" parTransId="{33C761AD-BDB8-435F-80EC-B95E0FD71FFB}" sibTransId="{AA549AD4-3697-4257-BAD8-E597B9B272E2}"/>
    <dgm:cxn modelId="{78BBEEA0-D9B8-404D-85F2-5ADB278B99A7}" srcId="{B9656461-A804-4284-8E3D-2E0A6F6D39FE}" destId="{F358E128-A63F-43C1-9E8B-707F0E6AD3E9}" srcOrd="3" destOrd="0" parTransId="{56D246E0-5C8B-4C7D-959B-01474E2E8F95}" sibTransId="{A034011F-3DD3-4870-AE77-CBE92692E059}"/>
    <dgm:cxn modelId="{E08797B3-00A4-40E0-9353-73EC68CBB5A4}" type="presOf" srcId="{EA68EC03-51A0-4E32-9D0A-7DBB82B8142D}" destId="{34ED7935-3B64-4AB4-98D6-B48578123D45}" srcOrd="0" destOrd="0" presId="urn:microsoft.com/office/officeart/2005/8/layout/hList1"/>
    <dgm:cxn modelId="{38BC3AB6-A497-4848-8088-3ADA961F55B3}" type="presOf" srcId="{39F93C0A-5F00-4A61-A3B5-B08E542529D1}" destId="{BCDE86FF-EE40-4395-8B19-0D6999CFCFA0}" srcOrd="0" destOrd="1" presId="urn:microsoft.com/office/officeart/2005/8/layout/hList1"/>
    <dgm:cxn modelId="{03B811BD-2B6E-420F-A916-332E8A309322}" type="presOf" srcId="{BA1DA855-5AEE-4A75-8D00-2FF08BD7162F}" destId="{5BFCD906-4178-4B7A-AB01-D105A8E17409}" srcOrd="0" destOrd="1" presId="urn:microsoft.com/office/officeart/2005/8/layout/hList1"/>
    <dgm:cxn modelId="{546658D7-2670-427C-890F-9B2CA3E8F149}" type="presOf" srcId="{67B9047D-904C-4976-880D-517F3F452341}" destId="{BCDE86FF-EE40-4395-8B19-0D6999CFCFA0}" srcOrd="0" destOrd="2" presId="urn:microsoft.com/office/officeart/2005/8/layout/hList1"/>
    <dgm:cxn modelId="{3E4EB2E6-5809-4DF3-9A8A-2BA30D67A158}" type="presOf" srcId="{B9656461-A804-4284-8E3D-2E0A6F6D39FE}" destId="{B115C603-C746-4D6D-B370-06B7959182FF}" srcOrd="0" destOrd="0" presId="urn:microsoft.com/office/officeart/2005/8/layout/hList1"/>
    <dgm:cxn modelId="{A85FF0E8-E2A9-480E-A8F1-1B071093C7C2}" srcId="{B9656461-A804-4284-8E3D-2E0A6F6D39FE}" destId="{C6B12680-BB4F-4FBD-8536-4510933E24C8}" srcOrd="0" destOrd="0" parTransId="{0A03576E-199B-4EE2-8E32-CFC2B3567860}" sibTransId="{C4659FC2-BA0A-4ACC-84B1-0BB01CFC3574}"/>
    <dgm:cxn modelId="{DAA45262-BD34-4E4E-B8E1-E86C11E4D868}" type="presParOf" srcId="{34ED7935-3B64-4AB4-98D6-B48578123D45}" destId="{537F5432-C4A6-43E9-A914-FABBA36C61DC}" srcOrd="0" destOrd="0" presId="urn:microsoft.com/office/officeart/2005/8/layout/hList1"/>
    <dgm:cxn modelId="{623F4CC4-799A-4F31-8F76-C5D325EB7163}" type="presParOf" srcId="{537F5432-C4A6-43E9-A914-FABBA36C61DC}" destId="{2A0E070F-71C6-406B-B392-B03165883F6B}" srcOrd="0" destOrd="0" presId="urn:microsoft.com/office/officeart/2005/8/layout/hList1"/>
    <dgm:cxn modelId="{4138F34B-A539-4073-8197-70BE5ECC3D41}" type="presParOf" srcId="{537F5432-C4A6-43E9-A914-FABBA36C61DC}" destId="{BCDE86FF-EE40-4395-8B19-0D6999CFCFA0}" srcOrd="1" destOrd="0" presId="urn:microsoft.com/office/officeart/2005/8/layout/hList1"/>
    <dgm:cxn modelId="{93D81E5A-5CB7-4583-B210-327CD990D220}" type="presParOf" srcId="{34ED7935-3B64-4AB4-98D6-B48578123D45}" destId="{94494EDB-3BF1-4640-8071-F108BECE0AB7}" srcOrd="1" destOrd="0" presId="urn:microsoft.com/office/officeart/2005/8/layout/hList1"/>
    <dgm:cxn modelId="{6FE74A48-1E7C-4177-82D1-24B17EA0A913}" type="presParOf" srcId="{34ED7935-3B64-4AB4-98D6-B48578123D45}" destId="{28C18ADB-F17E-4908-8AF6-AE1F8221BD71}" srcOrd="2" destOrd="0" presId="urn:microsoft.com/office/officeart/2005/8/layout/hList1"/>
    <dgm:cxn modelId="{4A9E80FA-BEDC-4579-8116-EDF13DE0462D}" type="presParOf" srcId="{28C18ADB-F17E-4908-8AF6-AE1F8221BD71}" destId="{CE538001-A7FF-423B-878E-5839A9575716}" srcOrd="0" destOrd="0" presId="urn:microsoft.com/office/officeart/2005/8/layout/hList1"/>
    <dgm:cxn modelId="{84253A42-99CA-48E4-922F-A9E0ED2CD609}" type="presParOf" srcId="{28C18ADB-F17E-4908-8AF6-AE1F8221BD71}" destId="{E800356F-517A-4121-BED7-7C51673AB9A1}" srcOrd="1" destOrd="0" presId="urn:microsoft.com/office/officeart/2005/8/layout/hList1"/>
    <dgm:cxn modelId="{8336B9DE-6183-40C7-9C00-EAFDF8A80087}" type="presParOf" srcId="{34ED7935-3B64-4AB4-98D6-B48578123D45}" destId="{D5F60CA0-AE6A-44A8-B5D6-497471040B63}" srcOrd="3" destOrd="0" presId="urn:microsoft.com/office/officeart/2005/8/layout/hList1"/>
    <dgm:cxn modelId="{8B5ADC68-3159-44CC-A19C-E3C323657BC4}" type="presParOf" srcId="{34ED7935-3B64-4AB4-98D6-B48578123D45}" destId="{5591D4D1-6768-4966-8791-52B686C499C8}" srcOrd="4" destOrd="0" presId="urn:microsoft.com/office/officeart/2005/8/layout/hList1"/>
    <dgm:cxn modelId="{814EC581-0247-4DB2-A248-542370169837}" type="presParOf" srcId="{5591D4D1-6768-4966-8791-52B686C499C8}" destId="{B115C603-C746-4D6D-B370-06B7959182FF}" srcOrd="0" destOrd="0" presId="urn:microsoft.com/office/officeart/2005/8/layout/hList1"/>
    <dgm:cxn modelId="{9D0F7F07-C0DA-4534-96B0-732E84A242BD}" type="presParOf" srcId="{5591D4D1-6768-4966-8791-52B686C499C8}" destId="{5BFCD906-4178-4B7A-AB01-D105A8E1740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DDD8F4C-08D2-4209-8FA7-A91651DF4286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5CCCF5-A85C-4CA8-AB77-F77A2D64D17A}">
      <dgm:prSet phldrT="[Text]"/>
      <dgm:spPr/>
      <dgm:t>
        <a:bodyPr/>
        <a:lstStyle/>
        <a:p>
          <a:r>
            <a:rPr lang="en-US" dirty="0"/>
            <a:t>Not subject to routine biennial inspections.</a:t>
          </a:r>
        </a:p>
      </dgm:t>
    </dgm:pt>
    <dgm:pt modelId="{4B8D7C96-1926-409B-9DFE-B489A47AF7DE}" type="parTrans" cxnId="{3CE6187F-92A6-437D-AAB9-A47C359FFC63}">
      <dgm:prSet/>
      <dgm:spPr/>
      <dgm:t>
        <a:bodyPr/>
        <a:lstStyle/>
        <a:p>
          <a:endParaRPr lang="en-US"/>
        </a:p>
      </dgm:t>
    </dgm:pt>
    <dgm:pt modelId="{D5146A12-51D2-4BFB-8BFE-9F3E07BFE4E5}" type="sibTrans" cxnId="{3CE6187F-92A6-437D-AAB9-A47C359FFC63}">
      <dgm:prSet/>
      <dgm:spPr/>
      <dgm:t>
        <a:bodyPr/>
        <a:lstStyle/>
        <a:p>
          <a:endParaRPr lang="en-US"/>
        </a:p>
      </dgm:t>
    </dgm:pt>
    <dgm:pt modelId="{1EBC1BCA-AC4A-4187-9DE4-48E67DA2ECFC}">
      <dgm:prSet phldrT="[Text]"/>
      <dgm:spPr/>
      <dgm:t>
        <a:bodyPr/>
        <a:lstStyle/>
        <a:p>
          <a:r>
            <a:rPr lang="en-US" dirty="0"/>
            <a:t>CLIA certificate is required and testing site must meet the CLIA quality standards.</a:t>
          </a:r>
        </a:p>
      </dgm:t>
    </dgm:pt>
    <dgm:pt modelId="{13402544-11D5-4B66-B901-CCD138C3319F}" type="parTrans" cxnId="{084557A0-DB15-4D1E-8F1F-01733B880B4E}">
      <dgm:prSet/>
      <dgm:spPr/>
      <dgm:t>
        <a:bodyPr/>
        <a:lstStyle/>
        <a:p>
          <a:endParaRPr lang="en-US"/>
        </a:p>
      </dgm:t>
    </dgm:pt>
    <dgm:pt modelId="{080CFE30-47A2-43FD-AE94-A0BB8DA0902E}" type="sibTrans" cxnId="{084557A0-DB15-4D1E-8F1F-01733B880B4E}">
      <dgm:prSet/>
      <dgm:spPr/>
      <dgm:t>
        <a:bodyPr/>
        <a:lstStyle/>
        <a:p>
          <a:endParaRPr lang="en-US"/>
        </a:p>
      </dgm:t>
    </dgm:pt>
    <dgm:pt modelId="{936353D2-34C1-4F25-BCE1-AEDFB790F68D}">
      <dgm:prSet phldrT="[Text]"/>
      <dgm:spPr/>
      <dgm:t>
        <a:bodyPr/>
        <a:lstStyle/>
        <a:p>
          <a:r>
            <a:rPr lang="en-US" dirty="0"/>
            <a:t>Onsite inspections by CMS could be announced or unannounced.</a:t>
          </a:r>
        </a:p>
      </dgm:t>
    </dgm:pt>
    <dgm:pt modelId="{9F9DE1E5-FE03-438D-8F70-9C97E5BBCDAD}" type="parTrans" cxnId="{1BAF0653-5205-49E9-B87C-385D285DAC44}">
      <dgm:prSet/>
      <dgm:spPr/>
      <dgm:t>
        <a:bodyPr/>
        <a:lstStyle/>
        <a:p>
          <a:endParaRPr lang="en-US"/>
        </a:p>
      </dgm:t>
    </dgm:pt>
    <dgm:pt modelId="{7BED6DE1-9DC5-472B-8AEF-6F330FE7FF3E}" type="sibTrans" cxnId="{1BAF0653-5205-49E9-B87C-385D285DAC44}">
      <dgm:prSet/>
      <dgm:spPr/>
      <dgm:t>
        <a:bodyPr/>
        <a:lstStyle/>
        <a:p>
          <a:endParaRPr lang="en-US"/>
        </a:p>
      </dgm:t>
    </dgm:pt>
    <dgm:pt modelId="{43ADE854-671A-494C-84FD-D9D22CED99DF}" type="pres">
      <dgm:prSet presAssocID="{0DDD8F4C-08D2-4209-8FA7-A91651DF4286}" presName="linear" presStyleCnt="0">
        <dgm:presLayoutVars>
          <dgm:dir/>
          <dgm:resizeHandles val="exact"/>
        </dgm:presLayoutVars>
      </dgm:prSet>
      <dgm:spPr/>
    </dgm:pt>
    <dgm:pt modelId="{4CB52FDB-00BF-446D-BCD6-50E23FDDF2D7}" type="pres">
      <dgm:prSet presAssocID="{335CCCF5-A85C-4CA8-AB77-F77A2D64D17A}" presName="comp" presStyleCnt="0"/>
      <dgm:spPr/>
    </dgm:pt>
    <dgm:pt modelId="{2A3FAB1A-9044-4A07-B9BB-8D1B25CBEB53}" type="pres">
      <dgm:prSet presAssocID="{335CCCF5-A85C-4CA8-AB77-F77A2D64D17A}" presName="box" presStyleLbl="node1" presStyleIdx="0" presStyleCnt="3"/>
      <dgm:spPr/>
    </dgm:pt>
    <dgm:pt modelId="{35A6871A-B5C5-45B7-99CA-8A2E23603CEB}" type="pres">
      <dgm:prSet presAssocID="{335CCCF5-A85C-4CA8-AB77-F77A2D64D17A}" presName="img" presStyleLbl="fgImgPlace1" presStyleIdx="0" presStyleCnt="3" custScaleX="55808"/>
      <dgm:spPr>
        <a:prstGeom prst="hexagon">
          <a:avLst/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7000" b="-7000"/>
          </a:stretch>
        </a:blipFill>
        <a:effectLst>
          <a:outerShdw blurRad="50800" dist="50800" dir="5400000" algn="ctr" rotWithShape="0">
            <a:srgbClr val="F5C9B1"/>
          </a:outerShdw>
        </a:effectLst>
      </dgm:spPr>
    </dgm:pt>
    <dgm:pt modelId="{1EE62FFF-03AA-47C6-BF3A-D332EB7AA1CA}" type="pres">
      <dgm:prSet presAssocID="{335CCCF5-A85C-4CA8-AB77-F77A2D64D17A}" presName="text" presStyleLbl="node1" presStyleIdx="0" presStyleCnt="3">
        <dgm:presLayoutVars>
          <dgm:bulletEnabled val="1"/>
        </dgm:presLayoutVars>
      </dgm:prSet>
      <dgm:spPr/>
    </dgm:pt>
    <dgm:pt modelId="{17468877-20E0-40F4-889D-BFC9B9835376}" type="pres">
      <dgm:prSet presAssocID="{D5146A12-51D2-4BFB-8BFE-9F3E07BFE4E5}" presName="spacer" presStyleCnt="0"/>
      <dgm:spPr/>
    </dgm:pt>
    <dgm:pt modelId="{8F7F2039-C47C-4737-91E1-EA1F65F1D0A6}" type="pres">
      <dgm:prSet presAssocID="{1EBC1BCA-AC4A-4187-9DE4-48E67DA2ECFC}" presName="comp" presStyleCnt="0"/>
      <dgm:spPr/>
    </dgm:pt>
    <dgm:pt modelId="{7375FFBB-2F8D-43A7-A87A-B355F1C3F08D}" type="pres">
      <dgm:prSet presAssocID="{1EBC1BCA-AC4A-4187-9DE4-48E67DA2ECFC}" presName="box" presStyleLbl="node1" presStyleIdx="1" presStyleCnt="3"/>
      <dgm:spPr/>
    </dgm:pt>
    <dgm:pt modelId="{452212BF-A7B8-4853-8D1D-B81D8214FF2D}" type="pres">
      <dgm:prSet presAssocID="{1EBC1BCA-AC4A-4187-9DE4-48E67DA2ECFC}" presName="img" presStyleLbl="fgImgPlace1" presStyleIdx="1" presStyleCnt="3" custScaleX="56736"/>
      <dgm:spPr>
        <a:prstGeom prst="hexagon">
          <a:avLst/>
        </a:prstGeom>
        <a:blipFill rotWithShape="1"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3000" b="-13000"/>
          </a:stretch>
        </a:blipFill>
      </dgm:spPr>
    </dgm:pt>
    <dgm:pt modelId="{CD353C15-30A0-4694-86B4-7E4DA0A48881}" type="pres">
      <dgm:prSet presAssocID="{1EBC1BCA-AC4A-4187-9DE4-48E67DA2ECFC}" presName="text" presStyleLbl="node1" presStyleIdx="1" presStyleCnt="3">
        <dgm:presLayoutVars>
          <dgm:bulletEnabled val="1"/>
        </dgm:presLayoutVars>
      </dgm:prSet>
      <dgm:spPr/>
    </dgm:pt>
    <dgm:pt modelId="{13549A14-9CBD-4803-AA3B-C85A1230F242}" type="pres">
      <dgm:prSet presAssocID="{080CFE30-47A2-43FD-AE94-A0BB8DA0902E}" presName="spacer" presStyleCnt="0"/>
      <dgm:spPr/>
    </dgm:pt>
    <dgm:pt modelId="{899E688C-8106-498F-9525-0CA53CFE8F19}" type="pres">
      <dgm:prSet presAssocID="{936353D2-34C1-4F25-BCE1-AEDFB790F68D}" presName="comp" presStyleCnt="0"/>
      <dgm:spPr/>
    </dgm:pt>
    <dgm:pt modelId="{DB6EF1EC-D7C7-48B8-BFC9-A8BC2E3DAB68}" type="pres">
      <dgm:prSet presAssocID="{936353D2-34C1-4F25-BCE1-AEDFB790F68D}" presName="box" presStyleLbl="node1" presStyleIdx="2" presStyleCnt="3"/>
      <dgm:spPr/>
    </dgm:pt>
    <dgm:pt modelId="{6D72AA18-C5FF-4E8C-8F29-E9CF8BF1F217}" type="pres">
      <dgm:prSet presAssocID="{936353D2-34C1-4F25-BCE1-AEDFB790F68D}" presName="img" presStyleLbl="fgImgPlace1" presStyleIdx="2" presStyleCnt="3" custScaleX="58591"/>
      <dgm:spPr>
        <a:prstGeom prst="hexagon">
          <a:avLst/>
        </a:prstGeom>
        <a:blipFill rotWithShape="1"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7000" b="-17000"/>
          </a:stretch>
        </a:blipFill>
      </dgm:spPr>
    </dgm:pt>
    <dgm:pt modelId="{B8FC08B1-A979-43D7-ACB5-BC243E1A4F15}" type="pres">
      <dgm:prSet presAssocID="{936353D2-34C1-4F25-BCE1-AEDFB790F68D}" presName="text" presStyleLbl="node1" presStyleIdx="2" presStyleCnt="3">
        <dgm:presLayoutVars>
          <dgm:bulletEnabled val="1"/>
        </dgm:presLayoutVars>
      </dgm:prSet>
      <dgm:spPr/>
    </dgm:pt>
  </dgm:ptLst>
  <dgm:cxnLst>
    <dgm:cxn modelId="{3410C335-287C-408E-ADFC-268E80F8C576}" type="presOf" srcId="{936353D2-34C1-4F25-BCE1-AEDFB790F68D}" destId="{DB6EF1EC-D7C7-48B8-BFC9-A8BC2E3DAB68}" srcOrd="0" destOrd="0" presId="urn:microsoft.com/office/officeart/2005/8/layout/vList4"/>
    <dgm:cxn modelId="{E111C46E-FEA5-4667-B92C-D9BFFD3891EB}" type="presOf" srcId="{1EBC1BCA-AC4A-4187-9DE4-48E67DA2ECFC}" destId="{7375FFBB-2F8D-43A7-A87A-B355F1C3F08D}" srcOrd="0" destOrd="0" presId="urn:microsoft.com/office/officeart/2005/8/layout/vList4"/>
    <dgm:cxn modelId="{1BAF0653-5205-49E9-B87C-385D285DAC44}" srcId="{0DDD8F4C-08D2-4209-8FA7-A91651DF4286}" destId="{936353D2-34C1-4F25-BCE1-AEDFB790F68D}" srcOrd="2" destOrd="0" parTransId="{9F9DE1E5-FE03-438D-8F70-9C97E5BBCDAD}" sibTransId="{7BED6DE1-9DC5-472B-8AEF-6F330FE7FF3E}"/>
    <dgm:cxn modelId="{3CE6187F-92A6-437D-AAB9-A47C359FFC63}" srcId="{0DDD8F4C-08D2-4209-8FA7-A91651DF4286}" destId="{335CCCF5-A85C-4CA8-AB77-F77A2D64D17A}" srcOrd="0" destOrd="0" parTransId="{4B8D7C96-1926-409B-9DFE-B489A47AF7DE}" sibTransId="{D5146A12-51D2-4BFB-8BFE-9F3E07BFE4E5}"/>
    <dgm:cxn modelId="{FDC94684-A7EB-4095-969E-500264AD5759}" type="presOf" srcId="{0DDD8F4C-08D2-4209-8FA7-A91651DF4286}" destId="{43ADE854-671A-494C-84FD-D9D22CED99DF}" srcOrd="0" destOrd="0" presId="urn:microsoft.com/office/officeart/2005/8/layout/vList4"/>
    <dgm:cxn modelId="{FD7B779C-F886-4BA7-941C-DD3D174B2A85}" type="presOf" srcId="{936353D2-34C1-4F25-BCE1-AEDFB790F68D}" destId="{B8FC08B1-A979-43D7-ACB5-BC243E1A4F15}" srcOrd="1" destOrd="0" presId="urn:microsoft.com/office/officeart/2005/8/layout/vList4"/>
    <dgm:cxn modelId="{084557A0-DB15-4D1E-8F1F-01733B880B4E}" srcId="{0DDD8F4C-08D2-4209-8FA7-A91651DF4286}" destId="{1EBC1BCA-AC4A-4187-9DE4-48E67DA2ECFC}" srcOrd="1" destOrd="0" parTransId="{13402544-11D5-4B66-B901-CCD138C3319F}" sibTransId="{080CFE30-47A2-43FD-AE94-A0BB8DA0902E}"/>
    <dgm:cxn modelId="{9BC926A6-3B4E-4351-9A9D-6614F81992E8}" type="presOf" srcId="{1EBC1BCA-AC4A-4187-9DE4-48E67DA2ECFC}" destId="{CD353C15-30A0-4694-86B4-7E4DA0A48881}" srcOrd="1" destOrd="0" presId="urn:microsoft.com/office/officeart/2005/8/layout/vList4"/>
    <dgm:cxn modelId="{357C24AF-EFF4-48EF-824F-FCADF36B10D7}" type="presOf" srcId="{335CCCF5-A85C-4CA8-AB77-F77A2D64D17A}" destId="{1EE62FFF-03AA-47C6-BF3A-D332EB7AA1CA}" srcOrd="1" destOrd="0" presId="urn:microsoft.com/office/officeart/2005/8/layout/vList4"/>
    <dgm:cxn modelId="{E275CEB9-B9CB-4CEE-8A12-C17577885989}" type="presOf" srcId="{335CCCF5-A85C-4CA8-AB77-F77A2D64D17A}" destId="{2A3FAB1A-9044-4A07-B9BB-8D1B25CBEB53}" srcOrd="0" destOrd="0" presId="urn:microsoft.com/office/officeart/2005/8/layout/vList4"/>
    <dgm:cxn modelId="{CC2F3202-45D0-4E47-9D0D-A671BA6D4BA5}" type="presParOf" srcId="{43ADE854-671A-494C-84FD-D9D22CED99DF}" destId="{4CB52FDB-00BF-446D-BCD6-50E23FDDF2D7}" srcOrd="0" destOrd="0" presId="urn:microsoft.com/office/officeart/2005/8/layout/vList4"/>
    <dgm:cxn modelId="{62C2F38E-A6F3-49A5-9BD6-968C24A1EAFE}" type="presParOf" srcId="{4CB52FDB-00BF-446D-BCD6-50E23FDDF2D7}" destId="{2A3FAB1A-9044-4A07-B9BB-8D1B25CBEB53}" srcOrd="0" destOrd="0" presId="urn:microsoft.com/office/officeart/2005/8/layout/vList4"/>
    <dgm:cxn modelId="{A0F4A0D3-1AA7-4E3D-8FDD-4FED108E2A0A}" type="presParOf" srcId="{4CB52FDB-00BF-446D-BCD6-50E23FDDF2D7}" destId="{35A6871A-B5C5-45B7-99CA-8A2E23603CEB}" srcOrd="1" destOrd="0" presId="urn:microsoft.com/office/officeart/2005/8/layout/vList4"/>
    <dgm:cxn modelId="{8D26EAB8-3057-4232-B2A8-0E37CD2D9548}" type="presParOf" srcId="{4CB52FDB-00BF-446D-BCD6-50E23FDDF2D7}" destId="{1EE62FFF-03AA-47C6-BF3A-D332EB7AA1CA}" srcOrd="2" destOrd="0" presId="urn:microsoft.com/office/officeart/2005/8/layout/vList4"/>
    <dgm:cxn modelId="{FD29E928-A101-4F77-95D6-CAE172C734D6}" type="presParOf" srcId="{43ADE854-671A-494C-84FD-D9D22CED99DF}" destId="{17468877-20E0-40F4-889D-BFC9B9835376}" srcOrd="1" destOrd="0" presId="urn:microsoft.com/office/officeart/2005/8/layout/vList4"/>
    <dgm:cxn modelId="{92052245-D086-402E-8B31-C69FCAA88ADD}" type="presParOf" srcId="{43ADE854-671A-494C-84FD-D9D22CED99DF}" destId="{8F7F2039-C47C-4737-91E1-EA1F65F1D0A6}" srcOrd="2" destOrd="0" presId="urn:microsoft.com/office/officeart/2005/8/layout/vList4"/>
    <dgm:cxn modelId="{B913963B-7D89-46B6-AD7B-B98D6C1E2439}" type="presParOf" srcId="{8F7F2039-C47C-4737-91E1-EA1F65F1D0A6}" destId="{7375FFBB-2F8D-43A7-A87A-B355F1C3F08D}" srcOrd="0" destOrd="0" presId="urn:microsoft.com/office/officeart/2005/8/layout/vList4"/>
    <dgm:cxn modelId="{7C2521DF-D1F0-41A7-A833-92CE7CC2328A}" type="presParOf" srcId="{8F7F2039-C47C-4737-91E1-EA1F65F1D0A6}" destId="{452212BF-A7B8-4853-8D1D-B81D8214FF2D}" srcOrd="1" destOrd="0" presId="urn:microsoft.com/office/officeart/2005/8/layout/vList4"/>
    <dgm:cxn modelId="{34ACA087-0848-41DF-B581-FC1798AA37E8}" type="presParOf" srcId="{8F7F2039-C47C-4737-91E1-EA1F65F1D0A6}" destId="{CD353C15-30A0-4694-86B4-7E4DA0A48881}" srcOrd="2" destOrd="0" presId="urn:microsoft.com/office/officeart/2005/8/layout/vList4"/>
    <dgm:cxn modelId="{9E12FE84-984F-4C00-BB0F-D2872DF8C196}" type="presParOf" srcId="{43ADE854-671A-494C-84FD-D9D22CED99DF}" destId="{13549A14-9CBD-4803-AA3B-C85A1230F242}" srcOrd="3" destOrd="0" presId="urn:microsoft.com/office/officeart/2005/8/layout/vList4"/>
    <dgm:cxn modelId="{EEE5EE6D-15E3-4AFD-8DAF-47080D4AD2D4}" type="presParOf" srcId="{43ADE854-671A-494C-84FD-D9D22CED99DF}" destId="{899E688C-8106-498F-9525-0CA53CFE8F19}" srcOrd="4" destOrd="0" presId="urn:microsoft.com/office/officeart/2005/8/layout/vList4"/>
    <dgm:cxn modelId="{E5BE4A03-6D8A-4B7A-9C6D-07D88DBC979D}" type="presParOf" srcId="{899E688C-8106-498F-9525-0CA53CFE8F19}" destId="{DB6EF1EC-D7C7-48B8-BFC9-A8BC2E3DAB68}" srcOrd="0" destOrd="0" presId="urn:microsoft.com/office/officeart/2005/8/layout/vList4"/>
    <dgm:cxn modelId="{896D9BB5-4E82-4B08-9E1A-6399E51DCD31}" type="presParOf" srcId="{899E688C-8106-498F-9525-0CA53CFE8F19}" destId="{6D72AA18-C5FF-4E8C-8F29-E9CF8BF1F217}" srcOrd="1" destOrd="0" presId="urn:microsoft.com/office/officeart/2005/8/layout/vList4"/>
    <dgm:cxn modelId="{4839F93E-9408-48A9-ACB3-74F8957E21F2}" type="presParOf" srcId="{899E688C-8106-498F-9525-0CA53CFE8F19}" destId="{B8FC08B1-A979-43D7-ACB5-BC243E1A4F15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BD79BF-8632-45F6-9E17-5EB86AAE9B62}">
      <dsp:nvSpPr>
        <dsp:cNvPr id="0" name=""/>
        <dsp:cNvSpPr/>
      </dsp:nvSpPr>
      <dsp:spPr>
        <a:xfrm>
          <a:off x="3143" y="46403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Dr. Robert Azevedo</a:t>
          </a:r>
        </a:p>
      </dsp:txBody>
      <dsp:txXfrm>
        <a:off x="3143" y="46403"/>
        <a:ext cx="3064668" cy="1121783"/>
      </dsp:txXfrm>
    </dsp:sp>
    <dsp:sp modelId="{BC3EF82D-2DC1-4A7B-B6BE-9000C99B6AE5}">
      <dsp:nvSpPr>
        <dsp:cNvPr id="0" name=""/>
        <dsp:cNvSpPr/>
      </dsp:nvSpPr>
      <dsp:spPr>
        <a:xfrm>
          <a:off x="3143" y="1168186"/>
          <a:ext cx="3064668" cy="2808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Morse Ave MOB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FAO MOB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PTW MOB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DOCO MOB</a:t>
          </a:r>
        </a:p>
      </dsp:txBody>
      <dsp:txXfrm>
        <a:off x="3143" y="1168186"/>
        <a:ext cx="3064668" cy="2808135"/>
      </dsp:txXfrm>
    </dsp:sp>
    <dsp:sp modelId="{56DD3189-6353-468E-9E33-2A6129B521C1}">
      <dsp:nvSpPr>
        <dsp:cNvPr id="0" name=""/>
        <dsp:cNvSpPr/>
      </dsp:nvSpPr>
      <dsp:spPr>
        <a:xfrm>
          <a:off x="3496865" y="46403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Dr. Mark Ho</a:t>
          </a:r>
        </a:p>
      </dsp:txBody>
      <dsp:txXfrm>
        <a:off x="3496865" y="46403"/>
        <a:ext cx="3064668" cy="1121783"/>
      </dsp:txXfrm>
    </dsp:sp>
    <dsp:sp modelId="{8D66757C-8B64-4201-BEEA-9A0DB2DC3C59}">
      <dsp:nvSpPr>
        <dsp:cNvPr id="0" name=""/>
        <dsp:cNvSpPr/>
      </dsp:nvSpPr>
      <dsp:spPr>
        <a:xfrm>
          <a:off x="3496865" y="1168186"/>
          <a:ext cx="3064668" cy="2808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DAV MOB</a:t>
          </a:r>
        </a:p>
      </dsp:txBody>
      <dsp:txXfrm>
        <a:off x="3496865" y="1168186"/>
        <a:ext cx="3064668" cy="2808135"/>
      </dsp:txXfrm>
    </dsp:sp>
    <dsp:sp modelId="{15C3604D-1388-4B15-BE60-5353D6BFE35E}">
      <dsp:nvSpPr>
        <dsp:cNvPr id="0" name=""/>
        <dsp:cNvSpPr/>
      </dsp:nvSpPr>
      <dsp:spPr>
        <a:xfrm>
          <a:off x="6990588" y="46403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Dr. Nguyen Quang</a:t>
          </a:r>
        </a:p>
      </dsp:txBody>
      <dsp:txXfrm>
        <a:off x="6990588" y="46403"/>
        <a:ext cx="3064668" cy="1121783"/>
      </dsp:txXfrm>
    </dsp:sp>
    <dsp:sp modelId="{AF645E5B-0C70-4535-877F-FD9507DCA2D0}">
      <dsp:nvSpPr>
        <dsp:cNvPr id="0" name=""/>
        <dsp:cNvSpPr/>
      </dsp:nvSpPr>
      <dsp:spPr>
        <a:xfrm>
          <a:off x="6990588" y="1168186"/>
          <a:ext cx="3064668" cy="280813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RCO MOB</a:t>
          </a:r>
        </a:p>
      </dsp:txBody>
      <dsp:txXfrm>
        <a:off x="6990588" y="1168186"/>
        <a:ext cx="3064668" cy="28081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AEC30-B57C-4506-979E-692037AE21F2}">
      <dsp:nvSpPr>
        <dsp:cNvPr id="0" name=""/>
        <dsp:cNvSpPr/>
      </dsp:nvSpPr>
      <dsp:spPr>
        <a:xfrm rot="16200000">
          <a:off x="-1245472" y="2147460"/>
          <a:ext cx="3164629" cy="473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7930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-1245472" y="2147460"/>
        <a:ext cx="3164629" cy="473873"/>
      </dsp:txXfrm>
    </dsp:sp>
    <dsp:sp modelId="{62EA7C26-5F06-4806-B29A-3EA83740861C}">
      <dsp:nvSpPr>
        <dsp:cNvPr id="0" name=""/>
        <dsp:cNvSpPr/>
      </dsp:nvSpPr>
      <dsp:spPr>
        <a:xfrm>
          <a:off x="573778" y="802082"/>
          <a:ext cx="2360391" cy="3164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417930" rIns="291592" bIns="29159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HCP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Lab-based testing</a:t>
          </a:r>
        </a:p>
      </dsp:txBody>
      <dsp:txXfrm>
        <a:off x="573778" y="802082"/>
        <a:ext cx="2360391" cy="3164629"/>
      </dsp:txXfrm>
    </dsp:sp>
    <dsp:sp modelId="{0B9E6942-3333-4128-AA88-9487A2578723}">
      <dsp:nvSpPr>
        <dsp:cNvPr id="0" name=""/>
        <dsp:cNvSpPr/>
      </dsp:nvSpPr>
      <dsp:spPr>
        <a:xfrm>
          <a:off x="-56875" y="0"/>
          <a:ext cx="1261308" cy="117421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9000" b="-9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300CAE-76EF-498B-A4A9-6983D888E16D}">
      <dsp:nvSpPr>
        <dsp:cNvPr id="0" name=""/>
        <dsp:cNvSpPr/>
      </dsp:nvSpPr>
      <dsp:spPr>
        <a:xfrm rot="16200000">
          <a:off x="2360374" y="2138651"/>
          <a:ext cx="3164629" cy="473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7930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2360374" y="2138651"/>
        <a:ext cx="3164629" cy="473873"/>
      </dsp:txXfrm>
    </dsp:sp>
    <dsp:sp modelId="{9205320B-0957-420A-B369-C1F943E765ED}">
      <dsp:nvSpPr>
        <dsp:cNvPr id="0" name=""/>
        <dsp:cNvSpPr/>
      </dsp:nvSpPr>
      <dsp:spPr>
        <a:xfrm>
          <a:off x="4179625" y="793273"/>
          <a:ext cx="2360391" cy="3164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417930" rIns="291592" bIns="29159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HCP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POCT</a:t>
          </a:r>
        </a:p>
      </dsp:txBody>
      <dsp:txXfrm>
        <a:off x="4179625" y="793273"/>
        <a:ext cx="2360391" cy="3164629"/>
      </dsp:txXfrm>
    </dsp:sp>
    <dsp:sp modelId="{0BBF303D-B127-4B61-905D-7AC204B015DA}">
      <dsp:nvSpPr>
        <dsp:cNvPr id="0" name=""/>
        <dsp:cNvSpPr/>
      </dsp:nvSpPr>
      <dsp:spPr>
        <a:xfrm>
          <a:off x="3560855" y="63337"/>
          <a:ext cx="1237539" cy="11565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17B860-A555-43E9-993F-E18DABFD2339}">
      <dsp:nvSpPr>
        <dsp:cNvPr id="0" name=""/>
        <dsp:cNvSpPr/>
      </dsp:nvSpPr>
      <dsp:spPr>
        <a:xfrm rot="16200000">
          <a:off x="5935632" y="2174627"/>
          <a:ext cx="3164629" cy="4738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17930" bIns="0" numCol="1" spcCol="1270" anchor="t" anchorCtr="0">
          <a:noAutofit/>
        </a:bodyPr>
        <a:lstStyle/>
        <a:p>
          <a:pPr marL="0" lvl="0" indent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300" kern="1200" dirty="0"/>
        </a:p>
      </dsp:txBody>
      <dsp:txXfrm>
        <a:off x="5935632" y="2174627"/>
        <a:ext cx="3164629" cy="473873"/>
      </dsp:txXfrm>
    </dsp:sp>
    <dsp:sp modelId="{9E62B1D1-DEA5-4BAC-87A4-6C5F77FF186C}">
      <dsp:nvSpPr>
        <dsp:cNvPr id="0" name=""/>
        <dsp:cNvSpPr/>
      </dsp:nvSpPr>
      <dsp:spPr>
        <a:xfrm>
          <a:off x="7754883" y="829249"/>
          <a:ext cx="2360391" cy="31646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1592" tIns="417930" rIns="291592" bIns="291592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HCP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3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kern="1200" dirty="0"/>
            <a:t>PPMP</a:t>
          </a:r>
        </a:p>
      </dsp:txBody>
      <dsp:txXfrm>
        <a:off x="7754883" y="829249"/>
        <a:ext cx="2360391" cy="3164629"/>
      </dsp:txXfrm>
    </dsp:sp>
    <dsp:sp modelId="{72CEAD05-BCA4-4303-B532-7C14A4856A4F}">
      <dsp:nvSpPr>
        <dsp:cNvPr id="0" name=""/>
        <dsp:cNvSpPr/>
      </dsp:nvSpPr>
      <dsp:spPr>
        <a:xfrm>
          <a:off x="7166702" y="63337"/>
          <a:ext cx="1176362" cy="122854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066E9-4D92-4693-B84F-7157826BE72A}">
      <dsp:nvSpPr>
        <dsp:cNvPr id="0" name=""/>
        <dsp:cNvSpPr/>
      </dsp:nvSpPr>
      <dsp:spPr>
        <a:xfrm>
          <a:off x="4008290" y="2099"/>
          <a:ext cx="2009689" cy="858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PPM Certified Sites</a:t>
          </a:r>
        </a:p>
      </dsp:txBody>
      <dsp:txXfrm>
        <a:off x="4050210" y="44019"/>
        <a:ext cx="1925849" cy="774905"/>
      </dsp:txXfrm>
    </dsp:sp>
    <dsp:sp modelId="{A57D9814-C86F-4C15-ABB6-EF1EF5570316}">
      <dsp:nvSpPr>
        <dsp:cNvPr id="0" name=""/>
        <dsp:cNvSpPr/>
      </dsp:nvSpPr>
      <dsp:spPr>
        <a:xfrm>
          <a:off x="3297827" y="431472"/>
          <a:ext cx="3430615" cy="3430615"/>
        </a:xfrm>
        <a:custGeom>
          <a:avLst/>
          <a:gdLst/>
          <a:ahLst/>
          <a:cxnLst/>
          <a:rect l="0" t="0" r="0" b="0"/>
          <a:pathLst>
            <a:path>
              <a:moveTo>
                <a:pt x="2814799" y="398722"/>
              </a:moveTo>
              <a:arcTo wR="1715307" hR="1715307" stAng="18591934" swAng="72715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E6AC13-CF43-4338-A524-EB96420F6509}">
      <dsp:nvSpPr>
        <dsp:cNvPr id="0" name=""/>
        <dsp:cNvSpPr/>
      </dsp:nvSpPr>
      <dsp:spPr>
        <a:xfrm>
          <a:off x="5601588" y="1187348"/>
          <a:ext cx="2085800" cy="858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Patient Visit</a:t>
          </a:r>
        </a:p>
      </dsp:txBody>
      <dsp:txXfrm>
        <a:off x="5643508" y="1229268"/>
        <a:ext cx="2001960" cy="774905"/>
      </dsp:txXfrm>
    </dsp:sp>
    <dsp:sp modelId="{E1033FF6-56DC-474A-9521-C6C702E08C7E}">
      <dsp:nvSpPr>
        <dsp:cNvPr id="0" name=""/>
        <dsp:cNvSpPr/>
      </dsp:nvSpPr>
      <dsp:spPr>
        <a:xfrm>
          <a:off x="3297827" y="431472"/>
          <a:ext cx="3430615" cy="3430615"/>
        </a:xfrm>
        <a:custGeom>
          <a:avLst/>
          <a:gdLst/>
          <a:ahLst/>
          <a:cxnLst/>
          <a:rect l="0" t="0" r="0" b="0"/>
          <a:pathLst>
            <a:path>
              <a:moveTo>
                <a:pt x="3426499" y="1834056"/>
              </a:moveTo>
              <a:arcTo wR="1715307" hR="1715307" stAng="21838183" swAng="135967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92D0B-FE75-48D6-946E-378A3698FE0C}">
      <dsp:nvSpPr>
        <dsp:cNvPr id="0" name=""/>
        <dsp:cNvSpPr/>
      </dsp:nvSpPr>
      <dsp:spPr>
        <a:xfrm>
          <a:off x="5199276" y="3105120"/>
          <a:ext cx="1644180" cy="858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9 Microscopic Tests</a:t>
          </a:r>
        </a:p>
      </dsp:txBody>
      <dsp:txXfrm>
        <a:off x="5241196" y="3147040"/>
        <a:ext cx="1560340" cy="774905"/>
      </dsp:txXfrm>
    </dsp:sp>
    <dsp:sp modelId="{482067B6-0FBD-4568-946F-281EA65E406E}">
      <dsp:nvSpPr>
        <dsp:cNvPr id="0" name=""/>
        <dsp:cNvSpPr/>
      </dsp:nvSpPr>
      <dsp:spPr>
        <a:xfrm>
          <a:off x="3297827" y="431472"/>
          <a:ext cx="3430615" cy="3430615"/>
        </a:xfrm>
        <a:custGeom>
          <a:avLst/>
          <a:gdLst/>
          <a:ahLst/>
          <a:cxnLst/>
          <a:rect l="0" t="0" r="0" b="0"/>
          <a:pathLst>
            <a:path>
              <a:moveTo>
                <a:pt x="1821654" y="3427315"/>
              </a:moveTo>
              <a:arcTo wR="1715307" hR="1715307" stAng="5186727" swAng="48339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752E7B-500F-4A57-B0F1-FD6594B8DD73}">
      <dsp:nvSpPr>
        <dsp:cNvPr id="0" name=""/>
        <dsp:cNvSpPr/>
      </dsp:nvSpPr>
      <dsp:spPr>
        <a:xfrm>
          <a:off x="3210985" y="3105120"/>
          <a:ext cx="1587834" cy="858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Specimens that deteriorate quickly / not easily transportable</a:t>
          </a:r>
        </a:p>
      </dsp:txBody>
      <dsp:txXfrm>
        <a:off x="3252905" y="3147040"/>
        <a:ext cx="1503994" cy="774905"/>
      </dsp:txXfrm>
    </dsp:sp>
    <dsp:sp modelId="{767254F0-54E9-4CE2-AA0C-0EA23952772C}">
      <dsp:nvSpPr>
        <dsp:cNvPr id="0" name=""/>
        <dsp:cNvSpPr/>
      </dsp:nvSpPr>
      <dsp:spPr>
        <a:xfrm>
          <a:off x="3297827" y="431472"/>
          <a:ext cx="3430615" cy="3430615"/>
        </a:xfrm>
        <a:custGeom>
          <a:avLst/>
          <a:gdLst/>
          <a:ahLst/>
          <a:cxnLst/>
          <a:rect l="0" t="0" r="0" b="0"/>
          <a:pathLst>
            <a:path>
              <a:moveTo>
                <a:pt x="181974" y="2484182"/>
              </a:moveTo>
              <a:arcTo wR="1715307" hR="1715307" stAng="9202139" swAng="1359679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301514-D55D-404B-8B6B-CB84ED431DA8}">
      <dsp:nvSpPr>
        <dsp:cNvPr id="0" name=""/>
        <dsp:cNvSpPr/>
      </dsp:nvSpPr>
      <dsp:spPr>
        <a:xfrm>
          <a:off x="2371010" y="1187348"/>
          <a:ext cx="2021540" cy="8587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Must meet CLIA Quality Standards</a:t>
          </a:r>
        </a:p>
      </dsp:txBody>
      <dsp:txXfrm>
        <a:off x="2412930" y="1229268"/>
        <a:ext cx="1937700" cy="774905"/>
      </dsp:txXfrm>
    </dsp:sp>
    <dsp:sp modelId="{0FC8F2AE-06E8-41A7-BEA7-6FEBAEBF1FBE}">
      <dsp:nvSpPr>
        <dsp:cNvPr id="0" name=""/>
        <dsp:cNvSpPr/>
      </dsp:nvSpPr>
      <dsp:spPr>
        <a:xfrm>
          <a:off x="3297827" y="431472"/>
          <a:ext cx="3430615" cy="3430615"/>
        </a:xfrm>
        <a:custGeom>
          <a:avLst/>
          <a:gdLst/>
          <a:ahLst/>
          <a:cxnLst/>
          <a:rect l="0" t="0" r="0" b="0"/>
          <a:pathLst>
            <a:path>
              <a:moveTo>
                <a:pt x="363905" y="658901"/>
              </a:moveTo>
              <a:arcTo wR="1715307" hR="1715307" stAng="13080909" swAng="727157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F7FD9-AADB-47A1-B557-3BC96C5DCAE6}">
      <dsp:nvSpPr>
        <dsp:cNvPr id="0" name=""/>
        <dsp:cNvSpPr/>
      </dsp:nvSpPr>
      <dsp:spPr>
        <a:xfrm>
          <a:off x="3143" y="75654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Physicians</a:t>
          </a:r>
        </a:p>
      </dsp:txBody>
      <dsp:txXfrm>
        <a:off x="3143" y="75654"/>
        <a:ext cx="3064668" cy="1121783"/>
      </dsp:txXfrm>
    </dsp:sp>
    <dsp:sp modelId="{E1AED3A2-D022-4575-81B5-91C516664000}">
      <dsp:nvSpPr>
        <dsp:cNvPr id="0" name=""/>
        <dsp:cNvSpPr/>
      </dsp:nvSpPr>
      <dsp:spPr>
        <a:xfrm>
          <a:off x="3143" y="1197438"/>
          <a:ext cx="3064668" cy="27496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 MD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 DO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 DPM</a:t>
          </a:r>
        </a:p>
      </dsp:txBody>
      <dsp:txXfrm>
        <a:off x="3143" y="1197438"/>
        <a:ext cx="3064668" cy="2749632"/>
      </dsp:txXfrm>
    </dsp:sp>
    <dsp:sp modelId="{B054CC7F-7615-4D87-AB1F-D5FDEBD09383}">
      <dsp:nvSpPr>
        <dsp:cNvPr id="0" name=""/>
        <dsp:cNvSpPr/>
      </dsp:nvSpPr>
      <dsp:spPr>
        <a:xfrm>
          <a:off x="3496865" y="75654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Midlevel Practitioners</a:t>
          </a:r>
        </a:p>
      </dsp:txBody>
      <dsp:txXfrm>
        <a:off x="3496865" y="75654"/>
        <a:ext cx="3064668" cy="1121783"/>
      </dsp:txXfrm>
    </dsp:sp>
    <dsp:sp modelId="{8F40AC98-9C77-4DC8-917F-966CB8C575F1}">
      <dsp:nvSpPr>
        <dsp:cNvPr id="0" name=""/>
        <dsp:cNvSpPr/>
      </dsp:nvSpPr>
      <dsp:spPr>
        <a:xfrm>
          <a:off x="3496865" y="1197438"/>
          <a:ext cx="3064668" cy="27496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Nurse Practitioners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Nurse Midwife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Physician Assistant</a:t>
          </a:r>
        </a:p>
      </dsp:txBody>
      <dsp:txXfrm>
        <a:off x="3496865" y="1197438"/>
        <a:ext cx="3064668" cy="2749632"/>
      </dsp:txXfrm>
    </dsp:sp>
    <dsp:sp modelId="{0C70AEC2-BCDD-40BF-A7F0-4E2DFBD9DF4B}">
      <dsp:nvSpPr>
        <dsp:cNvPr id="0" name=""/>
        <dsp:cNvSpPr/>
      </dsp:nvSpPr>
      <dsp:spPr>
        <a:xfrm>
          <a:off x="6990588" y="75654"/>
          <a:ext cx="3064668" cy="112178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125984" rIns="220472" bIns="125984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Dentists</a:t>
          </a:r>
        </a:p>
      </dsp:txBody>
      <dsp:txXfrm>
        <a:off x="6990588" y="75654"/>
        <a:ext cx="3064668" cy="1121783"/>
      </dsp:txXfrm>
    </dsp:sp>
    <dsp:sp modelId="{086A2F9C-DD88-4C97-B03D-725104C6470E}">
      <dsp:nvSpPr>
        <dsp:cNvPr id="0" name=""/>
        <dsp:cNvSpPr/>
      </dsp:nvSpPr>
      <dsp:spPr>
        <a:xfrm>
          <a:off x="6990588" y="1197438"/>
          <a:ext cx="3064668" cy="274963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5354" tIns="165354" rIns="220472" bIns="248031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DDM</a:t>
          </a: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100" kern="1200" dirty="0"/>
            <a:t>DDS</a:t>
          </a:r>
        </a:p>
      </dsp:txBody>
      <dsp:txXfrm>
        <a:off x="6990588" y="1197438"/>
        <a:ext cx="3064668" cy="2749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276605-801D-415A-A9DB-FB451D222E89}">
      <dsp:nvSpPr>
        <dsp:cNvPr id="0" name=""/>
        <dsp:cNvSpPr/>
      </dsp:nvSpPr>
      <dsp:spPr>
        <a:xfrm>
          <a:off x="705143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Direct wet prep for bacteria, fungi, parasites, or cellular elements</a:t>
          </a:r>
        </a:p>
      </dsp:txBody>
      <dsp:txXfrm>
        <a:off x="705143" y="173"/>
        <a:ext cx="2011188" cy="1206713"/>
      </dsp:txXfrm>
    </dsp:sp>
    <dsp:sp modelId="{BCE09D51-D8CE-4DEB-A0C1-26E537EA6179}">
      <dsp:nvSpPr>
        <dsp:cNvPr id="0" name=""/>
        <dsp:cNvSpPr/>
      </dsp:nvSpPr>
      <dsp:spPr>
        <a:xfrm>
          <a:off x="2917451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KOH preps</a:t>
          </a:r>
        </a:p>
      </dsp:txBody>
      <dsp:txXfrm>
        <a:off x="2917451" y="173"/>
        <a:ext cx="2011188" cy="1206713"/>
      </dsp:txXfrm>
    </dsp:sp>
    <dsp:sp modelId="{5AA27C06-53CA-405A-9929-C6884EE65FDC}">
      <dsp:nvSpPr>
        <dsp:cNvPr id="0" name=""/>
        <dsp:cNvSpPr/>
      </dsp:nvSpPr>
      <dsp:spPr>
        <a:xfrm>
          <a:off x="5129759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Pinwork examinations</a:t>
          </a:r>
        </a:p>
      </dsp:txBody>
      <dsp:txXfrm>
        <a:off x="5129759" y="173"/>
        <a:ext cx="2011188" cy="1206713"/>
      </dsp:txXfrm>
    </dsp:sp>
    <dsp:sp modelId="{47972993-800F-4159-B5D7-00815C436943}">
      <dsp:nvSpPr>
        <dsp:cNvPr id="0" name=""/>
        <dsp:cNvSpPr/>
      </dsp:nvSpPr>
      <dsp:spPr>
        <a:xfrm>
          <a:off x="7342067" y="173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Fern tests</a:t>
          </a:r>
        </a:p>
      </dsp:txBody>
      <dsp:txXfrm>
        <a:off x="7342067" y="173"/>
        <a:ext cx="2011188" cy="1206713"/>
      </dsp:txXfrm>
    </dsp:sp>
    <dsp:sp modelId="{81F09D4D-404F-4EFC-8047-FF7A5FF3834C}">
      <dsp:nvSpPr>
        <dsp:cNvPr id="0" name=""/>
        <dsp:cNvSpPr/>
      </dsp:nvSpPr>
      <dsp:spPr>
        <a:xfrm>
          <a:off x="705143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Post-coital direct exam of vaginal or cervical mucous</a:t>
          </a:r>
        </a:p>
      </dsp:txBody>
      <dsp:txXfrm>
        <a:off x="705143" y="1408005"/>
        <a:ext cx="2011188" cy="1206713"/>
      </dsp:txXfrm>
    </dsp:sp>
    <dsp:sp modelId="{D12DBC08-4558-43BA-A156-08187E17B580}">
      <dsp:nvSpPr>
        <dsp:cNvPr id="0" name=""/>
        <dsp:cNvSpPr/>
      </dsp:nvSpPr>
      <dsp:spPr>
        <a:xfrm>
          <a:off x="2917451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Urine sediment examination</a:t>
          </a:r>
        </a:p>
      </dsp:txBody>
      <dsp:txXfrm>
        <a:off x="2917451" y="1408005"/>
        <a:ext cx="2011188" cy="1206713"/>
      </dsp:txXfrm>
    </dsp:sp>
    <dsp:sp modelId="{EF5DBC08-586F-4E9E-B148-C0FE3760D923}">
      <dsp:nvSpPr>
        <dsp:cNvPr id="0" name=""/>
        <dsp:cNvSpPr/>
      </dsp:nvSpPr>
      <dsp:spPr>
        <a:xfrm>
          <a:off x="5129759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Fecal leukocyte examination</a:t>
          </a:r>
        </a:p>
      </dsp:txBody>
      <dsp:txXfrm>
        <a:off x="5129759" y="1408005"/>
        <a:ext cx="2011188" cy="1206713"/>
      </dsp:txXfrm>
    </dsp:sp>
    <dsp:sp modelId="{18E29E14-F8E2-4EE1-B346-649C004656D5}">
      <dsp:nvSpPr>
        <dsp:cNvPr id="0" name=""/>
        <dsp:cNvSpPr/>
      </dsp:nvSpPr>
      <dsp:spPr>
        <a:xfrm>
          <a:off x="7342067" y="1408005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Qualitative semen analysis - presence/absence of sperm and motility</a:t>
          </a:r>
        </a:p>
      </dsp:txBody>
      <dsp:txXfrm>
        <a:off x="7342067" y="1408005"/>
        <a:ext cx="2011188" cy="1206713"/>
      </dsp:txXfrm>
    </dsp:sp>
    <dsp:sp modelId="{243F9072-38FA-4F0E-863D-CC5543E5F008}">
      <dsp:nvSpPr>
        <dsp:cNvPr id="0" name=""/>
        <dsp:cNvSpPr/>
      </dsp:nvSpPr>
      <dsp:spPr>
        <a:xfrm>
          <a:off x="1811297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Nasal smears for granulocytes</a:t>
          </a:r>
        </a:p>
      </dsp:txBody>
      <dsp:txXfrm>
        <a:off x="1811297" y="2815838"/>
        <a:ext cx="2011188" cy="1206713"/>
      </dsp:txXfrm>
    </dsp:sp>
    <dsp:sp modelId="{09DA7EB5-A709-4300-8446-C3DCCA9FCCAC}">
      <dsp:nvSpPr>
        <dsp:cNvPr id="0" name=""/>
        <dsp:cNvSpPr/>
      </dsp:nvSpPr>
      <dsp:spPr>
        <a:xfrm>
          <a:off x="4023605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May also perform any waived testing</a:t>
          </a:r>
        </a:p>
      </dsp:txBody>
      <dsp:txXfrm>
        <a:off x="4023605" y="2815838"/>
        <a:ext cx="2011188" cy="1206713"/>
      </dsp:txXfrm>
    </dsp:sp>
    <dsp:sp modelId="{1253EC32-4D9F-442F-AD38-107D7C31C90A}">
      <dsp:nvSpPr>
        <dsp:cNvPr id="0" name=""/>
        <dsp:cNvSpPr/>
      </dsp:nvSpPr>
      <dsp:spPr>
        <a:xfrm>
          <a:off x="6235913" y="2815838"/>
          <a:ext cx="2011188" cy="12067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>
              <a:solidFill>
                <a:srgbClr val="FF0000"/>
              </a:solidFill>
            </a:rPr>
            <a:t>All other testing MUST be performed by the lab…</a:t>
          </a:r>
        </a:p>
      </dsp:txBody>
      <dsp:txXfrm>
        <a:off x="6235913" y="2815838"/>
        <a:ext cx="2011188" cy="12067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CEB5E9-4F30-4E27-B71E-9F57595F9752}">
      <dsp:nvSpPr>
        <dsp:cNvPr id="0" name=""/>
        <dsp:cNvSpPr/>
      </dsp:nvSpPr>
      <dsp:spPr>
        <a:xfrm rot="16200000">
          <a:off x="-976828" y="1708006"/>
          <a:ext cx="2545387" cy="477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0839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Initial</a:t>
          </a:r>
        </a:p>
      </dsp:txBody>
      <dsp:txXfrm>
        <a:off x="-976828" y="1708006"/>
        <a:ext cx="2545387" cy="477172"/>
      </dsp:txXfrm>
    </dsp:sp>
    <dsp:sp modelId="{85B7D685-214E-426D-BCA8-D6EA0EA1261D}">
      <dsp:nvSpPr>
        <dsp:cNvPr id="0" name=""/>
        <dsp:cNvSpPr/>
      </dsp:nvSpPr>
      <dsp:spPr>
        <a:xfrm>
          <a:off x="534451" y="673898"/>
          <a:ext cx="2376823" cy="2545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2083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Follows training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Before patient testing begins</a:t>
          </a:r>
        </a:p>
      </dsp:txBody>
      <dsp:txXfrm>
        <a:off x="534451" y="673898"/>
        <a:ext cx="2376823" cy="2545387"/>
      </dsp:txXfrm>
    </dsp:sp>
    <dsp:sp modelId="{69DD1F9C-D9CC-4324-B3AC-D53D838A4E18}">
      <dsp:nvSpPr>
        <dsp:cNvPr id="0" name=""/>
        <dsp:cNvSpPr/>
      </dsp:nvSpPr>
      <dsp:spPr>
        <a:xfrm>
          <a:off x="57278" y="44031"/>
          <a:ext cx="954344" cy="9543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2CCE2-8506-4DBF-BEA2-A4C6961520B8}">
      <dsp:nvSpPr>
        <dsp:cNvPr id="0" name=""/>
        <dsp:cNvSpPr/>
      </dsp:nvSpPr>
      <dsp:spPr>
        <a:xfrm rot="16200000">
          <a:off x="2516921" y="1708006"/>
          <a:ext cx="2545387" cy="477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0839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 6 Months</a:t>
          </a:r>
        </a:p>
      </dsp:txBody>
      <dsp:txXfrm>
        <a:off x="2516921" y="1708006"/>
        <a:ext cx="2545387" cy="477172"/>
      </dsp:txXfrm>
    </dsp:sp>
    <dsp:sp modelId="{6E3F443F-F5AB-4920-8491-26DB49F9A72F}">
      <dsp:nvSpPr>
        <dsp:cNvPr id="0" name=""/>
        <dsp:cNvSpPr/>
      </dsp:nvSpPr>
      <dsp:spPr>
        <a:xfrm>
          <a:off x="4028200" y="673898"/>
          <a:ext cx="2376823" cy="2545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2083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6 months from initial assessment</a:t>
          </a:r>
        </a:p>
      </dsp:txBody>
      <dsp:txXfrm>
        <a:off x="4028200" y="673898"/>
        <a:ext cx="2376823" cy="2545387"/>
      </dsp:txXfrm>
    </dsp:sp>
    <dsp:sp modelId="{43C03D3D-03E8-48AA-8748-68108028BB9D}">
      <dsp:nvSpPr>
        <dsp:cNvPr id="0" name=""/>
        <dsp:cNvSpPr/>
      </dsp:nvSpPr>
      <dsp:spPr>
        <a:xfrm>
          <a:off x="3551028" y="44031"/>
          <a:ext cx="954344" cy="9543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C2A192-0FB9-499A-B706-6564ECFEA825}">
      <dsp:nvSpPr>
        <dsp:cNvPr id="0" name=""/>
        <dsp:cNvSpPr/>
      </dsp:nvSpPr>
      <dsp:spPr>
        <a:xfrm rot="16200000">
          <a:off x="6010670" y="1708006"/>
          <a:ext cx="2545387" cy="4771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420839" bIns="0" numCol="1" spcCol="1270" anchor="t" anchorCtr="0">
          <a:noAutofit/>
        </a:bodyPr>
        <a:lstStyle/>
        <a:p>
          <a:pPr marL="0" lvl="0" indent="0" algn="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Annual</a:t>
          </a:r>
        </a:p>
      </dsp:txBody>
      <dsp:txXfrm>
        <a:off x="6010670" y="1708006"/>
        <a:ext cx="2545387" cy="477172"/>
      </dsp:txXfrm>
    </dsp:sp>
    <dsp:sp modelId="{7F342D24-CB16-45CB-90C5-858345E398C3}">
      <dsp:nvSpPr>
        <dsp:cNvPr id="0" name=""/>
        <dsp:cNvSpPr/>
      </dsp:nvSpPr>
      <dsp:spPr>
        <a:xfrm>
          <a:off x="7521950" y="673898"/>
          <a:ext cx="2376823" cy="25453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420839" rIns="170688" bIns="17068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Assessed annually thereafter </a:t>
          </a: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900" kern="1200" dirty="0"/>
            <a:t>Reassessed when problems are identified with performance</a:t>
          </a:r>
        </a:p>
      </dsp:txBody>
      <dsp:txXfrm>
        <a:off x="7521950" y="673898"/>
        <a:ext cx="2376823" cy="2545387"/>
      </dsp:txXfrm>
    </dsp:sp>
    <dsp:sp modelId="{59742E84-DB0F-4A74-9350-30DA45A85525}">
      <dsp:nvSpPr>
        <dsp:cNvPr id="0" name=""/>
        <dsp:cNvSpPr/>
      </dsp:nvSpPr>
      <dsp:spPr>
        <a:xfrm>
          <a:off x="7044778" y="44031"/>
          <a:ext cx="954344" cy="9543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C5E158-1554-48E3-906F-7330A48FAABD}">
      <dsp:nvSpPr>
        <dsp:cNvPr id="0" name=""/>
        <dsp:cNvSpPr/>
      </dsp:nvSpPr>
      <dsp:spPr>
        <a:xfrm>
          <a:off x="0" y="2320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017D66-1101-4096-B357-71E05B43B75E}">
      <dsp:nvSpPr>
        <dsp:cNvPr id="0" name=""/>
        <dsp:cNvSpPr/>
      </dsp:nvSpPr>
      <dsp:spPr>
        <a:xfrm>
          <a:off x="502920" y="106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observation of specimen collection and routine patient test performance</a:t>
          </a:r>
        </a:p>
      </dsp:txBody>
      <dsp:txXfrm>
        <a:off x="524536" y="32278"/>
        <a:ext cx="6997648" cy="399568"/>
      </dsp:txXfrm>
    </dsp:sp>
    <dsp:sp modelId="{4FE28514-3CBE-4F79-9F0F-6CC94749E98C}">
      <dsp:nvSpPr>
        <dsp:cNvPr id="0" name=""/>
        <dsp:cNvSpPr/>
      </dsp:nvSpPr>
      <dsp:spPr>
        <a:xfrm>
          <a:off x="0" y="9124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BD298F-5107-4B2A-ACC2-B1A4F100C0E5}">
      <dsp:nvSpPr>
        <dsp:cNvPr id="0" name=""/>
        <dsp:cNvSpPr/>
      </dsp:nvSpPr>
      <dsp:spPr>
        <a:xfrm>
          <a:off x="502920" y="6910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Monitoring the recording and reporting of test results in a timely manner</a:t>
          </a:r>
        </a:p>
      </dsp:txBody>
      <dsp:txXfrm>
        <a:off x="524536" y="712678"/>
        <a:ext cx="6997648" cy="399568"/>
      </dsp:txXfrm>
    </dsp:sp>
    <dsp:sp modelId="{9A650164-C542-4841-B0BD-303768CC6DDA}">
      <dsp:nvSpPr>
        <dsp:cNvPr id="0" name=""/>
        <dsp:cNvSpPr/>
      </dsp:nvSpPr>
      <dsp:spPr>
        <a:xfrm>
          <a:off x="0" y="15928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FE265F-BD0C-42EA-A6AC-8D81973CDB0F}">
      <dsp:nvSpPr>
        <dsp:cNvPr id="0" name=""/>
        <dsp:cNvSpPr/>
      </dsp:nvSpPr>
      <dsp:spPr>
        <a:xfrm>
          <a:off x="502920" y="13714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Review of QC performance</a:t>
          </a:r>
        </a:p>
      </dsp:txBody>
      <dsp:txXfrm>
        <a:off x="524536" y="1393078"/>
        <a:ext cx="6997648" cy="399568"/>
      </dsp:txXfrm>
    </dsp:sp>
    <dsp:sp modelId="{41713AB2-2051-4341-B162-0CE90CF904A7}">
      <dsp:nvSpPr>
        <dsp:cNvPr id="0" name=""/>
        <dsp:cNvSpPr/>
      </dsp:nvSpPr>
      <dsp:spPr>
        <a:xfrm>
          <a:off x="0" y="22732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72AF1A-A2B7-4B8D-B943-FBB204F0BD78}">
      <dsp:nvSpPr>
        <dsp:cNvPr id="0" name=""/>
        <dsp:cNvSpPr/>
      </dsp:nvSpPr>
      <dsp:spPr>
        <a:xfrm>
          <a:off x="502920" y="20518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 observations of microscope maintenance performance</a:t>
          </a:r>
        </a:p>
      </dsp:txBody>
      <dsp:txXfrm>
        <a:off x="524536" y="2073478"/>
        <a:ext cx="6997648" cy="399568"/>
      </dsp:txXfrm>
    </dsp:sp>
    <dsp:sp modelId="{47A077BB-36F5-47CF-A35C-C0B233F050DB}">
      <dsp:nvSpPr>
        <dsp:cNvPr id="0" name=""/>
        <dsp:cNvSpPr/>
      </dsp:nvSpPr>
      <dsp:spPr>
        <a:xfrm>
          <a:off x="0" y="29536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168BFF-308D-4B95-87FE-AAB75AB7D576}">
      <dsp:nvSpPr>
        <dsp:cNvPr id="0" name=""/>
        <dsp:cNvSpPr/>
      </dsp:nvSpPr>
      <dsp:spPr>
        <a:xfrm>
          <a:off x="502920" y="27322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Test performance assessment – blind sample testing or participation in MTS on-line </a:t>
          </a:r>
        </a:p>
      </dsp:txBody>
      <dsp:txXfrm>
        <a:off x="524536" y="2753878"/>
        <a:ext cx="6997648" cy="399568"/>
      </dsp:txXfrm>
    </dsp:sp>
    <dsp:sp modelId="{2AC53152-89A1-41F6-AC3F-E934955A795B}">
      <dsp:nvSpPr>
        <dsp:cNvPr id="0" name=""/>
        <dsp:cNvSpPr/>
      </dsp:nvSpPr>
      <dsp:spPr>
        <a:xfrm>
          <a:off x="0" y="3634062"/>
          <a:ext cx="100583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BDDAC0-75DA-4599-8295-C9C8F0B41023}">
      <dsp:nvSpPr>
        <dsp:cNvPr id="0" name=""/>
        <dsp:cNvSpPr/>
      </dsp:nvSpPr>
      <dsp:spPr>
        <a:xfrm>
          <a:off x="502920" y="3412662"/>
          <a:ext cx="7040880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129" tIns="0" rIns="266129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Problem solving skill assessment</a:t>
          </a:r>
        </a:p>
      </dsp:txBody>
      <dsp:txXfrm>
        <a:off x="524536" y="3434278"/>
        <a:ext cx="699764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0E070F-71C6-406B-B392-B03165883F6B}">
      <dsp:nvSpPr>
        <dsp:cNvPr id="0" name=""/>
        <dsp:cNvSpPr/>
      </dsp:nvSpPr>
      <dsp:spPr>
        <a:xfrm>
          <a:off x="1228" y="81509"/>
          <a:ext cx="329058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Collection</a:t>
          </a:r>
        </a:p>
      </dsp:txBody>
      <dsp:txXfrm>
        <a:off x="1228" y="81509"/>
        <a:ext cx="3290589" cy="576000"/>
      </dsp:txXfrm>
    </dsp:sp>
    <dsp:sp modelId="{BCDE86FF-EE40-4395-8B19-0D6999CFCFA0}">
      <dsp:nvSpPr>
        <dsp:cNvPr id="0" name=""/>
        <dsp:cNvSpPr/>
      </dsp:nvSpPr>
      <dsp:spPr>
        <a:xfrm>
          <a:off x="1228" y="657509"/>
          <a:ext cx="3290589" cy="3283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Patient identification must be done using two patient identifiers.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Specimens are liable.  A delay in testing could compromise the accuracy of the test result.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Improperly collected specimens should not be tested.</a:t>
          </a:r>
        </a:p>
      </dsp:txBody>
      <dsp:txXfrm>
        <a:off x="1228" y="657509"/>
        <a:ext cx="3290589" cy="3283706"/>
      </dsp:txXfrm>
    </dsp:sp>
    <dsp:sp modelId="{CE538001-A7FF-423B-878E-5839A9575716}">
      <dsp:nvSpPr>
        <dsp:cNvPr id="0" name=""/>
        <dsp:cNvSpPr/>
      </dsp:nvSpPr>
      <dsp:spPr>
        <a:xfrm>
          <a:off x="3761516" y="81509"/>
          <a:ext cx="2535366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Handling</a:t>
          </a:r>
        </a:p>
      </dsp:txBody>
      <dsp:txXfrm>
        <a:off x="3761516" y="81509"/>
        <a:ext cx="2535366" cy="576000"/>
      </dsp:txXfrm>
    </dsp:sp>
    <dsp:sp modelId="{E800356F-517A-4121-BED7-7C51673AB9A1}">
      <dsp:nvSpPr>
        <dsp:cNvPr id="0" name=""/>
        <dsp:cNvSpPr/>
      </dsp:nvSpPr>
      <dsp:spPr>
        <a:xfrm>
          <a:off x="3752500" y="657509"/>
          <a:ext cx="2553399" cy="3283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Requires limited specimen handling or processing.</a:t>
          </a:r>
        </a:p>
      </dsp:txBody>
      <dsp:txXfrm>
        <a:off x="3752500" y="657509"/>
        <a:ext cx="2553399" cy="3283706"/>
      </dsp:txXfrm>
    </dsp:sp>
    <dsp:sp modelId="{B115C603-C746-4D6D-B370-06B7959182FF}">
      <dsp:nvSpPr>
        <dsp:cNvPr id="0" name=""/>
        <dsp:cNvSpPr/>
      </dsp:nvSpPr>
      <dsp:spPr>
        <a:xfrm>
          <a:off x="6766582" y="81509"/>
          <a:ext cx="3290589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Testing</a:t>
          </a:r>
        </a:p>
      </dsp:txBody>
      <dsp:txXfrm>
        <a:off x="6766582" y="81509"/>
        <a:ext cx="3290589" cy="576000"/>
      </dsp:txXfrm>
    </dsp:sp>
    <dsp:sp modelId="{5BFCD906-4178-4B7A-AB01-D105A8E17409}">
      <dsp:nvSpPr>
        <dsp:cNvPr id="0" name=""/>
        <dsp:cNvSpPr/>
      </dsp:nvSpPr>
      <dsp:spPr>
        <a:xfrm>
          <a:off x="6766582" y="657509"/>
          <a:ext cx="3290589" cy="328370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Primary instrument is a microscope, limited to bright field or phase-contrast microscopy.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Follow testing steps per procedure.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Document results as a permanent record.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Ø"/>
          </a:pPr>
          <a:r>
            <a:rPr lang="en-US" sz="2000" kern="1200" dirty="0"/>
            <a:t>Two levels of controls must be performed if available.</a:t>
          </a:r>
        </a:p>
      </dsp:txBody>
      <dsp:txXfrm>
        <a:off x="6766582" y="657509"/>
        <a:ext cx="3290589" cy="32837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FAB1A-9044-4A07-B9BB-8D1B25CBEB53}">
      <dsp:nvSpPr>
        <dsp:cNvPr id="0" name=""/>
        <dsp:cNvSpPr/>
      </dsp:nvSpPr>
      <dsp:spPr>
        <a:xfrm>
          <a:off x="0" y="0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Not subject to routine biennial inspections.</a:t>
          </a:r>
        </a:p>
      </dsp:txBody>
      <dsp:txXfrm>
        <a:off x="2137390" y="0"/>
        <a:ext cx="7921009" cy="1257101"/>
      </dsp:txXfrm>
    </dsp:sp>
    <dsp:sp modelId="{35A6871A-B5C5-45B7-99CA-8A2E23603CEB}">
      <dsp:nvSpPr>
        <dsp:cNvPr id="0" name=""/>
        <dsp:cNvSpPr/>
      </dsp:nvSpPr>
      <dsp:spPr>
        <a:xfrm>
          <a:off x="570210" y="125710"/>
          <a:ext cx="1122678" cy="1005681"/>
        </a:xfrm>
        <a:prstGeom prst="hexagon">
          <a:avLst/>
        </a:prstGeom>
        <a:blipFill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algn="ctr" rotWithShape="0">
            <a:srgbClr val="F5C9B1"/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375FFBB-2F8D-43A7-A87A-B355F1C3F08D}">
      <dsp:nvSpPr>
        <dsp:cNvPr id="0" name=""/>
        <dsp:cNvSpPr/>
      </dsp:nvSpPr>
      <dsp:spPr>
        <a:xfrm>
          <a:off x="0" y="1382811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CLIA certificate is required and testing site must meet the CLIA quality standards.</a:t>
          </a:r>
        </a:p>
      </dsp:txBody>
      <dsp:txXfrm>
        <a:off x="2137390" y="1382811"/>
        <a:ext cx="7921009" cy="1257101"/>
      </dsp:txXfrm>
    </dsp:sp>
    <dsp:sp modelId="{452212BF-A7B8-4853-8D1D-B81D8214FF2D}">
      <dsp:nvSpPr>
        <dsp:cNvPr id="0" name=""/>
        <dsp:cNvSpPr/>
      </dsp:nvSpPr>
      <dsp:spPr>
        <a:xfrm>
          <a:off x="560876" y="1508521"/>
          <a:ext cx="1141346" cy="1005681"/>
        </a:xfrm>
        <a:prstGeom prst="hexagon">
          <a:avLst/>
        </a:prstGeom>
        <a:blipFill rotWithShape="1"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3000" b="-13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6EF1EC-D7C7-48B8-BFC9-A8BC2E3DAB68}">
      <dsp:nvSpPr>
        <dsp:cNvPr id="0" name=""/>
        <dsp:cNvSpPr/>
      </dsp:nvSpPr>
      <dsp:spPr>
        <a:xfrm>
          <a:off x="0" y="2765623"/>
          <a:ext cx="10058399" cy="1257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Onsite inspections by CMS could be announced or unannounced.</a:t>
          </a:r>
        </a:p>
      </dsp:txBody>
      <dsp:txXfrm>
        <a:off x="2137390" y="2765623"/>
        <a:ext cx="7921009" cy="1257101"/>
      </dsp:txXfrm>
    </dsp:sp>
    <dsp:sp modelId="{6D72AA18-C5FF-4E8C-8F29-E9CF8BF1F217}">
      <dsp:nvSpPr>
        <dsp:cNvPr id="0" name=""/>
        <dsp:cNvSpPr/>
      </dsp:nvSpPr>
      <dsp:spPr>
        <a:xfrm>
          <a:off x="542218" y="2891333"/>
          <a:ext cx="1178663" cy="1005681"/>
        </a:xfrm>
        <a:prstGeom prst="hexagon">
          <a:avLst/>
        </a:prstGeom>
        <a:blipFill rotWithShape="1">
          <a:blip xmlns:r="http://schemas.openxmlformats.org/officeDocument/2006/relationships" r:embed="rId1">
            <a:extLst>
              <a:ext uri="{837473B0-CC2E-450A-ABE3-18F120FF3D39}">
                <a1611:picAttrSrcUrl xmlns:a1611="http://schemas.microsoft.com/office/drawing/2016/11/main" r:id="rId2"/>
              </a:ext>
            </a:extLst>
          </a:blip>
          <a:srcRect/>
          <a:stretch>
            <a:fillRect t="-17000" b="-1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CC1EB1-01B2-4386-A818-B416F10168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55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413F00-9D86-4DE8-8A77-6B6E25A404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1552" y="0"/>
            <a:ext cx="3037254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6B792617-0880-4113-A4E8-9D870421681F}" type="datetimeFigureOut">
              <a:rPr lang="en-US" smtClean="0"/>
              <a:t>2/1/2019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92FC72-F1E8-481F-98D4-B399C3A5090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70"/>
            <a:ext cx="3037255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58BD1-C8B1-4CFF-BE8F-BC2559F742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1552" y="8772670"/>
            <a:ext cx="3037254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01F8BEF-FC15-4DEC-993B-94CA590BA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4392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054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324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849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85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48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08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52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3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93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54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70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E3F87DF-8526-47EA-89C2-2D9A10F6F4B2}" type="datetimeFigureOut">
              <a:rPr lang="en-US" smtClean="0"/>
              <a:t>2/1/2019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4954FD9-6DAD-47E5-BACD-20037D5C9D2A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563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28132-36C5-46CF-9D6A-C4A88A0C1F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Provider Performed Microscopy Procedure </a:t>
            </a:r>
            <a:br>
              <a:rPr lang="en-US" dirty="0"/>
            </a:br>
            <a:r>
              <a:rPr lang="en-US" dirty="0"/>
              <a:t>(PPMP) Requirements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EB8EA-53B9-4DB9-9346-A0CDADDE6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78913"/>
            <a:ext cx="10058400" cy="1143000"/>
          </a:xfrm>
        </p:spPr>
        <p:txBody>
          <a:bodyPr/>
          <a:lstStyle/>
          <a:p>
            <a:r>
              <a:rPr lang="en-US" dirty="0"/>
              <a:t>TPMG Sacramento </a:t>
            </a:r>
          </a:p>
          <a:p>
            <a:r>
              <a:rPr lang="en-US" dirty="0"/>
              <a:t>11/22/2018</a:t>
            </a:r>
          </a:p>
        </p:txBody>
      </p:sp>
      <p:pic>
        <p:nvPicPr>
          <p:cNvPr id="4" name="Picture 3" descr="kaiserlogo">
            <a:extLst>
              <a:ext uri="{FF2B5EF4-FFF2-40B4-BE49-F238E27FC236}">
                <a16:creationId xmlns:a16="http://schemas.microsoft.com/office/drawing/2014/main" id="{385F7351-250E-486D-8A1D-37B6DEDA4E2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9355" y="4842588"/>
            <a:ext cx="2022594" cy="8966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6823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7D7DB-D24A-4861-8C9F-8E99301B1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Elements of Competency Assessment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22F4D2-D5B8-4635-BF2C-198FFA6A9C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9283579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136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81909-8ADC-475C-A39A-48A180C8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Patient Identification,  Specimen Collection, Handling,  &amp;  Testing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69DA6AB-E7E9-43B5-B1AE-10C1B9EDA1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690704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286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D89D4-52CA-471A-B49B-6E2C5CB7A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Quality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45AC-FD43-4933-A878-F5498E0D2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4"/>
            <a:ext cx="10407366" cy="447109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b="1" dirty="0"/>
              <a:t>Quality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Two levels of controls are performed: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600" dirty="0"/>
              <a:t>Each day of testing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600" dirty="0"/>
              <a:t>Each new shipment of reagents (KOH, saline) or stains 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600" dirty="0"/>
              <a:t>A change in lot numbers</a:t>
            </a:r>
          </a:p>
          <a:p>
            <a:pPr marL="909828" lvl="3" indent="-342900">
              <a:buFont typeface="+mj-lt"/>
              <a:buAutoNum type="arabicPeriod"/>
            </a:pPr>
            <a:r>
              <a:rPr lang="en-US" sz="1600" dirty="0"/>
              <a:t>Each new operator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Use photomicrograph as POS control and saline as NEG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 Record QC on PPMP Quality Control Log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sz="2400" b="1" dirty="0"/>
              <a:t>Maintenance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Weekly cleaning of microscope is documented on Microscope Maintenance Log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6 month preventive maintenance (performed via contracted vendor)</a:t>
            </a:r>
            <a:endParaRPr lang="en-US" sz="21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b="1" dirty="0"/>
              <a:t>Proficiency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Need to verify accuracy of testing at least twice per year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100" dirty="0"/>
              <a:t>Participation in University of Washington MTS Program will satisfy the alternative performance assessment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C49996-2B85-48C8-A33F-8EB629B36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0710" y="657980"/>
            <a:ext cx="2024970" cy="153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258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E7DF8-ACD9-421C-952A-D15208058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PPMP Documents in PolicyTech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1551A5-5218-4099-A8CA-979C82635BAC}"/>
              </a:ext>
            </a:extLst>
          </p:cNvPr>
          <p:cNvSpPr>
            <a:spLocks noGrp="1"/>
          </p:cNvSpPr>
          <p:nvPr>
            <p:ph idx="1"/>
          </p:nvPr>
        </p:nvSpPr>
        <p:spPr>
          <a:gradFill>
            <a:gsLst>
              <a:gs pos="45000">
                <a:schemeClr val="accent2">
                  <a:lumMod val="20000"/>
                  <a:lumOff val="80000"/>
                </a:schemeClr>
              </a:gs>
              <a:gs pos="100000">
                <a:schemeClr val="accent1">
                  <a:tint val="55000"/>
                  <a:satMod val="140000"/>
                </a:schemeClr>
              </a:gs>
            </a:gsLst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PPMP Training Checklist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PPMP Competency Assessment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PPMP Quality Control Log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PPMP Microscope Maintenance Log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Fern Testing:  Provider Performed Microscopy Point of Care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Wet Mount:  Provider Performed Microscopy Point of Care Testing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KOH Preparation:  Provider Performed Microscopy Point of Care Testing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693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FB2FA-EC17-46F5-9570-7C4E82F4C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PPMP Inspections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A272F6-FE6B-4AD9-8018-301EB12D18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86503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9093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B7EED5-40E7-4A2E-98D7-EBF807BC3E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4341" y="347252"/>
            <a:ext cx="1854948" cy="19294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1EF7160-69EE-4341-8E02-BA0D1BA9B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CMS Inspections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5E394-4642-4A1D-A34B-25C20854C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1. If complaint is made.</a:t>
            </a:r>
          </a:p>
          <a:p>
            <a:r>
              <a:rPr lang="en-US" sz="3200" dirty="0"/>
              <a:t>2. To determine if the site is performing tests not permitted with a certificate for PPM.</a:t>
            </a:r>
          </a:p>
          <a:p>
            <a:r>
              <a:rPr lang="en-US" sz="3200" dirty="0"/>
              <a:t>3. If there is a harm to a patient due to inaccurate testing.</a:t>
            </a:r>
          </a:p>
          <a:p>
            <a:r>
              <a:rPr lang="en-US" sz="3200" dirty="0"/>
              <a:t>4. To collect information about PPM procedures.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27070E-1723-4488-AC6A-FD4DBC7A4F03}"/>
              </a:ext>
            </a:extLst>
          </p:cNvPr>
          <p:cNvSpPr txBox="1"/>
          <p:nvPr/>
        </p:nvSpPr>
        <p:spPr>
          <a:xfrm>
            <a:off x="8985380" y="286603"/>
            <a:ext cx="2593910" cy="1450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379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EFC00-2950-45B5-89B4-A1D79AE74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Summary…PPMP requires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1325E-FEE5-4359-8EBA-A6EA2F6046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A written procedure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Training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Initial, 6-month, and annual competency assessment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Proper </a:t>
            </a:r>
            <a:r>
              <a:rPr lang="en-US"/>
              <a:t>patient identification, specimen </a:t>
            </a:r>
            <a:r>
              <a:rPr lang="en-US" dirty="0"/>
              <a:t>collection, handling, and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Permanent record of results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Two levels QC each day of patient testing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Weekly microscope maintenance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Documentation of QC and maintenance records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 Direct review and oversight by the Laboratory Director on the CLIA certificate</a:t>
            </a:r>
          </a:p>
        </p:txBody>
      </p:sp>
    </p:spTree>
    <p:extLst>
      <p:ext uri="{BB962C8B-B14F-4D97-AF65-F5344CB8AC3E}">
        <p14:creationId xmlns:p14="http://schemas.microsoft.com/office/powerpoint/2010/main" val="4109285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037F-96DC-431A-8BC2-A22A6662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Certificate of PPMP?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101D4-1887-4F1A-A7DE-D71F70B535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Is a CLIA certificate for laboratory testing.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Permits an organization to perform a limited list of moderate complexity tests, as well as any waived tests.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PPMP procedures must be performed on a specimen obtained during the patient’s visit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Testing must be performed by a physician, a mid-level practitioner, or a dentist.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The instrument for PPMP is a microscope, limited to bright-field or phase-contrast microscopy.</a:t>
            </a:r>
          </a:p>
          <a:p>
            <a:pPr lvl="1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400" dirty="0"/>
              <a:t>No survey is required but may be conducted and compliance with CLIA regulations is required.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8C2C5B-B822-4194-892B-7A92E4C0B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3311" y="473215"/>
            <a:ext cx="1972180" cy="1766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76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DAA96-D784-4BF4-847C-F05A9C599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CLIA Directors for the Sacramento Hub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592F998-7B22-4DE4-AB52-02E95131B9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3630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3253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EF0B7-770D-48F4-BF1C-A8D128185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7305"/>
          </a:xfrm>
        </p:spPr>
        <p:txBody>
          <a:bodyPr/>
          <a:lstStyle/>
          <a:p>
            <a:r>
              <a:rPr lang="en-US" dirty="0"/>
              <a:t>Physician Orders for Lab Testing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0E3E920-A695-486B-B5D1-6C85533146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2984407"/>
              </p:ext>
            </p:extLst>
          </p:nvPr>
        </p:nvGraphicFramePr>
        <p:xfrm>
          <a:off x="1199625" y="1862356"/>
          <a:ext cx="10058400" cy="4057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9CB5F3B7-C7F4-458F-8A7C-ADB1B1CFCD5E}"/>
              </a:ext>
            </a:extLst>
          </p:cNvPr>
          <p:cNvSpPr/>
          <p:nvPr/>
        </p:nvSpPr>
        <p:spPr>
          <a:xfrm>
            <a:off x="2243470" y="3625702"/>
            <a:ext cx="467832" cy="58479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0B34AF27-D6FE-41C8-8BB7-95B05EC2E93D}"/>
              </a:ext>
            </a:extLst>
          </p:cNvPr>
          <p:cNvSpPr/>
          <p:nvPr/>
        </p:nvSpPr>
        <p:spPr>
          <a:xfrm>
            <a:off x="5756112" y="3571511"/>
            <a:ext cx="467832" cy="58479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69CB497C-9533-4780-93FE-41BB5AFB8D36}"/>
              </a:ext>
            </a:extLst>
          </p:cNvPr>
          <p:cNvSpPr/>
          <p:nvPr/>
        </p:nvSpPr>
        <p:spPr>
          <a:xfrm>
            <a:off x="9434623" y="3571511"/>
            <a:ext cx="467832" cy="584791"/>
          </a:xfrm>
          <a:prstGeom prst="down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56788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5BD6C-53B6-4F61-BE11-AFE7B7CAF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PPMP Purpose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64BCC67-72DA-467F-91AA-29923054C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2725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6877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482BE-94E0-41C8-81AC-55CEEC020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Can Perform PPMP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F724757-9344-48AE-BB7F-EBBE506068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3286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9303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7F53C-611C-4072-9A8C-D93B0BF30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PPMP Testing List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EC7C24E-D292-4BE3-A416-266EF03255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065715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406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EE20E-D08B-4CB8-8FC3-4B5CB74F8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D8C92-398B-4F82-860B-6AEC5F710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PPMP testing personnel should have knowledge of: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Microscope use &amp; maintenance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Quality control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Accurate performance of tests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Good laboratory practices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Safety practices </a:t>
            </a:r>
          </a:p>
          <a:p>
            <a:pPr marL="0" indent="0">
              <a:buNone/>
            </a:pPr>
            <a:r>
              <a:rPr lang="en-US" dirty="0"/>
              <a:t>Documentation: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Procedure “read &amp; sign”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PPMP Training Checklist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Initial competency assessment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5AEC28-C53E-4D47-8A8B-7916AAB68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8611" y="2860541"/>
            <a:ext cx="5153782" cy="3008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701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CC0AE-116A-453A-B1BC-E6F64709D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32471"/>
          </a:xfrm>
        </p:spPr>
        <p:txBody>
          <a:bodyPr/>
          <a:lstStyle/>
          <a:p>
            <a:r>
              <a:rPr lang="en-US" dirty="0"/>
              <a:t>Competency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525DD-9585-45E9-AD5C-3352B0807CB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169DAF-928F-4024-AD50-505C6DC1DC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199626" y="1846051"/>
            <a:ext cx="9956054" cy="95587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Demonstration of skills, knowledge and ability to perform test correctly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dirty="0"/>
              <a:t> Assessment of all 6 elements are required initially, at 6-months, and annually thereafter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CBB2DB7-744E-4927-B0B9-145AEACC1A1A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4253181"/>
              </p:ext>
            </p:extLst>
          </p:nvPr>
        </p:nvGraphicFramePr>
        <p:xfrm>
          <a:off x="1199310" y="2801922"/>
          <a:ext cx="9956053" cy="32633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173428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804</TotalTime>
  <Words>800</Words>
  <Application>Microsoft Office PowerPoint</Application>
  <PresentationFormat>Widescreen</PresentationFormat>
  <Paragraphs>143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Retrospect</vt:lpstr>
      <vt:lpstr>Provider Performed Microscopy Procedure  (PPMP) Requirements</vt:lpstr>
      <vt:lpstr>What is a Certificate of PPMP?</vt:lpstr>
      <vt:lpstr>CLIA Directors for the Sacramento Hub</vt:lpstr>
      <vt:lpstr>Physician Orders for Lab Testing</vt:lpstr>
      <vt:lpstr>PPMP Purpose</vt:lpstr>
      <vt:lpstr>Who Can Perform PPMP</vt:lpstr>
      <vt:lpstr>PPMP Testing List</vt:lpstr>
      <vt:lpstr>Training</vt:lpstr>
      <vt:lpstr>Competency Assessment</vt:lpstr>
      <vt:lpstr>6 Elements of Competency Assessment</vt:lpstr>
      <vt:lpstr>Patient Identification,  Specimen Collection, Handling,  &amp;  Testing</vt:lpstr>
      <vt:lpstr>Quality Requirements</vt:lpstr>
      <vt:lpstr>PPMP Documents in PolicyTech</vt:lpstr>
      <vt:lpstr>PPMP Inspections</vt:lpstr>
      <vt:lpstr>CMS Inspections</vt:lpstr>
      <vt:lpstr>In Summary…PPMP requires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Theresa A Dunning</dc:creator>
  <cp:lastModifiedBy>Susan Ferrari-Mitchell</cp:lastModifiedBy>
  <cp:revision>70</cp:revision>
  <cp:lastPrinted>2018-12-03T17:57:31Z</cp:lastPrinted>
  <dcterms:created xsi:type="dcterms:W3CDTF">2018-02-20T19:50:59Z</dcterms:created>
  <dcterms:modified xsi:type="dcterms:W3CDTF">2019-02-01T19:20:27Z</dcterms:modified>
</cp:coreProperties>
</file>