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3848" y="5525364"/>
            <a:ext cx="5436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Michell</a:t>
            </a:r>
            <a:r>
              <a:rPr kumimoji="0" lang="en-US" altLang="ko-KR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Lowe – 10/2016</a:t>
            </a:r>
            <a:endParaRPr kumimoji="0" lang="en-US" altLang="ko-KR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764704"/>
            <a:ext cx="5436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TASKLIST &amp; ESR 2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REFLEXING AN ESR 2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652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YES to save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38443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the Big Red Box in the top right corner.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will automatically return back to your ESR pending.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>
                <a:solidFill>
                  <a:schemeClr val="bg1"/>
                </a:solidFill>
              </a:rPr>
              <a:t>ESR is now an ESR2.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scrshot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25" y="1140131"/>
            <a:ext cx="3816841" cy="142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ESR Reflex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5"/>
          <a:stretch/>
        </p:blipFill>
        <p:spPr bwMode="auto">
          <a:xfrm>
            <a:off x="2214225" y="2647578"/>
            <a:ext cx="349183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crshot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31" y="5175023"/>
            <a:ext cx="142730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crshot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85" y="5178818"/>
            <a:ext cx="2733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980728"/>
            <a:ext cx="5436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~ THE END ~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908720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CREATING A TASKLIST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pic>
        <p:nvPicPr>
          <p:cNvPr id="1027" name="Picture 3" descr="scrshot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112568" cy="15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rsh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5"/>
            <a:ext cx="5112568" cy="161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crshot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5112568" cy="182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3702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get into your </a:t>
            </a:r>
            <a:r>
              <a:rPr lang="en-US" dirty="0" err="1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 you have 3 options to use. See RED circles </a:t>
            </a:r>
            <a:r>
              <a:rPr lang="en-US" dirty="0" smtClean="0">
                <a:solidFill>
                  <a:schemeClr val="bg1"/>
                </a:solidFill>
              </a:rPr>
              <a:t>to the Right.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New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Type in ESR or AHMAN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in the Order # 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77101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Type </a:t>
            </a:r>
            <a:r>
              <a:rPr lang="en-US" dirty="0">
                <a:solidFill>
                  <a:schemeClr val="bg1"/>
                </a:solidFill>
              </a:rPr>
              <a:t>or Scan barcodes for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ESR </a:t>
            </a:r>
            <a:r>
              <a:rPr lang="en-US" dirty="0">
                <a:solidFill>
                  <a:schemeClr val="bg1"/>
                </a:solidFill>
              </a:rPr>
              <a:t>specimens.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dirty="0">
                <a:solidFill>
                  <a:schemeClr val="bg1"/>
                </a:solidFill>
              </a:rPr>
              <a:t>Save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done.</a:t>
            </a:r>
          </a:p>
          <a:p>
            <a:endParaRPr lang="en-US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7236296" y="1229185"/>
            <a:ext cx="4572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499992" y="1451436"/>
            <a:ext cx="12573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563888" y="1896025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35696" y="3140968"/>
            <a:ext cx="266429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78113" y="3573016"/>
            <a:ext cx="1477863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40647" y="4149080"/>
            <a:ext cx="1009041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34250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Yes to save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323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Write down your </a:t>
            </a:r>
            <a:r>
              <a:rPr lang="en-US" dirty="0" err="1" smtClean="0">
                <a:solidFill>
                  <a:schemeClr val="bg1"/>
                </a:solidFill>
              </a:rPr>
              <a:t>tasklist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number or remember what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number is.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will need this again.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25300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 to the main screen and click on Resulting Worklist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icon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crsho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4" y="945724"/>
            <a:ext cx="4272360" cy="17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crshot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4" y="3068960"/>
            <a:ext cx="3758208" cy="17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2" t="37618" r="45938" b="54590"/>
          <a:stretch/>
        </p:blipFill>
        <p:spPr bwMode="auto">
          <a:xfrm>
            <a:off x="3481784" y="5201772"/>
            <a:ext cx="1234232" cy="14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3702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 your Template to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, put in your </a:t>
            </a:r>
            <a:r>
              <a:rPr lang="en-US" dirty="0" err="1">
                <a:solidFill>
                  <a:schemeClr val="bg1"/>
                </a:solidFill>
              </a:rPr>
              <a:t>Tasklist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number. </a:t>
            </a:r>
            <a:r>
              <a:rPr lang="en-US" dirty="0">
                <a:solidFill>
                  <a:schemeClr val="bg1"/>
                </a:solidFill>
              </a:rPr>
              <a:t>Click OK.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 each patient results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click save between each patient. Notice the pencil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next </a:t>
            </a:r>
            <a:r>
              <a:rPr lang="en-US" dirty="0">
                <a:solidFill>
                  <a:schemeClr val="bg1"/>
                </a:solidFill>
              </a:rPr>
              <a:t>to the patient after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each </a:t>
            </a:r>
            <a:r>
              <a:rPr lang="en-US" dirty="0">
                <a:solidFill>
                  <a:schemeClr val="bg1"/>
                </a:solidFill>
              </a:rPr>
              <a:t>save.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038443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on the print icon, then click on </a:t>
            </a:r>
            <a:r>
              <a:rPr lang="en-US" dirty="0" smtClean="0">
                <a:solidFill>
                  <a:schemeClr val="bg1"/>
                </a:solidFill>
              </a:rPr>
              <a:t>worklist.</a:t>
            </a:r>
          </a:p>
          <a:p>
            <a:r>
              <a:rPr lang="en-US" dirty="0">
                <a:solidFill>
                  <a:schemeClr val="bg1"/>
                </a:solidFill>
              </a:rPr>
              <a:t>Change the layout to </a:t>
            </a:r>
            <a:r>
              <a:rPr lang="en-US" dirty="0" smtClean="0">
                <a:solidFill>
                  <a:schemeClr val="bg1"/>
                </a:solidFill>
              </a:rPr>
              <a:t>vertical or </a:t>
            </a:r>
            <a:r>
              <a:rPr lang="en-US" dirty="0" err="1" smtClean="0">
                <a:solidFill>
                  <a:schemeClr val="bg1"/>
                </a:solidFill>
              </a:rPr>
              <a:t>horizontial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using the drop down box. Click OK.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scrshot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5724"/>
            <a:ext cx="4797963" cy="1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125763" y="1412776"/>
            <a:ext cx="1332148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80940" y="1821034"/>
            <a:ext cx="1477863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scrshot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996952"/>
            <a:ext cx="47611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crshot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232248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scrshot2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t="11470" r="11009" b="6451"/>
          <a:stretch/>
        </p:blipFill>
        <p:spPr bwMode="auto">
          <a:xfrm>
            <a:off x="5985566" y="5085184"/>
            <a:ext cx="2042817" cy="16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TASKLIST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3702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OK on the message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box </a:t>
            </a:r>
            <a:r>
              <a:rPr lang="en-US" dirty="0">
                <a:solidFill>
                  <a:schemeClr val="bg1"/>
                </a:solidFill>
              </a:rPr>
              <a:t>confirming ordered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printed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3284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For SSCELL you do the same as ESR except under Template use SSCELL. You </a:t>
            </a:r>
            <a:r>
              <a:rPr lang="en-US" sz="1400" dirty="0">
                <a:solidFill>
                  <a:schemeClr val="bg1"/>
                </a:solidFill>
              </a:rPr>
              <a:t>will notice under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en-US" sz="1400" dirty="0">
                <a:solidFill>
                  <a:schemeClr val="bg1"/>
                </a:solidFill>
              </a:rPr>
              <a:t>Type” there is a letter Q, you must use the drop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down </a:t>
            </a:r>
            <a:r>
              <a:rPr lang="en-US" sz="1400" dirty="0">
                <a:solidFill>
                  <a:schemeClr val="bg1"/>
                </a:solidFill>
              </a:rPr>
              <a:t>box and put a blank in those spaces before scanning or typing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your </a:t>
            </a:r>
            <a:r>
              <a:rPr lang="en-US" sz="1400" dirty="0">
                <a:solidFill>
                  <a:schemeClr val="bg1"/>
                </a:solidFill>
              </a:rPr>
              <a:t>barcodes. You may also drop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down </a:t>
            </a:r>
            <a:r>
              <a:rPr lang="en-US" sz="1400" dirty="0">
                <a:solidFill>
                  <a:schemeClr val="bg1"/>
                </a:solidFill>
              </a:rPr>
              <a:t>to Line #3 and start there. 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Then </a:t>
            </a:r>
            <a:r>
              <a:rPr lang="en-US" sz="1400" dirty="0">
                <a:solidFill>
                  <a:schemeClr val="bg1"/>
                </a:solidFill>
              </a:rPr>
              <a:t>proceed with same steps used for the ESR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may also combine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ESR and Sickle Cell together by using AHMAN for your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Template.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scrshot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70" y="946700"/>
            <a:ext cx="2150216" cy="161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ickle Cell Task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933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275856" y="3714998"/>
            <a:ext cx="122413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5856" y="4293096"/>
            <a:ext cx="469776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HMAN Task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779419"/>
            <a:ext cx="4968552" cy="204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268760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REFLEXING AN ESR 2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REFLEXING AN ESR 2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37021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 to ESR pending, find </a:t>
            </a:r>
            <a:r>
              <a:rPr lang="en-US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that you need. Put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your </a:t>
            </a:r>
            <a:r>
              <a:rPr lang="en-US" dirty="0">
                <a:solidFill>
                  <a:schemeClr val="bg1"/>
                </a:solidFill>
              </a:rPr>
              <a:t>cursor on the ESR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Result” box. Click 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Canned </a:t>
            </a:r>
            <a:r>
              <a:rPr lang="en-US" dirty="0" err="1">
                <a:solidFill>
                  <a:schemeClr val="bg1"/>
                </a:solidFill>
              </a:rPr>
              <a:t>Msg</a:t>
            </a:r>
            <a:r>
              <a:rPr lang="en-US" dirty="0">
                <a:solidFill>
                  <a:schemeClr val="bg1"/>
                </a:solidFill>
              </a:rPr>
              <a:t>”.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2849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need the message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MANUAL TEST </a:t>
            </a:r>
            <a:r>
              <a:rPr lang="en-US" dirty="0" smtClean="0">
                <a:solidFill>
                  <a:schemeClr val="bg1"/>
                </a:solidFill>
              </a:rPr>
              <a:t>PERFORMED</a:t>
            </a:r>
            <a:r>
              <a:rPr lang="en-US" dirty="0">
                <a:solidFill>
                  <a:schemeClr val="bg1"/>
                </a:solidFill>
              </a:rPr>
              <a:t>”, click OK.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5189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OK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ESR Reflex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4900"/>
            <a:ext cx="5486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148064" y="2308735"/>
            <a:ext cx="14859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092280" y="2060848"/>
            <a:ext cx="685800" cy="36004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scrshot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2451"/>
            <a:ext cx="3528392" cy="22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scrshot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9"/>
            <a:ext cx="3312368" cy="14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9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9" y="176283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REFLEXING AN ESR 2</a:t>
            </a:r>
            <a:endParaRPr lang="en-US" altLang="ko-KR" sz="44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459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Bridge to Order Entry 1st,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then </a:t>
            </a:r>
            <a:r>
              <a:rPr lang="en-US" dirty="0">
                <a:solidFill>
                  <a:schemeClr val="bg1"/>
                </a:solidFill>
              </a:rPr>
              <a:t>click Yes to save.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03844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Once in Order </a:t>
            </a:r>
            <a:r>
              <a:rPr lang="en-US" dirty="0" smtClean="0">
                <a:solidFill>
                  <a:schemeClr val="bg1"/>
                </a:solidFill>
              </a:rPr>
              <a:t>Entry click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SAVE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ESR Reflex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7106"/>
            <a:ext cx="54768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499992" y="1413892"/>
            <a:ext cx="360040" cy="35892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ESR Reflex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27" b="45322"/>
          <a:stretch/>
        </p:blipFill>
        <p:spPr bwMode="auto">
          <a:xfrm>
            <a:off x="3491880" y="4352286"/>
            <a:ext cx="3863636" cy="238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51920" y="4687888"/>
            <a:ext cx="397768" cy="3505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379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Lowe, Michell D</cp:lastModifiedBy>
  <cp:revision>30</cp:revision>
  <dcterms:created xsi:type="dcterms:W3CDTF">2014-02-22T02:13:23Z</dcterms:created>
  <dcterms:modified xsi:type="dcterms:W3CDTF">2016-10-07T13:57:28Z</dcterms:modified>
</cp:coreProperties>
</file>