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6" r:id="rId4"/>
    <p:sldMasterId id="2147483674" r:id="rId5"/>
  </p:sldMasterIdLst>
  <p:notesMasterIdLst>
    <p:notesMasterId r:id="rId11"/>
  </p:notesMasterIdLst>
  <p:handoutMasterIdLst>
    <p:handoutMasterId r:id="rId12"/>
  </p:handoutMasterIdLst>
  <p:sldIdLst>
    <p:sldId id="640" r:id="rId6"/>
    <p:sldId id="918" r:id="rId7"/>
    <p:sldId id="921" r:id="rId8"/>
    <p:sldId id="922" r:id="rId9"/>
    <p:sldId id="923"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0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5FF"/>
    <a:srgbClr val="B6EAFF"/>
    <a:srgbClr val="CC0000"/>
    <a:srgbClr val="E3F4FA"/>
    <a:srgbClr val="0067B1"/>
    <a:srgbClr val="4D4D4D"/>
    <a:srgbClr val="FFFFFF"/>
    <a:srgbClr val="C7E9F5"/>
    <a:srgbClr val="5DC2EA"/>
    <a:srgbClr val="72C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47" autoAdjust="0"/>
    <p:restoredTop sz="90651" autoAdjust="0"/>
  </p:normalViewPr>
  <p:slideViewPr>
    <p:cSldViewPr showGuides="1">
      <p:cViewPr varScale="1">
        <p:scale>
          <a:sx n="83" d="100"/>
          <a:sy n="83" d="100"/>
        </p:scale>
        <p:origin x="-202" y="-58"/>
      </p:cViewPr>
      <p:guideLst>
        <p:guide orient="horz" pos="4032"/>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405B92E-56DB-4AB1-BCBB-EDCC43192827}" type="datetimeFigureOut">
              <a:rPr lang="en-US" smtClean="0"/>
              <a:t>1/16/2017</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04D740A-AB0B-4D57-8333-D0DB95DCA2D9}" type="slidenum">
              <a:rPr lang="en-US" smtClean="0"/>
              <a:t>‹#›</a:t>
            </a:fld>
            <a:endParaRPr lang="en-US"/>
          </a:p>
        </p:txBody>
      </p:sp>
    </p:spTree>
    <p:extLst>
      <p:ext uri="{BB962C8B-B14F-4D97-AF65-F5344CB8AC3E}">
        <p14:creationId xmlns:p14="http://schemas.microsoft.com/office/powerpoint/2010/main" val="341238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42" tIns="46571" rIns="93142" bIns="46571" rtlCol="0"/>
          <a:lstStyle>
            <a:lvl1pPr algn="l">
              <a:defRPr sz="1200"/>
            </a:lvl1pPr>
          </a:lstStyle>
          <a:p>
            <a:endParaRPr lang="en-US" dirty="0"/>
          </a:p>
        </p:txBody>
      </p:sp>
      <p:sp>
        <p:nvSpPr>
          <p:cNvPr id="3" name="Date Placeholder 2"/>
          <p:cNvSpPr>
            <a:spLocks noGrp="1"/>
          </p:cNvSpPr>
          <p:nvPr>
            <p:ph type="dt" idx="1"/>
          </p:nvPr>
        </p:nvSpPr>
        <p:spPr>
          <a:xfrm>
            <a:off x="3970942" y="0"/>
            <a:ext cx="3037840" cy="464820"/>
          </a:xfrm>
          <a:prstGeom prst="rect">
            <a:avLst/>
          </a:prstGeom>
        </p:spPr>
        <p:txBody>
          <a:bodyPr vert="horz" lIns="93142" tIns="46571" rIns="93142" bIns="46571" rtlCol="0"/>
          <a:lstStyle>
            <a:lvl1pPr algn="r">
              <a:defRPr sz="1200"/>
            </a:lvl1pPr>
          </a:lstStyle>
          <a:p>
            <a:fld id="{0FFD5A8D-AF39-48C2-A6FB-148A415D3F19}" type="datetimeFigureOut">
              <a:rPr lang="en-US" smtClean="0"/>
              <a:t>1/16/2017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2" tIns="46571" rIns="93142" bIns="46571"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42" tIns="46571" rIns="93142" bIns="4657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42" tIns="46571" rIns="93142" bIns="4657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2" y="8829967"/>
            <a:ext cx="3037840" cy="464820"/>
          </a:xfrm>
          <a:prstGeom prst="rect">
            <a:avLst/>
          </a:prstGeom>
        </p:spPr>
        <p:txBody>
          <a:bodyPr vert="horz" lIns="93142" tIns="46571" rIns="93142" bIns="46571" rtlCol="0" anchor="b"/>
          <a:lstStyle>
            <a:lvl1pPr algn="r">
              <a:defRPr sz="1200"/>
            </a:lvl1pPr>
          </a:lstStyle>
          <a:p>
            <a:fld id="{7B39A440-5223-4FC6-B56B-C0387157EFFA}" type="slidenum">
              <a:rPr lang="en-US" smtClean="0"/>
              <a:t>‹#›</a:t>
            </a:fld>
            <a:endParaRPr lang="en-US" dirty="0"/>
          </a:p>
        </p:txBody>
      </p:sp>
    </p:spTree>
    <p:extLst>
      <p:ext uri="{BB962C8B-B14F-4D97-AF65-F5344CB8AC3E}">
        <p14:creationId xmlns:p14="http://schemas.microsoft.com/office/powerpoint/2010/main" val="11166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Rectangle 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BSWH_Logo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89250" y="5814646"/>
            <a:ext cx="3365500" cy="596174"/>
          </a:xfrm>
          <a:prstGeom prst="rect">
            <a:avLst/>
          </a:prstGeom>
        </p:spPr>
      </p:pic>
      <p:sp>
        <p:nvSpPr>
          <p:cNvPr id="8" name="Rectangle 7"/>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561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71801"/>
            <a:ext cx="7772400" cy="1362075"/>
          </a:xfrm>
        </p:spPr>
        <p:txBody>
          <a:bodyPr anchor="t"/>
          <a:lstStyle>
            <a:lvl1pPr algn="l">
              <a:defRPr sz="3900" b="0" cap="none" baseline="0">
                <a:solidFill>
                  <a:srgbClr val="0067B1"/>
                </a:solidFill>
              </a:defRPr>
            </a:lvl1pPr>
          </a:lstStyle>
          <a:p>
            <a:r>
              <a:rPr lang="en-US" smtClean="0"/>
              <a:t>Click to edit Master title style</a:t>
            </a:r>
            <a:endParaRPr lang="en-US" dirty="0"/>
          </a:p>
        </p:txBody>
      </p:sp>
      <p:sp>
        <p:nvSpPr>
          <p:cNvPr id="8" name="Rectangle 7"/>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4" name="Subtitle 2"/>
          <p:cNvSpPr>
            <a:spLocks noGrp="1"/>
          </p:cNvSpPr>
          <p:nvPr>
            <p:ph type="subTitle" idx="1"/>
          </p:nvPr>
        </p:nvSpPr>
        <p:spPr>
          <a:xfrm>
            <a:off x="722313" y="4572000"/>
            <a:ext cx="6400800" cy="1066800"/>
          </a:xfrm>
        </p:spPr>
        <p:txBody>
          <a:bodyPr>
            <a:normAutofit/>
          </a:bodyPr>
          <a:lstStyle>
            <a:lvl1pPr marL="0" indent="0" algn="l">
              <a:buNone/>
              <a:defRPr sz="2800">
                <a:solidFill>
                  <a:schemeClr val="bg1">
                    <a:lumMod val="75000"/>
                  </a:schemeClr>
                </a:solidFill>
                <a:latin typeface="Arial" pitchFamily="34" charset="0"/>
                <a:cs typeface="Arial" pitchFamily="34" charset="0"/>
              </a:defRPr>
            </a:lvl1pPr>
            <a:lvl2pPr marL="451320" indent="0" algn="ctr">
              <a:buNone/>
              <a:defRPr>
                <a:solidFill>
                  <a:schemeClr val="tx1">
                    <a:tint val="75000"/>
                  </a:schemeClr>
                </a:solidFill>
              </a:defRPr>
            </a:lvl2pPr>
            <a:lvl3pPr marL="902641" indent="0" algn="ctr">
              <a:buNone/>
              <a:defRPr>
                <a:solidFill>
                  <a:schemeClr val="tx1">
                    <a:tint val="75000"/>
                  </a:schemeClr>
                </a:solidFill>
              </a:defRPr>
            </a:lvl3pPr>
            <a:lvl4pPr marL="1353961" indent="0" algn="ctr">
              <a:buNone/>
              <a:defRPr>
                <a:solidFill>
                  <a:schemeClr val="tx1">
                    <a:tint val="75000"/>
                  </a:schemeClr>
                </a:solidFill>
              </a:defRPr>
            </a:lvl4pPr>
            <a:lvl5pPr marL="1805282" indent="0" algn="ctr">
              <a:buNone/>
              <a:defRPr>
                <a:solidFill>
                  <a:schemeClr val="tx1">
                    <a:tint val="75000"/>
                  </a:schemeClr>
                </a:solidFill>
              </a:defRPr>
            </a:lvl5pPr>
            <a:lvl6pPr marL="2256602" indent="0" algn="ctr">
              <a:buNone/>
              <a:defRPr>
                <a:solidFill>
                  <a:schemeClr val="tx1">
                    <a:tint val="75000"/>
                  </a:schemeClr>
                </a:solidFill>
              </a:defRPr>
            </a:lvl6pPr>
            <a:lvl7pPr marL="2707922" indent="0" algn="ctr">
              <a:buNone/>
              <a:defRPr>
                <a:solidFill>
                  <a:schemeClr val="tx1">
                    <a:tint val="75000"/>
                  </a:schemeClr>
                </a:solidFill>
              </a:defRPr>
            </a:lvl7pPr>
            <a:lvl8pPr marL="3159243" indent="0" algn="ctr">
              <a:buNone/>
              <a:defRPr>
                <a:solidFill>
                  <a:schemeClr val="tx1">
                    <a:tint val="75000"/>
                  </a:schemeClr>
                </a:solidFill>
              </a:defRPr>
            </a:lvl8pPr>
            <a:lvl9pPr marL="3610563"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57842"/>
            <a:ext cx="1828800" cy="323959"/>
          </a:xfrm>
          <a:prstGeom prst="rect">
            <a:avLst/>
          </a:prstGeom>
        </p:spPr>
      </p:pic>
    </p:spTree>
    <p:extLst>
      <p:ext uri="{BB962C8B-B14F-4D97-AF65-F5344CB8AC3E}">
        <p14:creationId xmlns:p14="http://schemas.microsoft.com/office/powerpoint/2010/main" val="874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104900"/>
            <a:ext cx="4114800" cy="47625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04900"/>
            <a:ext cx="4114800" cy="47625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itle 1"/>
          <p:cNvSpPr>
            <a:spLocks noGrp="1"/>
          </p:cNvSpPr>
          <p:nvPr>
            <p:ph type="title"/>
          </p:nvPr>
        </p:nvSpPr>
        <p:spPr>
          <a:xfrm>
            <a:off x="381000" y="376948"/>
            <a:ext cx="8382000" cy="595510"/>
          </a:xfrm>
        </p:spPr>
        <p:txBody>
          <a:bodyPr>
            <a:noAutofit/>
          </a:bodyPr>
          <a:lstStyle>
            <a:lvl1pPr algn="l">
              <a:defRPr sz="2400">
                <a:solidFill>
                  <a:srgbClr val="0067B1"/>
                </a:solidFill>
                <a:latin typeface="Arial" pitchFamily="34" charset="0"/>
                <a:cs typeface="Arial" pitchFamily="34" charset="0"/>
              </a:defRPr>
            </a:lvl1pPr>
          </a:lstStyle>
          <a:p>
            <a:r>
              <a:rPr lang="en-US" smtClean="0"/>
              <a:t>Click to edit Master title style</a:t>
            </a:r>
            <a:endParaRPr lang="en-US" dirty="0"/>
          </a:p>
        </p:txBody>
      </p:sp>
      <p:pic>
        <p:nvPicPr>
          <p:cNvPr id="13" name="Picture 12"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1" name="Straight Connector 2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Tree>
    <p:extLst>
      <p:ext uri="{BB962C8B-B14F-4D97-AF65-F5344CB8AC3E}">
        <p14:creationId xmlns:p14="http://schemas.microsoft.com/office/powerpoint/2010/main" val="726083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535113"/>
            <a:ext cx="4040188" cy="639762"/>
          </a:xfrm>
        </p:spPr>
        <p:txBody>
          <a:bodyPr anchor="b"/>
          <a:lstStyle>
            <a:lvl1pPr marL="0" indent="0">
              <a:buNone/>
              <a:defRPr sz="2400" b="0">
                <a:solidFill>
                  <a:srgbClr val="0090BA"/>
                </a:solidFill>
              </a:defRPr>
            </a:lvl1pPr>
            <a:lvl2pPr marL="451320" indent="0">
              <a:buNone/>
              <a:defRPr sz="2000" b="1"/>
            </a:lvl2pPr>
            <a:lvl3pPr marL="902641" indent="0">
              <a:buNone/>
              <a:defRPr sz="1800" b="1"/>
            </a:lvl3pPr>
            <a:lvl4pPr marL="1353961" indent="0">
              <a:buNone/>
              <a:defRPr sz="1600" b="1"/>
            </a:lvl4pPr>
            <a:lvl5pPr marL="1805282" indent="0">
              <a:buNone/>
              <a:defRPr sz="1600" b="1"/>
            </a:lvl5pPr>
            <a:lvl6pPr marL="2256602" indent="0">
              <a:buNone/>
              <a:defRPr sz="1600" b="1"/>
            </a:lvl6pPr>
            <a:lvl7pPr marL="2707922" indent="0">
              <a:buNone/>
              <a:defRPr sz="1600" b="1"/>
            </a:lvl7pPr>
            <a:lvl8pPr marL="3159243" indent="0">
              <a:buNone/>
              <a:defRPr sz="1600" b="1"/>
            </a:lvl8pPr>
            <a:lvl9pPr marL="3610563"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6"/>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0">
                <a:solidFill>
                  <a:srgbClr val="0090BA"/>
                </a:solidFill>
              </a:defRPr>
            </a:lvl1pPr>
            <a:lvl2pPr marL="451320" indent="0">
              <a:buNone/>
              <a:defRPr sz="2000" b="1"/>
            </a:lvl2pPr>
            <a:lvl3pPr marL="902641" indent="0">
              <a:buNone/>
              <a:defRPr sz="1800" b="1"/>
            </a:lvl3pPr>
            <a:lvl4pPr marL="1353961" indent="0">
              <a:buNone/>
              <a:defRPr sz="1600" b="1"/>
            </a:lvl4pPr>
            <a:lvl5pPr marL="1805282" indent="0">
              <a:buNone/>
              <a:defRPr sz="1600" b="1"/>
            </a:lvl5pPr>
            <a:lvl6pPr marL="2256602" indent="0">
              <a:buNone/>
              <a:defRPr sz="1600" b="1"/>
            </a:lvl6pPr>
            <a:lvl7pPr marL="2707922" indent="0">
              <a:buNone/>
              <a:defRPr sz="1600" b="1"/>
            </a:lvl7pPr>
            <a:lvl8pPr marL="3159243" indent="0">
              <a:buNone/>
              <a:defRPr sz="1600" b="1"/>
            </a:lvl8pPr>
            <a:lvl9pPr marL="3610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2" name="Title 1"/>
          <p:cNvSpPr>
            <a:spLocks noGrp="1"/>
          </p:cNvSpPr>
          <p:nvPr>
            <p:ph type="title"/>
          </p:nvPr>
        </p:nvSpPr>
        <p:spPr>
          <a:xfrm>
            <a:off x="381000" y="376948"/>
            <a:ext cx="8382000" cy="613653"/>
          </a:xfrm>
        </p:spPr>
        <p:txBody>
          <a:bodyPr>
            <a:noAutofit/>
          </a:bodyPr>
          <a:lstStyle>
            <a:lvl1pPr algn="l">
              <a:defRPr lang="en-US" sz="2400" dirty="0">
                <a:solidFill>
                  <a:srgbClr val="0067B1"/>
                </a:solidFill>
              </a:defRPr>
            </a:lvl1pPr>
          </a:lstStyle>
          <a:p>
            <a:r>
              <a:rPr lang="en-US" smtClean="0"/>
              <a:t>Click to edit Master title style</a:t>
            </a:r>
            <a:endParaRPr lang="en-US" dirty="0"/>
          </a:p>
        </p:txBody>
      </p:sp>
      <p:pic>
        <p:nvPicPr>
          <p:cNvPr id="15" name="Picture 14"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3" name="Straight Connector 22"/>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7" name="Rectangle 16"/>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Tree>
    <p:extLst>
      <p:ext uri="{BB962C8B-B14F-4D97-AF65-F5344CB8AC3E}">
        <p14:creationId xmlns:p14="http://schemas.microsoft.com/office/powerpoint/2010/main" val="1688615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1"/>
          <p:cNvSpPr>
            <a:spLocks noGrp="1"/>
          </p:cNvSpPr>
          <p:nvPr>
            <p:ph type="title"/>
          </p:nvPr>
        </p:nvSpPr>
        <p:spPr>
          <a:xfrm>
            <a:off x="381000" y="384568"/>
            <a:ext cx="8382000" cy="595510"/>
          </a:xfrm>
        </p:spPr>
        <p:txBody>
          <a:bodyPr>
            <a:noAutofit/>
          </a:bodyPr>
          <a:lstStyle>
            <a:lvl1pPr algn="l">
              <a:defRPr sz="2400">
                <a:solidFill>
                  <a:srgbClr val="0067B1"/>
                </a:solidFill>
                <a:latin typeface="Arial" pitchFamily="34" charset="0"/>
                <a:cs typeface="Arial" pitchFamily="34" charset="0"/>
              </a:defRPr>
            </a:lvl1pPr>
          </a:lstStyle>
          <a:p>
            <a:r>
              <a:rPr lang="en-US" dirty="0" smtClean="0"/>
              <a:t>Click to edit Master title style</a:t>
            </a:r>
            <a:endParaRPr lang="en-US" dirty="0"/>
          </a:p>
        </p:txBody>
      </p:sp>
      <p:cxnSp>
        <p:nvCxnSpPr>
          <p:cNvPr id="19" name="Straight Connector 18"/>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pic>
        <p:nvPicPr>
          <p:cNvPr id="7" name="Picture 1"/>
          <p:cNvPicPr>
            <a:picLocks noChangeAspect="1" noChangeArrowheads="1"/>
          </p:cNvPicPr>
          <p:nvPr userDrawn="1"/>
        </p:nvPicPr>
        <p:blipFill>
          <a:blip r:embed="rId2" cstate="print"/>
          <a:srcRect/>
          <a:stretch>
            <a:fillRect/>
          </a:stretch>
        </p:blipFill>
        <p:spPr bwMode="auto">
          <a:xfrm>
            <a:off x="7617124" y="6405562"/>
            <a:ext cx="1033863" cy="376189"/>
          </a:xfrm>
          <a:prstGeom prst="rect">
            <a:avLst/>
          </a:prstGeom>
          <a:noFill/>
          <a:ln w="9525">
            <a:noFill/>
            <a:miter lim="800000"/>
            <a:headEnd/>
            <a:tailEnd/>
          </a:ln>
        </p:spPr>
      </p:pic>
      <p:pic>
        <p:nvPicPr>
          <p:cNvPr id="8" name="Picture 7" descr="BSWH_Logo_RGB.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1" y="6457842"/>
            <a:ext cx="1828800" cy="323959"/>
          </a:xfrm>
          <a:prstGeom prst="rect">
            <a:avLst/>
          </a:prstGeom>
        </p:spPr>
      </p:pic>
      <p:sp>
        <p:nvSpPr>
          <p:cNvPr id="15" name="TextBox 14"/>
          <p:cNvSpPr txBox="1"/>
          <p:nvPr userDrawn="1"/>
        </p:nvSpPr>
        <p:spPr>
          <a:xfrm>
            <a:off x="2228850" y="6381750"/>
            <a:ext cx="5029200" cy="406025"/>
          </a:xfrm>
          <a:prstGeom prst="rect">
            <a:avLst/>
          </a:prstGeom>
          <a:noFill/>
        </p:spPr>
        <p:txBody>
          <a:bodyPr wrap="square" lIns="82058" tIns="41029" rIns="82058" bIns="41029" rtlCol="0">
            <a:spAutoFit/>
          </a:bodyPr>
          <a:lstStyle/>
          <a:p>
            <a:pPr defTabSz="902641">
              <a:defRPr/>
            </a:pPr>
            <a:r>
              <a:rPr lang="en-US" sz="700" dirty="0" smtClean="0">
                <a:solidFill>
                  <a:srgbClr val="4D4D4D"/>
                </a:solidFill>
              </a:rPr>
              <a:t>© 2014 KPMG LLP, a Delaware limited liability partnership and the U.S. member firm of the KPMG network of independent member firms affiliated with KPMG International Cooperative (“KPMG International”), a Swiss entity. All rights reserved. NDPPS 278710</a:t>
            </a:r>
            <a:endParaRPr lang="en-US" sz="700" dirty="0">
              <a:solidFill>
                <a:prstClr val="black"/>
              </a:solidFill>
            </a:endParaRPr>
          </a:p>
        </p:txBody>
      </p:sp>
    </p:spTree>
    <p:extLst>
      <p:ext uri="{BB962C8B-B14F-4D97-AF65-F5344CB8AC3E}">
        <p14:creationId xmlns:p14="http://schemas.microsoft.com/office/powerpoint/2010/main" val="3594341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 name="Picture 9"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1" name="Straight Connector 1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136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5"/>
          <p:cNvSpPr>
            <a:spLocks noGrp="1"/>
          </p:cNvSpPr>
          <p:nvPr>
            <p:ph type="sldNum" sz="quarter" idx="12"/>
          </p:nvPr>
        </p:nvSpPr>
        <p:spPr>
          <a:xfrm>
            <a:off x="6781800" y="6172201"/>
            <a:ext cx="2133600" cy="365125"/>
          </a:xfrm>
          <a:prstGeom prst="rect">
            <a:avLst/>
          </a:prstGeom>
        </p:spPr>
        <p:txBody>
          <a:bodyPr lIns="82058" tIns="41029" rIns="82058" bIns="41029"/>
          <a:lstStyle>
            <a:lvl1pPr algn="r">
              <a:defRPr sz="900">
                <a:solidFill>
                  <a:srgbClr val="0067B1"/>
                </a:solidFill>
                <a:latin typeface="Arial" pitchFamily="34" charset="0"/>
                <a:cs typeface="Arial" pitchFamily="34" charset="0"/>
              </a:defRPr>
            </a:lvl1pPr>
          </a:lstStyle>
          <a:p>
            <a:pPr defTabSz="820583"/>
            <a:fld id="{99FB7D82-1B90-44C0-ADB8-3A9D5731A9A8}" type="slidenum">
              <a:rPr lang="en-US" smtClean="0"/>
              <a:pPr defTabSz="820583"/>
              <a:t>‹#›</a:t>
            </a:fld>
            <a:endParaRPr lang="en-US" dirty="0"/>
          </a:p>
        </p:txBody>
      </p:sp>
      <p:sp>
        <p:nvSpPr>
          <p:cNvPr id="20" name="Title 1"/>
          <p:cNvSpPr>
            <a:spLocks noGrp="1"/>
          </p:cNvSpPr>
          <p:nvPr>
            <p:ph type="title"/>
          </p:nvPr>
        </p:nvSpPr>
        <p:spPr>
          <a:xfrm>
            <a:off x="457200" y="76200"/>
            <a:ext cx="8229600" cy="1143000"/>
          </a:xfrm>
        </p:spPr>
        <p:txBody>
          <a:bodyPr>
            <a:normAutofit/>
          </a:bodyPr>
          <a:lstStyle>
            <a:lvl1pPr algn="l">
              <a:defRPr sz="3600">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11"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1/16/2017</a:t>
            </a:fld>
            <a:endParaRPr lang="en-US" dirty="0"/>
          </a:p>
        </p:txBody>
      </p:sp>
      <p:sp>
        <p:nvSpPr>
          <p:cNvPr id="12" name="Slide Number Placeholder 5"/>
          <p:cNvSpPr txBox="1">
            <a:spLocks/>
          </p:cNvSpPr>
          <p:nvPr userDrawn="1"/>
        </p:nvSpPr>
        <p:spPr>
          <a:xfrm>
            <a:off x="6781800" y="6264275"/>
            <a:ext cx="2133600" cy="365125"/>
          </a:xfrm>
          <a:prstGeom prst="rect">
            <a:avLst/>
          </a:prstGeom>
        </p:spPr>
        <p:txBody>
          <a:bodyPr vert="horz" lIns="90264" tIns="45132" rIns="90264" bIns="45132"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dirty="0"/>
          </a:p>
        </p:txBody>
      </p:sp>
      <p:pic>
        <p:nvPicPr>
          <p:cNvPr id="13" name="Picture 12"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1" name="Straight Connector 2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7600" y="6400800"/>
            <a:ext cx="992356" cy="358775"/>
          </a:xfrm>
          <a:prstGeom prst="rect">
            <a:avLst/>
          </a:prstGeom>
        </p:spPr>
      </p:pic>
    </p:spTree>
    <p:extLst>
      <p:ext uri="{BB962C8B-B14F-4D97-AF65-F5344CB8AC3E}">
        <p14:creationId xmlns:p14="http://schemas.microsoft.com/office/powerpoint/2010/main" val="2576400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535113"/>
            <a:ext cx="4040188" cy="639762"/>
          </a:xfrm>
        </p:spPr>
        <p:txBody>
          <a:bodyPr anchor="b"/>
          <a:lstStyle>
            <a:lvl1pPr marL="0" indent="0">
              <a:buNone/>
              <a:defRPr sz="2400" b="0">
                <a:solidFill>
                  <a:srgbClr val="0090BA"/>
                </a:solidFill>
              </a:defRPr>
            </a:lvl1pPr>
            <a:lvl2pPr marL="451320" indent="0">
              <a:buNone/>
              <a:defRPr sz="2000" b="1"/>
            </a:lvl2pPr>
            <a:lvl3pPr marL="902641" indent="0">
              <a:buNone/>
              <a:defRPr sz="1800" b="1"/>
            </a:lvl3pPr>
            <a:lvl4pPr marL="1353961" indent="0">
              <a:buNone/>
              <a:defRPr sz="1600" b="1"/>
            </a:lvl4pPr>
            <a:lvl5pPr marL="1805282" indent="0">
              <a:buNone/>
              <a:defRPr sz="1600" b="1"/>
            </a:lvl5pPr>
            <a:lvl6pPr marL="2256602" indent="0">
              <a:buNone/>
              <a:defRPr sz="1600" b="1"/>
            </a:lvl6pPr>
            <a:lvl7pPr marL="2707922" indent="0">
              <a:buNone/>
              <a:defRPr sz="1600" b="1"/>
            </a:lvl7pPr>
            <a:lvl8pPr marL="3159243" indent="0">
              <a:buNone/>
              <a:defRPr sz="1600" b="1"/>
            </a:lvl8pPr>
            <a:lvl9pPr marL="3610563"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6"/>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0">
                <a:solidFill>
                  <a:srgbClr val="0090BA"/>
                </a:solidFill>
              </a:defRPr>
            </a:lvl1pPr>
            <a:lvl2pPr marL="451320" indent="0">
              <a:buNone/>
              <a:defRPr sz="2000" b="1"/>
            </a:lvl2pPr>
            <a:lvl3pPr marL="902641" indent="0">
              <a:buNone/>
              <a:defRPr sz="1800" b="1"/>
            </a:lvl3pPr>
            <a:lvl4pPr marL="1353961" indent="0">
              <a:buNone/>
              <a:defRPr sz="1600" b="1"/>
            </a:lvl4pPr>
            <a:lvl5pPr marL="1805282" indent="0">
              <a:buNone/>
              <a:defRPr sz="1600" b="1"/>
            </a:lvl5pPr>
            <a:lvl6pPr marL="2256602" indent="0">
              <a:buNone/>
              <a:defRPr sz="1600" b="1"/>
            </a:lvl6pPr>
            <a:lvl7pPr marL="2707922" indent="0">
              <a:buNone/>
              <a:defRPr sz="1600" b="1"/>
            </a:lvl7pPr>
            <a:lvl8pPr marL="3159243" indent="0">
              <a:buNone/>
              <a:defRPr sz="1600" b="1"/>
            </a:lvl8pPr>
            <a:lvl9pPr marL="3610563"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6"/>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Slide Number Placeholder 5"/>
          <p:cNvSpPr>
            <a:spLocks noGrp="1"/>
          </p:cNvSpPr>
          <p:nvPr>
            <p:ph type="sldNum" sz="quarter" idx="12"/>
          </p:nvPr>
        </p:nvSpPr>
        <p:spPr>
          <a:xfrm>
            <a:off x="6781800" y="6172201"/>
            <a:ext cx="2133600" cy="365125"/>
          </a:xfrm>
          <a:prstGeom prst="rect">
            <a:avLst/>
          </a:prstGeom>
        </p:spPr>
        <p:txBody>
          <a:bodyPr lIns="82058" tIns="41029" rIns="82058" bIns="41029"/>
          <a:lstStyle>
            <a:lvl1pPr algn="r">
              <a:defRPr sz="900">
                <a:solidFill>
                  <a:srgbClr val="0067B1"/>
                </a:solidFill>
                <a:latin typeface="Arial" pitchFamily="34" charset="0"/>
                <a:cs typeface="Arial" pitchFamily="34" charset="0"/>
              </a:defRPr>
            </a:lvl1pPr>
          </a:lstStyle>
          <a:p>
            <a:pPr defTabSz="820583"/>
            <a:fld id="{99FB7D82-1B90-44C0-ADB8-3A9D5731A9A8}" type="slidenum">
              <a:rPr lang="en-US" smtClean="0"/>
              <a:pPr defTabSz="820583"/>
              <a:t>‹#›</a:t>
            </a:fld>
            <a:endParaRPr lang="en-US" dirty="0"/>
          </a:p>
        </p:txBody>
      </p:sp>
      <p:sp>
        <p:nvSpPr>
          <p:cNvPr id="22" name="Title 1"/>
          <p:cNvSpPr>
            <a:spLocks noGrp="1"/>
          </p:cNvSpPr>
          <p:nvPr>
            <p:ph type="title"/>
          </p:nvPr>
        </p:nvSpPr>
        <p:spPr>
          <a:xfrm>
            <a:off x="457200" y="76200"/>
            <a:ext cx="8229600" cy="1143000"/>
          </a:xfrm>
        </p:spPr>
        <p:txBody>
          <a:bodyPr>
            <a:normAutofit/>
          </a:bodyPr>
          <a:lstStyle>
            <a:lvl1pPr algn="l">
              <a:defRPr lang="en-US" sz="3600" dirty="0">
                <a:solidFill>
                  <a:srgbClr val="0067B1"/>
                </a:solidFill>
              </a:defRPr>
            </a:lvl1pPr>
          </a:lstStyle>
          <a:p>
            <a:r>
              <a:rPr lang="en-US" dirty="0" smtClean="0"/>
              <a:t>Click to edit Master title style</a:t>
            </a:r>
            <a:endParaRPr lang="en-US" dirty="0"/>
          </a:p>
        </p:txBody>
      </p:sp>
      <p:sp>
        <p:nvSpPr>
          <p:cNvPr id="13"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1/16/2017</a:t>
            </a:fld>
            <a:endParaRPr lang="en-US" dirty="0"/>
          </a:p>
        </p:txBody>
      </p:sp>
      <p:sp>
        <p:nvSpPr>
          <p:cNvPr id="14" name="Slide Number Placeholder 5"/>
          <p:cNvSpPr txBox="1">
            <a:spLocks/>
          </p:cNvSpPr>
          <p:nvPr userDrawn="1"/>
        </p:nvSpPr>
        <p:spPr>
          <a:xfrm>
            <a:off x="6781800" y="6264275"/>
            <a:ext cx="2133600" cy="365125"/>
          </a:xfrm>
          <a:prstGeom prst="rect">
            <a:avLst/>
          </a:prstGeom>
        </p:spPr>
        <p:txBody>
          <a:bodyPr vert="horz" lIns="90264" tIns="45132" rIns="90264" bIns="45132"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dirty="0"/>
          </a:p>
        </p:txBody>
      </p:sp>
      <p:pic>
        <p:nvPicPr>
          <p:cNvPr id="15" name="Picture 14"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3" name="Straight Connector 22"/>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7" name="Rectangle 16"/>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7600" y="6400800"/>
            <a:ext cx="992356" cy="358775"/>
          </a:xfrm>
          <a:prstGeom prst="rect">
            <a:avLst/>
          </a:prstGeom>
        </p:spPr>
      </p:pic>
    </p:spTree>
    <p:extLst>
      <p:ext uri="{BB962C8B-B14F-4D97-AF65-F5344CB8AC3E}">
        <p14:creationId xmlns:p14="http://schemas.microsoft.com/office/powerpoint/2010/main" val="3181850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176"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457200" y="304800"/>
            <a:ext cx="8229600" cy="369332"/>
          </a:xfrm>
        </p:spPr>
        <p:txBody>
          <a:bodyPr wrap="square" lIns="0" tIns="0" rIns="0" bIns="0">
            <a:spAutoFit/>
          </a:bodyPr>
          <a:lstStyle>
            <a:lvl1pPr algn="l">
              <a:defRPr sz="2400">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11"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1/16/2017</a:t>
            </a:fld>
            <a:endParaRPr lang="en-US" dirty="0"/>
          </a:p>
        </p:txBody>
      </p:sp>
      <p:sp>
        <p:nvSpPr>
          <p:cNvPr id="12" name="Slide Number Placeholder 5"/>
          <p:cNvSpPr>
            <a:spLocks noGrp="1"/>
          </p:cNvSpPr>
          <p:nvPr>
            <p:ph type="sldNum" sz="quarter" idx="12"/>
          </p:nvPr>
        </p:nvSpPr>
        <p:spPr>
          <a:xfrm>
            <a:off x="6781800" y="6264275"/>
            <a:ext cx="2133600" cy="365125"/>
          </a:xfrm>
          <a:prstGeom prst="rect">
            <a:avLst/>
          </a:prstGeom>
        </p:spPr>
        <p:txBody>
          <a:bodyPr lIns="82058" tIns="41029" rIns="82058" bIns="41029"/>
          <a:lstStyle>
            <a:lvl1pPr algn="r">
              <a:defRPr sz="900">
                <a:solidFill>
                  <a:srgbClr val="0067B1"/>
                </a:solidFill>
                <a:latin typeface="Arial" pitchFamily="34" charset="0"/>
                <a:cs typeface="Arial" pitchFamily="34" charset="0"/>
              </a:defRPr>
            </a:lvl1pPr>
          </a:lstStyle>
          <a:p>
            <a:pPr defTabSz="820583"/>
            <a:fld id="{99FB7D82-1B90-44C0-ADB8-3A9D5731A9A8}" type="slidenum">
              <a:rPr lang="en-US" smtClean="0"/>
              <a:pPr defTabSz="820583"/>
              <a:t>‹#›</a:t>
            </a:fld>
            <a:endParaRPr lang="en-US" dirty="0"/>
          </a:p>
        </p:txBody>
      </p:sp>
      <p:pic>
        <p:nvPicPr>
          <p:cNvPr id="18" name="Picture 17" descr="BSWH_Logo_RGB.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9" name="Straight Connector 18"/>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67600" y="6400800"/>
            <a:ext cx="992356" cy="358775"/>
          </a:xfrm>
          <a:prstGeom prst="rect">
            <a:avLst/>
          </a:prstGeom>
        </p:spPr>
      </p:pic>
    </p:spTree>
    <p:extLst>
      <p:ext uri="{BB962C8B-B14F-4D97-AF65-F5344CB8AC3E}">
        <p14:creationId xmlns:p14="http://schemas.microsoft.com/office/powerpoint/2010/main" val="8187554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lvl1pPr algn="l">
              <a:defRPr sz="2400">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p:spPr>
        <p:txBody>
          <a:bodyPr/>
          <a:lstStyle>
            <a:lvl1pPr marL="231775" indent="-230188">
              <a:defRPr sz="1600">
                <a:solidFill>
                  <a:srgbClr val="4D4D4D"/>
                </a:solidFill>
                <a:latin typeface="Arial" pitchFamily="34" charset="0"/>
                <a:cs typeface="Arial" pitchFamily="34" charset="0"/>
              </a:defRPr>
            </a:lvl1pPr>
            <a:lvl2pPr>
              <a:defRPr sz="1400">
                <a:solidFill>
                  <a:srgbClr val="4D4D4D"/>
                </a:solidFill>
                <a:latin typeface="Arial" pitchFamily="34" charset="0"/>
                <a:cs typeface="Arial" pitchFamily="34" charset="0"/>
              </a:defRPr>
            </a:lvl2pPr>
            <a:lvl3pPr>
              <a:defRPr sz="1200">
                <a:solidFill>
                  <a:srgbClr val="4D4D4D"/>
                </a:solidFill>
                <a:latin typeface="Arial" pitchFamily="34" charset="0"/>
                <a:cs typeface="Arial" pitchFamily="34" charset="0"/>
              </a:defRPr>
            </a:lvl3pPr>
            <a:lvl4pPr>
              <a:defRPr>
                <a:solidFill>
                  <a:srgbClr val="4D4D4D"/>
                </a:solidFill>
                <a:latin typeface="Arial" pitchFamily="34" charset="0"/>
                <a:cs typeface="Arial" pitchFamily="34" charset="0"/>
              </a:defRPr>
            </a:lvl4pPr>
            <a:lvl5pPr>
              <a:defRPr>
                <a:solidFill>
                  <a:srgbClr val="4D4D4D"/>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1/16/2017</a:t>
            </a:fld>
            <a:endParaRPr lang="en-US" dirty="0"/>
          </a:p>
        </p:txBody>
      </p:sp>
      <p:sp>
        <p:nvSpPr>
          <p:cNvPr id="6"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cxnSp>
        <p:nvCxnSpPr>
          <p:cNvPr id="11" name="Straight Connector 1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pic>
        <p:nvPicPr>
          <p:cNvPr id="13" name="Picture 12"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image00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0371" b="5171"/>
          <a:stretch/>
        </p:blipFill>
        <p:spPr bwMode="auto">
          <a:xfrm>
            <a:off x="7086600" y="6364903"/>
            <a:ext cx="152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71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71800"/>
            <a:ext cx="7772400" cy="1362075"/>
          </a:xfrm>
        </p:spPr>
        <p:txBody>
          <a:bodyPr anchor="t"/>
          <a:lstStyle>
            <a:lvl1pPr algn="ctr">
              <a:defRPr sz="4000" b="0" cap="none" baseline="0">
                <a:solidFill>
                  <a:srgbClr val="0067B1"/>
                </a:solidFill>
              </a:defRPr>
            </a:lvl1pPr>
          </a:lstStyle>
          <a:p>
            <a:r>
              <a:rPr lang="en-US" dirty="0" smtClean="0"/>
              <a:t>Click to edit Master title style</a:t>
            </a:r>
            <a:endParaRPr lang="en-US" dirty="0"/>
          </a:p>
        </p:txBody>
      </p:sp>
      <p:sp>
        <p:nvSpPr>
          <p:cNvPr id="9"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1/16/2017</a:t>
            </a:fld>
            <a:endParaRPr lang="en-US" dirty="0"/>
          </a:p>
        </p:txBody>
      </p:sp>
      <p:sp>
        <p:nvSpPr>
          <p:cNvPr id="10"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1" name="Picture 10"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2" name="Straight Connector 11"/>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descr="image00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0371" b="5171"/>
          <a:stretch/>
        </p:blipFill>
        <p:spPr bwMode="auto">
          <a:xfrm>
            <a:off x="7086600" y="6364903"/>
            <a:ext cx="152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34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itle 1"/>
          <p:cNvSpPr>
            <a:spLocks noGrp="1"/>
          </p:cNvSpPr>
          <p:nvPr>
            <p:ph type="title"/>
          </p:nvPr>
        </p:nvSpPr>
        <p:spPr>
          <a:xfrm>
            <a:off x="457200" y="76200"/>
            <a:ext cx="8229600" cy="1143000"/>
          </a:xfrm>
        </p:spPr>
        <p:txBody>
          <a:bodyPr>
            <a:normAutofit/>
          </a:bodyPr>
          <a:lstStyle>
            <a:lvl1pPr algn="l">
              <a:defRPr sz="3600">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11"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1/16/2017</a:t>
            </a:fld>
            <a:endParaRPr lang="en-US" dirty="0"/>
          </a:p>
        </p:txBody>
      </p:sp>
      <p:sp>
        <p:nvSpPr>
          <p:cNvPr id="12" name="Slide Number Placeholder 5"/>
          <p:cNvSpPr txBox="1">
            <a:spLocks/>
          </p:cNvSpPr>
          <p:nvPr userDrawn="1"/>
        </p:nvSpPr>
        <p:spPr>
          <a:xfrm>
            <a:off x="6781800" y="62642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dirty="0"/>
          </a:p>
        </p:txBody>
      </p:sp>
      <p:pic>
        <p:nvPicPr>
          <p:cNvPr id="13" name="Picture 12"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1" name="Straight Connector 2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image00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0371" b="5171"/>
          <a:stretch/>
        </p:blipFill>
        <p:spPr bwMode="auto">
          <a:xfrm>
            <a:off x="7086600" y="6364903"/>
            <a:ext cx="152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08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rgbClr val="0090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90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2" name="Title 1"/>
          <p:cNvSpPr>
            <a:spLocks noGrp="1"/>
          </p:cNvSpPr>
          <p:nvPr>
            <p:ph type="title"/>
          </p:nvPr>
        </p:nvSpPr>
        <p:spPr>
          <a:xfrm>
            <a:off x="457200" y="76200"/>
            <a:ext cx="8229600" cy="1143000"/>
          </a:xfrm>
        </p:spPr>
        <p:txBody>
          <a:bodyPr>
            <a:normAutofit/>
          </a:bodyPr>
          <a:lstStyle>
            <a:lvl1pPr algn="l">
              <a:defRPr lang="en-US" sz="3600" dirty="0">
                <a:solidFill>
                  <a:srgbClr val="0067B1"/>
                </a:solidFill>
              </a:defRPr>
            </a:lvl1pPr>
          </a:lstStyle>
          <a:p>
            <a:r>
              <a:rPr lang="en-US" dirty="0" smtClean="0"/>
              <a:t>Click to edit Master title style</a:t>
            </a:r>
            <a:endParaRPr lang="en-US" dirty="0"/>
          </a:p>
        </p:txBody>
      </p:sp>
      <p:sp>
        <p:nvSpPr>
          <p:cNvPr id="13"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1/16/2017</a:t>
            </a:fld>
            <a:endParaRPr lang="en-US" dirty="0"/>
          </a:p>
        </p:txBody>
      </p:sp>
      <p:sp>
        <p:nvSpPr>
          <p:cNvPr id="14" name="Slide Number Placeholder 5"/>
          <p:cNvSpPr txBox="1">
            <a:spLocks/>
          </p:cNvSpPr>
          <p:nvPr userDrawn="1"/>
        </p:nvSpPr>
        <p:spPr>
          <a:xfrm>
            <a:off x="6781800" y="62642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dirty="0"/>
          </a:p>
        </p:txBody>
      </p:sp>
      <p:pic>
        <p:nvPicPr>
          <p:cNvPr id="15" name="Picture 14"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3" name="Straight Connector 22"/>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2" descr="image00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0371" b="5171"/>
          <a:stretch/>
        </p:blipFill>
        <p:spPr bwMode="auto">
          <a:xfrm>
            <a:off x="7086600" y="6364903"/>
            <a:ext cx="152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71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175"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457200" y="76200"/>
            <a:ext cx="8229600" cy="1143000"/>
          </a:xfrm>
        </p:spPr>
        <p:txBody>
          <a:bodyPr>
            <a:normAutofit/>
          </a:bodyPr>
          <a:lstStyle>
            <a:lvl1pPr algn="l">
              <a:defRPr sz="3600">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11"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1/16/2017</a:t>
            </a:fld>
            <a:endParaRPr lang="en-US" dirty="0"/>
          </a:p>
        </p:txBody>
      </p:sp>
      <p:sp>
        <p:nvSpPr>
          <p:cNvPr id="12"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8" name="Picture 17" descr="BSWH_Logo_RGB.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9" name="Straight Connector 18"/>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descr="image004"/>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0371" b="5171"/>
          <a:stretch/>
        </p:blipFill>
        <p:spPr bwMode="auto">
          <a:xfrm>
            <a:off x="7086600" y="6364903"/>
            <a:ext cx="152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75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38B6F2-70FA-4F63-8AA6-E15AF7A7BAD7}" type="datetime1">
              <a:rPr lang="en-US" smtClean="0"/>
              <a:pPr/>
              <a:t>1/16/2017</a:t>
            </a:fld>
            <a:endParaRPr lang="en-US" dirty="0"/>
          </a:p>
        </p:txBody>
      </p:sp>
      <p:sp>
        <p:nvSpPr>
          <p:cNvPr id="9"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0" name="Picture 9"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1" name="Straight Connector 1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pic>
        <p:nvPicPr>
          <p:cNvPr id="7" name="Picture 2" descr="image004"/>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0371" b="5171"/>
          <a:stretch/>
        </p:blipFill>
        <p:spPr bwMode="auto">
          <a:xfrm>
            <a:off x="7086600" y="6364903"/>
            <a:ext cx="1524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029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300" b="0">
                <a:solidFill>
                  <a:srgbClr val="0067B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200">
                <a:solidFill>
                  <a:schemeClr val="bg1">
                    <a:lumMod val="75000"/>
                  </a:schemeClr>
                </a:solidFill>
                <a:latin typeface="Arial" pitchFamily="34" charset="0"/>
                <a:cs typeface="Arial" pitchFamily="34" charset="0"/>
              </a:defRPr>
            </a:lvl1pPr>
            <a:lvl2pPr marL="451320" indent="0" algn="ctr">
              <a:buNone/>
              <a:defRPr>
                <a:solidFill>
                  <a:schemeClr val="tx1">
                    <a:tint val="75000"/>
                  </a:schemeClr>
                </a:solidFill>
              </a:defRPr>
            </a:lvl2pPr>
            <a:lvl3pPr marL="902641" indent="0" algn="ctr">
              <a:buNone/>
              <a:defRPr>
                <a:solidFill>
                  <a:schemeClr val="tx1">
                    <a:tint val="75000"/>
                  </a:schemeClr>
                </a:solidFill>
              </a:defRPr>
            </a:lvl3pPr>
            <a:lvl4pPr marL="1353961" indent="0" algn="ctr">
              <a:buNone/>
              <a:defRPr>
                <a:solidFill>
                  <a:schemeClr val="tx1">
                    <a:tint val="75000"/>
                  </a:schemeClr>
                </a:solidFill>
              </a:defRPr>
            </a:lvl4pPr>
            <a:lvl5pPr marL="1805282" indent="0" algn="ctr">
              <a:buNone/>
              <a:defRPr>
                <a:solidFill>
                  <a:schemeClr val="tx1">
                    <a:tint val="75000"/>
                  </a:schemeClr>
                </a:solidFill>
              </a:defRPr>
            </a:lvl5pPr>
            <a:lvl6pPr marL="2256602" indent="0" algn="ctr">
              <a:buNone/>
              <a:defRPr>
                <a:solidFill>
                  <a:schemeClr val="tx1">
                    <a:tint val="75000"/>
                  </a:schemeClr>
                </a:solidFill>
              </a:defRPr>
            </a:lvl6pPr>
            <a:lvl7pPr marL="2707922" indent="0" algn="ctr">
              <a:buNone/>
              <a:defRPr>
                <a:solidFill>
                  <a:schemeClr val="tx1">
                    <a:tint val="75000"/>
                  </a:schemeClr>
                </a:solidFill>
              </a:defRPr>
            </a:lvl7pPr>
            <a:lvl8pPr marL="3159243" indent="0" algn="ctr">
              <a:buNone/>
              <a:defRPr>
                <a:solidFill>
                  <a:schemeClr val="tx1">
                    <a:tint val="75000"/>
                  </a:schemeClr>
                </a:solidFill>
              </a:defRPr>
            </a:lvl8pPr>
            <a:lvl9pPr marL="3610563" indent="0" algn="ctr">
              <a:buNone/>
              <a:defRPr>
                <a:solidFill>
                  <a:schemeClr val="tx1">
                    <a:tint val="75000"/>
                  </a:schemeClr>
                </a:solidFill>
              </a:defRPr>
            </a:lvl9pPr>
          </a:lstStyle>
          <a:p>
            <a:r>
              <a:rPr lang="en-US" smtClean="0"/>
              <a:t>Click to edit Master subtitle style</a:t>
            </a:r>
            <a:endParaRPr lang="en-US" dirty="0"/>
          </a:p>
        </p:txBody>
      </p:sp>
      <p:sp>
        <p:nvSpPr>
          <p:cNvPr id="6" name="Rectangle 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pic>
        <p:nvPicPr>
          <p:cNvPr id="7" name="Picture 6" descr="BSWH_Logo_RGB.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89250" y="5814646"/>
            <a:ext cx="3365500" cy="596174"/>
          </a:xfrm>
          <a:prstGeom prst="rect">
            <a:avLst/>
          </a:prstGeom>
        </p:spPr>
      </p:pic>
      <p:sp>
        <p:nvSpPr>
          <p:cNvPr id="8" name="Rectangle 7"/>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Tree>
    <p:extLst>
      <p:ext uri="{BB962C8B-B14F-4D97-AF65-F5344CB8AC3E}">
        <p14:creationId xmlns:p14="http://schemas.microsoft.com/office/powerpoint/2010/main" val="15546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76948"/>
            <a:ext cx="8382000" cy="604128"/>
          </a:xfrm>
        </p:spPr>
        <p:txBody>
          <a:bodyPr>
            <a:noAutofit/>
          </a:bodyPr>
          <a:lstStyle>
            <a:lvl1pPr algn="l">
              <a:defRPr sz="2400" b="1">
                <a:solidFill>
                  <a:srgbClr val="0067B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104900"/>
            <a:ext cx="8382000" cy="5029200"/>
          </a:xfrm>
        </p:spPr>
        <p:txBody>
          <a:bodyPr/>
          <a:lstStyle>
            <a:lvl1pPr marL="228795" indent="-227228">
              <a:defRPr>
                <a:solidFill>
                  <a:srgbClr val="4D4D4D"/>
                </a:solidFill>
                <a:latin typeface="Arial" pitchFamily="34" charset="0"/>
                <a:cs typeface="Arial" pitchFamily="34" charset="0"/>
              </a:defRPr>
            </a:lvl1pPr>
            <a:lvl2pPr>
              <a:defRPr>
                <a:solidFill>
                  <a:srgbClr val="4D4D4D"/>
                </a:solidFill>
                <a:latin typeface="Arial" pitchFamily="34" charset="0"/>
                <a:cs typeface="Arial" pitchFamily="34" charset="0"/>
              </a:defRPr>
            </a:lvl2pPr>
            <a:lvl3pPr>
              <a:defRPr>
                <a:solidFill>
                  <a:srgbClr val="4D4D4D"/>
                </a:solidFill>
                <a:latin typeface="Arial" pitchFamily="34" charset="0"/>
                <a:cs typeface="Arial" pitchFamily="34" charset="0"/>
              </a:defRPr>
            </a:lvl3pPr>
            <a:lvl4pPr>
              <a:defRPr>
                <a:solidFill>
                  <a:srgbClr val="4D4D4D"/>
                </a:solidFill>
                <a:latin typeface="Arial" pitchFamily="34" charset="0"/>
                <a:cs typeface="Arial" pitchFamily="34" charset="0"/>
              </a:defRPr>
            </a:lvl4pPr>
            <a:lvl5pPr>
              <a:defRPr>
                <a:solidFill>
                  <a:srgbClr val="4D4D4D"/>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pic>
        <p:nvPicPr>
          <p:cNvPr id="13" name="Picture 12"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57842"/>
            <a:ext cx="1828800" cy="323959"/>
          </a:xfrm>
          <a:prstGeom prst="rect">
            <a:avLst/>
          </a:prstGeom>
        </p:spPr>
      </p:pic>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defTabSz="820583"/>
            <a:endParaRPr lang="en-US" dirty="0">
              <a:solidFill>
                <a:prstClr val="white"/>
              </a:solidFill>
            </a:endParaRPr>
          </a:p>
        </p:txBody>
      </p:sp>
      <p:pic>
        <p:nvPicPr>
          <p:cNvPr id="13313" name="Picture 1"/>
          <p:cNvPicPr>
            <a:picLocks noChangeAspect="1" noChangeArrowheads="1"/>
          </p:cNvPicPr>
          <p:nvPr userDrawn="1"/>
        </p:nvPicPr>
        <p:blipFill>
          <a:blip r:embed="rId3" cstate="print"/>
          <a:srcRect/>
          <a:stretch>
            <a:fillRect/>
          </a:stretch>
        </p:blipFill>
        <p:spPr bwMode="auto">
          <a:xfrm>
            <a:off x="7617124" y="6405562"/>
            <a:ext cx="1033863" cy="376189"/>
          </a:xfrm>
          <a:prstGeom prst="rect">
            <a:avLst/>
          </a:prstGeom>
          <a:noFill/>
          <a:ln w="9525">
            <a:noFill/>
            <a:miter lim="800000"/>
            <a:headEnd/>
            <a:tailEnd/>
          </a:ln>
        </p:spPr>
      </p:pic>
      <p:sp>
        <p:nvSpPr>
          <p:cNvPr id="17" name="TextBox 16"/>
          <p:cNvSpPr txBox="1"/>
          <p:nvPr userDrawn="1"/>
        </p:nvSpPr>
        <p:spPr>
          <a:xfrm>
            <a:off x="2228850" y="6381750"/>
            <a:ext cx="5029201" cy="406025"/>
          </a:xfrm>
          <a:prstGeom prst="rect">
            <a:avLst/>
          </a:prstGeom>
          <a:noFill/>
        </p:spPr>
        <p:txBody>
          <a:bodyPr wrap="square" lIns="82058" tIns="41029" rIns="82058" bIns="41029" rtlCol="0">
            <a:spAutoFit/>
          </a:bodyPr>
          <a:lstStyle/>
          <a:p>
            <a:pPr defTabSz="820583"/>
            <a:r>
              <a:rPr lang="en-US" sz="700" dirty="0" smtClean="0">
                <a:solidFill>
                  <a:srgbClr val="4D4D4D"/>
                </a:solidFill>
              </a:rPr>
              <a:t>© 2014 KPMG LLP, a Delaware limited liability partnership and the U.S. member firm of the KPMG network of independent member firms affiliated with KPMG International Cooperative (“KPMG International”), a Swiss entity. All rights reserved. NDPPS 278710</a:t>
            </a:r>
            <a:endParaRPr lang="en-US" sz="700" dirty="0">
              <a:solidFill>
                <a:srgbClr val="4D4D4D"/>
              </a:solidFill>
            </a:endParaRPr>
          </a:p>
        </p:txBody>
      </p:sp>
    </p:spTree>
    <p:extLst>
      <p:ext uri="{BB962C8B-B14F-4D97-AF65-F5344CB8AC3E}">
        <p14:creationId xmlns:p14="http://schemas.microsoft.com/office/powerpoint/2010/main" val="20353595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6DB44-7414-4946-B5A2-3BEFA0240D02}" type="datetime1">
              <a:rPr lang="en-US" smtClean="0"/>
              <a:t>1/16/2017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B7D82-1B90-44C0-ADB8-3A9D5731A9A8}" type="slidenum">
              <a:rPr lang="en-US" smtClean="0"/>
              <a:t>‹#›</a:t>
            </a:fld>
            <a:endParaRPr lang="en-US" dirty="0"/>
          </a:p>
        </p:txBody>
      </p:sp>
    </p:spTree>
    <p:extLst>
      <p:ext uri="{BB962C8B-B14F-4D97-AF65-F5344CB8AC3E}">
        <p14:creationId xmlns:p14="http://schemas.microsoft.com/office/powerpoint/2010/main" val="58740629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hdr="0" ftr="0" dt="0"/>
  <p:txStyles>
    <p:titleStyle>
      <a:lvl1pPr algn="ctr" defTabSz="914400" rtl="0" eaLnBrk="1" latinLnBrk="0" hangingPunct="1">
        <a:spcBef>
          <a:spcPct val="0"/>
        </a:spcBef>
        <a:buNone/>
        <a:defRPr sz="4400" kern="1200">
          <a:solidFill>
            <a:srgbClr val="0067B1"/>
          </a:solidFill>
          <a:latin typeface="Arial" pitchFamily="34" charset="0"/>
          <a:ea typeface="+mj-ea"/>
          <a:cs typeface="Arial" pitchFamily="34" charset="0"/>
        </a:defRPr>
      </a:lvl1pPr>
    </p:titleStyle>
    <p:body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700" y="376947"/>
            <a:ext cx="8356600" cy="600953"/>
          </a:xfrm>
          <a:prstGeom prst="rect">
            <a:avLst/>
          </a:prstGeom>
        </p:spPr>
        <p:txBody>
          <a:bodyPr vert="horz" lIns="82058" tIns="41029" rIns="82058" bIns="41029"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93700" y="1092201"/>
            <a:ext cx="8356600" cy="5041900"/>
          </a:xfrm>
          <a:prstGeom prst="rect">
            <a:avLst/>
          </a:prstGeom>
        </p:spPr>
        <p:txBody>
          <a:bodyPr vert="horz" lIns="82058" tIns="41029" rIns="82058" bIns="4102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82058" tIns="41029" rIns="82058" bIns="41029" rtlCol="0" anchor="ctr"/>
          <a:lstStyle>
            <a:lvl1pPr algn="l">
              <a:defRPr sz="1200">
                <a:solidFill>
                  <a:schemeClr val="tx1">
                    <a:tint val="75000"/>
                  </a:schemeClr>
                </a:solidFill>
              </a:defRPr>
            </a:lvl1pPr>
          </a:lstStyle>
          <a:p>
            <a:pPr defTabSz="820583"/>
            <a:fld id="{5E36DB44-7414-4946-B5A2-3BEFA0240D02}" type="datetime1">
              <a:rPr lang="en-US" smtClean="0">
                <a:solidFill>
                  <a:prstClr val="black">
                    <a:tint val="75000"/>
                  </a:prstClr>
                </a:solidFill>
              </a:rPr>
              <a:pPr defTabSz="820583"/>
              <a:t>1/16/2017</a:t>
            </a:fld>
            <a:endParaRPr lang="en-US" dirty="0">
              <a:solidFill>
                <a:prstClr val="black">
                  <a:tint val="75000"/>
                </a:prstClr>
              </a:solidFill>
            </a:endParaRPr>
          </a:p>
        </p:txBody>
      </p:sp>
      <p:sp>
        <p:nvSpPr>
          <p:cNvPr id="5" name="Footer Placeholder 4"/>
          <p:cNvSpPr>
            <a:spLocks noGrp="1"/>
          </p:cNvSpPr>
          <p:nvPr>
            <p:ph type="ftr" sz="quarter" idx="3"/>
          </p:nvPr>
        </p:nvSpPr>
        <p:spPr>
          <a:xfrm>
            <a:off x="2228850" y="6400801"/>
            <a:ext cx="5029200" cy="417513"/>
          </a:xfrm>
          <a:prstGeom prst="rect">
            <a:avLst/>
          </a:prstGeom>
        </p:spPr>
        <p:txBody>
          <a:bodyPr vert="horz" lIns="82058" tIns="41029" rIns="82058" bIns="41029" rtlCol="0" anchor="t"/>
          <a:lstStyle>
            <a:lvl1pPr algn="l">
              <a:defRPr sz="800">
                <a:solidFill>
                  <a:srgbClr val="4D4D4D"/>
                </a:solidFill>
              </a:defRPr>
            </a:lvl1pPr>
          </a:lstStyle>
          <a:p>
            <a:pPr defTabSz="820583"/>
            <a:r>
              <a:rPr lang="en-US" dirty="0" smtClean="0"/>
              <a:t>© 2014 KPMG LLP, a Delaware limited liability partnership and the U.S. member firm of the KPMG network of independent member firms affiliated with KPMG International Cooperative (“KPMG International”), a Swiss entity. All rights reserved.</a:t>
            </a:r>
            <a:endParaRPr lang="en-US" dirty="0"/>
          </a:p>
        </p:txBody>
      </p:sp>
      <p:sp>
        <p:nvSpPr>
          <p:cNvPr id="11" name="Rectangle 10"/>
          <p:cNvSpPr/>
          <p:nvPr/>
        </p:nvSpPr>
        <p:spPr bwMode="gray">
          <a:xfrm>
            <a:off x="8400761" y="6338227"/>
            <a:ext cx="503530" cy="280987"/>
          </a:xfrm>
          <a:prstGeom prst="rect">
            <a:avLst/>
          </a:prstGeom>
        </p:spPr>
        <p:txBody>
          <a:bodyPr lIns="82058" tIns="41029" rIns="82058" bIns="41029"/>
          <a:lstStyle/>
          <a:p>
            <a:pPr algn="r" defTabSz="902641">
              <a:spcBef>
                <a:spcPct val="40000"/>
              </a:spcBef>
              <a:defRPr/>
            </a:pPr>
            <a:fld id="{6BA71C0A-9F0F-41ED-AE97-DBF05B351E59}" type="slidenum">
              <a:rPr lang="en-US" sz="900" smtClean="0">
                <a:solidFill>
                  <a:srgbClr val="0067B1"/>
                </a:solidFill>
                <a:cs typeface="Arial" pitchFamily="34" charset="0"/>
              </a:rPr>
              <a:pPr algn="r" defTabSz="902641">
                <a:spcBef>
                  <a:spcPct val="40000"/>
                </a:spcBef>
                <a:defRPr/>
              </a:pPr>
              <a:t>‹#›</a:t>
            </a:fld>
            <a:endParaRPr lang="en-US" sz="900" dirty="0">
              <a:solidFill>
                <a:srgbClr val="0067B1"/>
              </a:solidFill>
              <a:cs typeface="Arial" pitchFamily="34" charset="0"/>
            </a:endParaRPr>
          </a:p>
        </p:txBody>
      </p:sp>
    </p:spTree>
    <p:extLst>
      <p:ext uri="{BB962C8B-B14F-4D97-AF65-F5344CB8AC3E}">
        <p14:creationId xmlns:p14="http://schemas.microsoft.com/office/powerpoint/2010/main" val="40846872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iming>
    <p:tnLst>
      <p:par>
        <p:cTn id="1" dur="indefinite" restart="never" nodeType="tmRoot"/>
      </p:par>
    </p:tnLst>
  </p:timing>
  <p:hf hdr="0" ftr="0" dt="0"/>
  <p:txStyles>
    <p:titleStyle>
      <a:lvl1pPr algn="l" defTabSz="902641" rtl="0" eaLnBrk="1" latinLnBrk="0" hangingPunct="1">
        <a:spcBef>
          <a:spcPct val="0"/>
        </a:spcBef>
        <a:buNone/>
        <a:defRPr sz="2400" b="1" kern="1200">
          <a:solidFill>
            <a:srgbClr val="0067B1"/>
          </a:solidFill>
          <a:latin typeface="Arial" pitchFamily="34" charset="0"/>
          <a:ea typeface="+mj-ea"/>
          <a:cs typeface="Arial" pitchFamily="34" charset="0"/>
        </a:defRPr>
      </a:lvl1pPr>
    </p:titleStyle>
    <p:bodyStyle>
      <a:lvl1pPr marL="225660" indent="-225660" algn="l" defTabSz="902641" rtl="0" eaLnBrk="1" latinLnBrk="0" hangingPunct="1">
        <a:spcBef>
          <a:spcPct val="20000"/>
        </a:spcBef>
        <a:buClr>
          <a:schemeClr val="tx2"/>
        </a:buClr>
        <a:buFont typeface="Wingdings" pitchFamily="2" charset="2"/>
        <a:buChar char="§"/>
        <a:defRPr sz="1800" kern="1200">
          <a:solidFill>
            <a:srgbClr val="4D4D4D"/>
          </a:solidFill>
          <a:latin typeface="Arial" pitchFamily="34" charset="0"/>
          <a:ea typeface="+mn-ea"/>
          <a:cs typeface="Arial" pitchFamily="34" charset="0"/>
        </a:defRPr>
      </a:lvl1pPr>
      <a:lvl2pPr marL="451320" indent="-225660" algn="l" defTabSz="902641" rtl="0" eaLnBrk="1" latinLnBrk="0" hangingPunct="1">
        <a:spcBef>
          <a:spcPct val="20000"/>
        </a:spcBef>
        <a:buClr>
          <a:schemeClr val="tx2"/>
        </a:buClr>
        <a:buFont typeface="Wingdings" pitchFamily="2" charset="2"/>
        <a:buChar char="§"/>
        <a:defRPr sz="1600" kern="1200">
          <a:solidFill>
            <a:srgbClr val="4D4D4D"/>
          </a:solidFill>
          <a:latin typeface="Arial" pitchFamily="34" charset="0"/>
          <a:ea typeface="+mn-ea"/>
          <a:cs typeface="Arial" pitchFamily="34" charset="0"/>
        </a:defRPr>
      </a:lvl2pPr>
      <a:lvl3pPr marL="676981" indent="-225660" algn="l" defTabSz="902641" rtl="0" eaLnBrk="1" latinLnBrk="0" hangingPunct="1">
        <a:spcBef>
          <a:spcPct val="20000"/>
        </a:spcBef>
        <a:buClr>
          <a:schemeClr val="tx2"/>
        </a:buClr>
        <a:buFont typeface="Wingdings" pitchFamily="2" charset="2"/>
        <a:buChar char="§"/>
        <a:defRPr sz="1400" kern="1200">
          <a:solidFill>
            <a:srgbClr val="4D4D4D"/>
          </a:solidFill>
          <a:latin typeface="Arial" pitchFamily="34" charset="0"/>
          <a:ea typeface="+mn-ea"/>
          <a:cs typeface="Arial" pitchFamily="34" charset="0"/>
        </a:defRPr>
      </a:lvl3pPr>
      <a:lvl4pPr marL="902641" indent="-225660" algn="l" defTabSz="902641" rtl="0" eaLnBrk="1" latinLnBrk="0" hangingPunct="1">
        <a:spcBef>
          <a:spcPct val="20000"/>
        </a:spcBef>
        <a:buFont typeface="Arial" pitchFamily="34" charset="0"/>
        <a:buChar char="–"/>
        <a:defRPr sz="1200" kern="1200">
          <a:solidFill>
            <a:srgbClr val="4D4D4D"/>
          </a:solidFill>
          <a:latin typeface="Arial" pitchFamily="34" charset="0"/>
          <a:ea typeface="+mn-ea"/>
          <a:cs typeface="Arial" pitchFamily="34" charset="0"/>
        </a:defRPr>
      </a:lvl4pPr>
      <a:lvl5pPr marL="1128301" indent="-225660" algn="l" defTabSz="902641" rtl="0" eaLnBrk="1" latinLnBrk="0" hangingPunct="1">
        <a:spcBef>
          <a:spcPct val="20000"/>
        </a:spcBef>
        <a:buFont typeface="Arial" pitchFamily="34" charset="0"/>
        <a:buChar char="»"/>
        <a:defRPr sz="1200" kern="1200">
          <a:solidFill>
            <a:srgbClr val="4D4D4D"/>
          </a:solidFill>
          <a:latin typeface="Arial" pitchFamily="34" charset="0"/>
          <a:ea typeface="+mn-ea"/>
          <a:cs typeface="Arial" pitchFamily="34" charset="0"/>
        </a:defRPr>
      </a:lvl5pPr>
      <a:lvl6pPr marL="2482262" indent="-225660" algn="l" defTabSz="9026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33583" indent="-225660" algn="l" defTabSz="9026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84903" indent="-225660" algn="l" defTabSz="9026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36223" indent="-225660" algn="l" defTabSz="90264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2641" rtl="0" eaLnBrk="1" latinLnBrk="0" hangingPunct="1">
        <a:defRPr sz="1800" kern="1200">
          <a:solidFill>
            <a:schemeClr val="tx1"/>
          </a:solidFill>
          <a:latin typeface="+mn-lt"/>
          <a:ea typeface="+mn-ea"/>
          <a:cs typeface="+mn-cs"/>
        </a:defRPr>
      </a:lvl1pPr>
      <a:lvl2pPr marL="451320" algn="l" defTabSz="902641" rtl="0" eaLnBrk="1" latinLnBrk="0" hangingPunct="1">
        <a:defRPr sz="1800" kern="1200">
          <a:solidFill>
            <a:schemeClr val="tx1"/>
          </a:solidFill>
          <a:latin typeface="+mn-lt"/>
          <a:ea typeface="+mn-ea"/>
          <a:cs typeface="+mn-cs"/>
        </a:defRPr>
      </a:lvl2pPr>
      <a:lvl3pPr marL="902641" algn="l" defTabSz="902641" rtl="0" eaLnBrk="1" latinLnBrk="0" hangingPunct="1">
        <a:defRPr sz="1800" kern="1200">
          <a:solidFill>
            <a:schemeClr val="tx1"/>
          </a:solidFill>
          <a:latin typeface="+mn-lt"/>
          <a:ea typeface="+mn-ea"/>
          <a:cs typeface="+mn-cs"/>
        </a:defRPr>
      </a:lvl3pPr>
      <a:lvl4pPr marL="1353961" algn="l" defTabSz="902641" rtl="0" eaLnBrk="1" latinLnBrk="0" hangingPunct="1">
        <a:defRPr sz="1800" kern="1200">
          <a:solidFill>
            <a:schemeClr val="tx1"/>
          </a:solidFill>
          <a:latin typeface="+mn-lt"/>
          <a:ea typeface="+mn-ea"/>
          <a:cs typeface="+mn-cs"/>
        </a:defRPr>
      </a:lvl4pPr>
      <a:lvl5pPr marL="1805282" algn="l" defTabSz="902641" rtl="0" eaLnBrk="1" latinLnBrk="0" hangingPunct="1">
        <a:defRPr sz="1800" kern="1200">
          <a:solidFill>
            <a:schemeClr val="tx1"/>
          </a:solidFill>
          <a:latin typeface="+mn-lt"/>
          <a:ea typeface="+mn-ea"/>
          <a:cs typeface="+mn-cs"/>
        </a:defRPr>
      </a:lvl5pPr>
      <a:lvl6pPr marL="2256602" algn="l" defTabSz="902641" rtl="0" eaLnBrk="1" latinLnBrk="0" hangingPunct="1">
        <a:defRPr sz="1800" kern="1200">
          <a:solidFill>
            <a:schemeClr val="tx1"/>
          </a:solidFill>
          <a:latin typeface="+mn-lt"/>
          <a:ea typeface="+mn-ea"/>
          <a:cs typeface="+mn-cs"/>
        </a:defRPr>
      </a:lvl6pPr>
      <a:lvl7pPr marL="2707922" algn="l" defTabSz="902641" rtl="0" eaLnBrk="1" latinLnBrk="0" hangingPunct="1">
        <a:defRPr sz="1800" kern="1200">
          <a:solidFill>
            <a:schemeClr val="tx1"/>
          </a:solidFill>
          <a:latin typeface="+mn-lt"/>
          <a:ea typeface="+mn-ea"/>
          <a:cs typeface="+mn-cs"/>
        </a:defRPr>
      </a:lvl7pPr>
      <a:lvl8pPr marL="3159243" algn="l" defTabSz="902641" rtl="0" eaLnBrk="1" latinLnBrk="0" hangingPunct="1">
        <a:defRPr sz="1800" kern="1200">
          <a:solidFill>
            <a:schemeClr val="tx1"/>
          </a:solidFill>
          <a:latin typeface="+mn-lt"/>
          <a:ea typeface="+mn-ea"/>
          <a:cs typeface="+mn-cs"/>
        </a:defRPr>
      </a:lvl8pPr>
      <a:lvl9pPr marL="3610563" algn="l" defTabSz="90264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fda.gov/cdrh/mdruf.pdf" TargetMode="External"/><Relationship Id="rId2" Type="http://schemas.openxmlformats.org/officeDocument/2006/relationships/hyperlink" Target="http://www.fda.gov/cdrh/mdr/index.html" TargetMode="External"/><Relationship Id="rId1" Type="http://schemas.openxmlformats.org/officeDocument/2006/relationships/slideLayout" Target="../slideLayouts/slideLayout2.xml"/><Relationship Id="rId6" Type="http://schemas.openxmlformats.org/officeDocument/2006/relationships/hyperlink" Target="http://www.fda.gov/medwatch/report/hcp.htm" TargetMode="External"/><Relationship Id="rId5" Type="http://schemas.openxmlformats.org/officeDocument/2006/relationships/hyperlink" Target="http://www.fda.gov/cdrh/postsurv/note_932700.html" TargetMode="External"/><Relationship Id="rId4" Type="http://schemas.openxmlformats.org/officeDocument/2006/relationships/hyperlink" Target="http://www.fda.gov/cdrh/mdr/mdr-general.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Grp="1" noChangeArrowheads="1"/>
          </p:cNvSpPr>
          <p:nvPr>
            <p:ph type="ctrTitle"/>
          </p:nvPr>
        </p:nvSpPr>
        <p:spPr>
          <a:xfrm>
            <a:off x="381000" y="2133600"/>
            <a:ext cx="8382000" cy="1470025"/>
          </a:xfrm>
        </p:spPr>
        <p:txBody>
          <a:bodyPr>
            <a:normAutofit/>
          </a:bodyPr>
          <a:lstStyle/>
          <a:p>
            <a:pPr eaLnBrk="1" hangingPunct="1"/>
            <a:r>
              <a:rPr lang="en-US" altLang="en-US" sz="2800" b="1" dirty="0" smtClean="0"/>
              <a:t>FDA Procedure for Voluntary Reporting of Device-Related Serious Adverse Patient Events</a:t>
            </a:r>
          </a:p>
        </p:txBody>
      </p:sp>
    </p:spTree>
    <p:extLst>
      <p:ext uri="{BB962C8B-B14F-4D97-AF65-F5344CB8AC3E}">
        <p14:creationId xmlns:p14="http://schemas.microsoft.com/office/powerpoint/2010/main" val="2815459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Basic Information</a:t>
            </a:r>
            <a:endParaRPr lang="en-US" sz="2800" dirty="0"/>
          </a:p>
        </p:txBody>
      </p:sp>
      <p:sp>
        <p:nvSpPr>
          <p:cNvPr id="8" name="Rectangle 3"/>
          <p:cNvSpPr>
            <a:spLocks noGrp="1" noChangeArrowheads="1"/>
          </p:cNvSpPr>
          <p:nvPr>
            <p:ph idx="1"/>
          </p:nvPr>
        </p:nvSpPr>
        <p:spPr>
          <a:xfrm>
            <a:off x="304800" y="1828800"/>
            <a:ext cx="8229600" cy="2285999"/>
          </a:xfrm>
        </p:spPr>
        <p:txBody>
          <a:bodyPr>
            <a:normAutofit fontScale="25000" lnSpcReduction="20000"/>
          </a:bodyPr>
          <a:lstStyle/>
          <a:p>
            <a:pPr marL="0">
              <a:lnSpc>
                <a:spcPct val="120000"/>
              </a:lnSpc>
              <a:spcBef>
                <a:spcPts val="0"/>
              </a:spcBef>
              <a:spcAft>
                <a:spcPts val="1800"/>
              </a:spcAft>
              <a:buFont typeface="Wingdings" panose="05000000000000000000" pitchFamily="2" charset="2"/>
              <a:buChar char="Ø"/>
            </a:pPr>
            <a:r>
              <a:rPr lang="en-US" sz="7200" dirty="0">
                <a:solidFill>
                  <a:schemeClr val="tx1"/>
                </a:solidFill>
              </a:rPr>
              <a:t>FDA has procedures for medical personnel to </a:t>
            </a:r>
            <a:r>
              <a:rPr lang="en-US" sz="7200" dirty="0" smtClean="0">
                <a:solidFill>
                  <a:schemeClr val="tx1"/>
                </a:solidFill>
              </a:rPr>
              <a:t>voluntarily report </a:t>
            </a:r>
            <a:r>
              <a:rPr lang="en-US" sz="7200" dirty="0">
                <a:solidFill>
                  <a:schemeClr val="tx1"/>
                </a:solidFill>
              </a:rPr>
              <a:t>serious adverse events that may be related to a medical device (such as laboratory </a:t>
            </a:r>
            <a:r>
              <a:rPr lang="en-US" sz="7200" dirty="0" smtClean="0">
                <a:solidFill>
                  <a:schemeClr val="tx1"/>
                </a:solidFill>
              </a:rPr>
              <a:t>instruments, </a:t>
            </a:r>
            <a:r>
              <a:rPr lang="en-US" altLang="en-US" sz="7200" dirty="0" smtClean="0">
                <a:solidFill>
                  <a:schemeClr val="tx1"/>
                </a:solidFill>
              </a:rPr>
              <a:t>reagents or other accessory devices such as those used for phlebotomy or specimen collection).</a:t>
            </a:r>
          </a:p>
          <a:p>
            <a:pPr marL="0">
              <a:lnSpc>
                <a:spcPct val="120000"/>
              </a:lnSpc>
              <a:spcBef>
                <a:spcPts val="0"/>
              </a:spcBef>
              <a:spcAft>
                <a:spcPts val="1800"/>
              </a:spcAft>
              <a:buFont typeface="Wingdings" panose="05000000000000000000" pitchFamily="2" charset="2"/>
              <a:buChar char="Ø"/>
            </a:pPr>
            <a:r>
              <a:rPr lang="en-US" sz="7200" dirty="0">
                <a:solidFill>
                  <a:schemeClr val="tx1"/>
                </a:solidFill>
              </a:rPr>
              <a:t>The Laboratory will report any instrument, reagent or specimen collection device that has or may have caused or contributed to patient death or serious patient injury to hospital administration. </a:t>
            </a:r>
            <a:endParaRPr lang="en-US" sz="7200" dirty="0" smtClean="0">
              <a:solidFill>
                <a:schemeClr val="tx1"/>
              </a:solidFill>
            </a:endParaRPr>
          </a:p>
          <a:p>
            <a:pPr marL="0">
              <a:lnSpc>
                <a:spcPct val="120000"/>
              </a:lnSpc>
              <a:spcBef>
                <a:spcPts val="0"/>
              </a:spcBef>
              <a:spcAft>
                <a:spcPts val="1800"/>
              </a:spcAft>
              <a:buFont typeface="Wingdings" panose="05000000000000000000" pitchFamily="2" charset="2"/>
              <a:buChar char="Ø"/>
            </a:pPr>
            <a:r>
              <a:rPr lang="en-US" sz="7200" dirty="0" smtClean="0">
                <a:solidFill>
                  <a:schemeClr val="tx1"/>
                </a:solidFill>
              </a:rPr>
              <a:t>All </a:t>
            </a:r>
            <a:r>
              <a:rPr lang="en-US" sz="7200" dirty="0">
                <a:solidFill>
                  <a:schemeClr val="tx1"/>
                </a:solidFill>
              </a:rPr>
              <a:t>laboratory personnel will be trained in the FDA’s procedure for voluntary reporting device-related serious adverse patient events.</a:t>
            </a:r>
          </a:p>
          <a:p>
            <a:pPr marL="1587" indent="0" eaLnBrk="1" hangingPunct="1">
              <a:buNone/>
            </a:pPr>
            <a:endParaRPr lang="en-US" altLang="en-US" sz="2000" dirty="0"/>
          </a:p>
          <a:p>
            <a:pPr marL="1587" indent="0" eaLnBrk="1" hangingPunct="1">
              <a:buNone/>
            </a:pPr>
            <a:endParaRPr lang="en-US" altLang="en-US" sz="2000" dirty="0" smtClean="0"/>
          </a:p>
        </p:txBody>
      </p:sp>
      <p:sp>
        <p:nvSpPr>
          <p:cNvPr id="9" name="Rectangle 8"/>
          <p:cNvSpPr/>
          <p:nvPr/>
        </p:nvSpPr>
        <p:spPr>
          <a:xfrm>
            <a:off x="6934200" y="6362700"/>
            <a:ext cx="152400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5053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Reporting Criteria</a:t>
            </a:r>
            <a:endParaRPr lang="en-US" sz="2800"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2</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23961972"/>
              </p:ext>
            </p:extLst>
          </p:nvPr>
        </p:nvGraphicFramePr>
        <p:xfrm>
          <a:off x="685801" y="1600200"/>
          <a:ext cx="7162799" cy="4495800"/>
        </p:xfrm>
        <a:graphic>
          <a:graphicData uri="http://schemas.openxmlformats.org/drawingml/2006/table">
            <a:tbl>
              <a:tblPr firstRow="1" firstCol="1" bandRow="1">
                <a:tableStyleId>{5C22544A-7EE6-4342-B048-85BDC9FD1C3A}</a:tableStyleId>
              </a:tblPr>
              <a:tblGrid>
                <a:gridCol w="7162799"/>
              </a:tblGrid>
              <a:tr h="4495800">
                <a:tc>
                  <a:txBody>
                    <a:bodyPr/>
                    <a:lstStyle/>
                    <a:p>
                      <a:pPr marL="0" marR="0" indent="0" algn="just">
                        <a:spcBef>
                          <a:spcPts val="0"/>
                        </a:spcBef>
                        <a:spcAft>
                          <a:spcPts val="0"/>
                        </a:spcAft>
                        <a:buFont typeface="Arial" panose="020B0604020202020204" pitchFamily="34" charset="0"/>
                        <a:buNone/>
                      </a:pPr>
                      <a:endParaRPr lang="en-US" sz="2000" b="0" dirty="0">
                        <a:solidFill>
                          <a:schemeClr val="tx1"/>
                        </a:solidFill>
                        <a:effectLst/>
                        <a:latin typeface="Arial" panose="020B0604020202020204" pitchFamily="34" charset="0"/>
                        <a:cs typeface="Arial" panose="020B0604020202020204" pitchFamily="34" charset="0"/>
                      </a:endParaRPr>
                    </a:p>
                    <a:p>
                      <a:pPr marL="342900" marR="0" indent="-342900" algn="just">
                        <a:spcBef>
                          <a:spcPts val="0"/>
                        </a:spcBef>
                        <a:spcAft>
                          <a:spcPts val="0"/>
                        </a:spcAft>
                        <a:buFont typeface="Arial" panose="020B0604020202020204" pitchFamily="34" charset="0"/>
                        <a:buChar char="•"/>
                      </a:pPr>
                      <a:r>
                        <a:rPr lang="en-US" sz="2000" b="0" dirty="0">
                          <a:solidFill>
                            <a:schemeClr val="tx1"/>
                          </a:solidFill>
                          <a:effectLst/>
                          <a:latin typeface="Arial" panose="020B0604020202020204" pitchFamily="34" charset="0"/>
                          <a:cs typeface="Arial" panose="020B0604020202020204" pitchFamily="34" charset="0"/>
                        </a:rPr>
                        <a:t>Device malfunctions or problems that are reportable may relate to any aspect of a test, including hardware, user instructions provided by the manufacturer, reagents or calibration or to user error (since it is possible that the user error may be related to faulty instrument instructions or design). </a:t>
                      </a:r>
                      <a:endParaRPr lang="en-US" sz="2000" b="0" dirty="0" smtClean="0">
                        <a:solidFill>
                          <a:schemeClr val="tx1"/>
                        </a:solidFill>
                        <a:effectLst/>
                        <a:latin typeface="Arial" panose="020B0604020202020204" pitchFamily="34" charset="0"/>
                        <a:cs typeface="Arial" panose="020B0604020202020204" pitchFamily="34" charset="0"/>
                      </a:endParaRPr>
                    </a:p>
                    <a:p>
                      <a:pPr marL="342900" marR="0" indent="-342900" algn="just">
                        <a:spcBef>
                          <a:spcPts val="0"/>
                        </a:spcBef>
                        <a:spcAft>
                          <a:spcPts val="0"/>
                        </a:spcAft>
                        <a:buFont typeface="Arial" panose="020B0604020202020204" pitchFamily="34" charset="0"/>
                        <a:buChar char="•"/>
                      </a:pPr>
                      <a:endParaRPr lang="en-US" sz="2000" b="0" dirty="0" smtClean="0">
                        <a:solidFill>
                          <a:schemeClr val="tx1"/>
                        </a:solidFill>
                        <a:effectLst/>
                        <a:latin typeface="Arial" panose="020B0604020202020204" pitchFamily="34" charset="0"/>
                        <a:cs typeface="Arial" panose="020B0604020202020204" pitchFamily="34" charset="0"/>
                      </a:endParaRPr>
                    </a:p>
                    <a:p>
                      <a:pPr marL="342900" marR="0" indent="-342900" algn="just">
                        <a:spcBef>
                          <a:spcPts val="0"/>
                        </a:spcBef>
                        <a:spcAft>
                          <a:spcPts val="0"/>
                        </a:spcAft>
                        <a:buFont typeface="Arial" panose="020B0604020202020204" pitchFamily="34" charset="0"/>
                        <a:buChar char="•"/>
                      </a:pPr>
                      <a:r>
                        <a:rPr lang="en-US" sz="2000" b="0" dirty="0" smtClean="0">
                          <a:solidFill>
                            <a:schemeClr val="tx1"/>
                          </a:solidFill>
                          <a:effectLst/>
                          <a:latin typeface="Arial" panose="020B0604020202020204" pitchFamily="34" charset="0"/>
                          <a:cs typeface="Arial" panose="020B0604020202020204" pitchFamily="34" charset="0"/>
                        </a:rPr>
                        <a:t>An </a:t>
                      </a:r>
                      <a:r>
                        <a:rPr lang="en-US" sz="2000" b="0" dirty="0">
                          <a:solidFill>
                            <a:schemeClr val="tx1"/>
                          </a:solidFill>
                          <a:effectLst/>
                          <a:latin typeface="Arial" panose="020B0604020202020204" pitchFamily="34" charset="0"/>
                          <a:cs typeface="Arial" panose="020B0604020202020204" pitchFamily="34" charset="0"/>
                        </a:rPr>
                        <a:t>adverse patient event that may have resulted from inherent limitations in an analytic system (limitations of sensitivity, specificity, accuracy, precision, </a:t>
                      </a:r>
                      <a:r>
                        <a:rPr lang="en-US" sz="2000" b="0" dirty="0" err="1">
                          <a:solidFill>
                            <a:schemeClr val="tx1"/>
                          </a:solidFill>
                          <a:effectLst/>
                          <a:latin typeface="Arial" panose="020B0604020202020204" pitchFamily="34" charset="0"/>
                          <a:cs typeface="Arial" panose="020B0604020202020204" pitchFamily="34" charset="0"/>
                        </a:rPr>
                        <a:t>etc</a:t>
                      </a:r>
                      <a:r>
                        <a:rPr lang="en-US" sz="2000" b="0" dirty="0">
                          <a:solidFill>
                            <a:schemeClr val="tx1"/>
                          </a:solidFill>
                          <a:effectLst/>
                          <a:latin typeface="Arial" panose="020B0604020202020204" pitchFamily="34" charset="0"/>
                          <a:cs typeface="Arial" panose="020B0604020202020204" pitchFamily="34" charset="0"/>
                        </a:rPr>
                        <a:t>) is not reportable.</a:t>
                      </a:r>
                    </a:p>
                    <a:p>
                      <a:pPr marL="0" marR="0" algn="just">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a:t>
                      </a:r>
                    </a:p>
                    <a:p>
                      <a:pPr marL="0" marR="0" algn="just">
                        <a:spcBef>
                          <a:spcPts val="0"/>
                        </a:spcBef>
                        <a:spcAft>
                          <a:spcPts val="0"/>
                        </a:spcAft>
                      </a:pPr>
                      <a:r>
                        <a:rPr lang="en-US" sz="600" dirty="0">
                          <a:solidFill>
                            <a:schemeClr val="tx1"/>
                          </a:solidFill>
                          <a:effectLst/>
                          <a:latin typeface="Arial" panose="020B0604020202020204" pitchFamily="34" charset="0"/>
                          <a:cs typeface="Arial" panose="020B0604020202020204" pitchFamily="34" charset="0"/>
                        </a:rPr>
                        <a:t> </a:t>
                      </a:r>
                      <a:endParaRPr lang="en-US" sz="700" dirty="0">
                        <a:solidFill>
                          <a:schemeClr val="tx1"/>
                        </a:solidFill>
                        <a:effectLst/>
                        <a:latin typeface="Arial" panose="020B0604020202020204" pitchFamily="34" charset="0"/>
                        <a:cs typeface="Arial" panose="020B0604020202020204" pitchFamily="34" charset="0"/>
                      </a:endParaRPr>
                    </a:p>
                    <a:p>
                      <a:pPr marL="0" marR="0" algn="just">
                        <a:spcBef>
                          <a:spcPts val="0"/>
                        </a:spcBef>
                        <a:spcAft>
                          <a:spcPts val="0"/>
                        </a:spcAft>
                      </a:pPr>
                      <a:r>
                        <a:rPr lang="en-US" sz="6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cs typeface="Arial" panose="020B0604020202020204" pitchFamily="34" charset="0"/>
                      </a:endParaRPr>
                    </a:p>
                    <a:p>
                      <a:pPr marL="0" marR="0" algn="just">
                        <a:spcBef>
                          <a:spcPts val="0"/>
                        </a:spcBef>
                        <a:spcAft>
                          <a:spcPts val="0"/>
                        </a:spcAft>
                      </a:pPr>
                      <a:r>
                        <a:rPr lang="en-US" sz="600" dirty="0">
                          <a:solidFill>
                            <a:schemeClr val="tx1"/>
                          </a:solidFill>
                          <a:effectLst/>
                          <a:latin typeface="Arial" panose="020B0604020202020204" pitchFamily="34" charset="0"/>
                          <a:cs typeface="Arial" panose="020B0604020202020204" pitchFamily="34" charset="0"/>
                        </a:rPr>
                        <a:t> </a:t>
                      </a:r>
                      <a:endParaRPr lang="en-US" sz="700" dirty="0">
                        <a:solidFill>
                          <a:schemeClr val="tx1"/>
                        </a:solidFill>
                        <a:effectLst/>
                        <a:latin typeface="Arial" panose="020B0604020202020204" pitchFamily="34" charset="0"/>
                        <a:cs typeface="Arial" panose="020B0604020202020204" pitchFamily="34" charset="0"/>
                      </a:endParaRPr>
                    </a:p>
                    <a:p>
                      <a:pPr marL="0" marR="0" algn="just">
                        <a:spcBef>
                          <a:spcPts val="0"/>
                        </a:spcBef>
                        <a:spcAft>
                          <a:spcPts val="0"/>
                        </a:spcAft>
                      </a:pPr>
                      <a:r>
                        <a:rPr lang="en-US" sz="600" dirty="0">
                          <a:solidFill>
                            <a:schemeClr val="tx1"/>
                          </a:solidFill>
                          <a:effectLst/>
                          <a:latin typeface="Arial" panose="020B0604020202020204" pitchFamily="34" charset="0"/>
                          <a:cs typeface="Arial" panose="020B0604020202020204" pitchFamily="34" charset="0"/>
                        </a:rPr>
                        <a:t> </a:t>
                      </a:r>
                      <a:endParaRPr lang="en-US" sz="700" dirty="0">
                        <a:solidFill>
                          <a:schemeClr val="tx1"/>
                        </a:solidFill>
                        <a:effectLst/>
                        <a:latin typeface="Arial" panose="020B0604020202020204" pitchFamily="34" charset="0"/>
                        <a:cs typeface="Arial" panose="020B0604020202020204" pitchFamily="34" charset="0"/>
                      </a:endParaRPr>
                    </a:p>
                  </a:txBody>
                  <a:tcPr marL="44167" marR="44167" marT="0" marB="0">
                    <a:noFill/>
                  </a:tcPr>
                </a:tc>
              </a:tr>
            </a:tbl>
          </a:graphicData>
        </a:graphic>
      </p:graphicFrame>
      <p:sp>
        <p:nvSpPr>
          <p:cNvPr id="6" name="Rectangle 5"/>
          <p:cNvSpPr/>
          <p:nvPr/>
        </p:nvSpPr>
        <p:spPr>
          <a:xfrm>
            <a:off x="6934200" y="6362700"/>
            <a:ext cx="182880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278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Reporting Process</a:t>
            </a:r>
            <a:endParaRPr lang="en-US" sz="2800"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3</a:t>
            </a:fld>
            <a:endParaRPr lang="en-US" dirty="0"/>
          </a:p>
        </p:txBody>
      </p:sp>
      <p:sp>
        <p:nvSpPr>
          <p:cNvPr id="6" name="Rectangle 5"/>
          <p:cNvSpPr/>
          <p:nvPr/>
        </p:nvSpPr>
        <p:spPr>
          <a:xfrm>
            <a:off x="6934200" y="6362700"/>
            <a:ext cx="182880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200" y="4953000"/>
            <a:ext cx="184731" cy="369332"/>
          </a:xfrm>
          <a:prstGeom prst="rect">
            <a:avLst/>
          </a:prstGeom>
          <a:noFill/>
        </p:spPr>
        <p:txBody>
          <a:bodyPr wrap="none" rtlCol="0">
            <a:spAutoFit/>
          </a:bodyPr>
          <a:lstStyle/>
          <a:p>
            <a:endParaRPr lang="en-US" dirty="0"/>
          </a:p>
        </p:txBody>
      </p:sp>
      <p:sp>
        <p:nvSpPr>
          <p:cNvPr id="7" name="TextBox 6"/>
          <p:cNvSpPr txBox="1"/>
          <p:nvPr/>
        </p:nvSpPr>
        <p:spPr>
          <a:xfrm>
            <a:off x="609600" y="4800600"/>
            <a:ext cx="184731" cy="369332"/>
          </a:xfrm>
          <a:prstGeom prst="rect">
            <a:avLst/>
          </a:prstGeom>
          <a:noFill/>
        </p:spPr>
        <p:txBody>
          <a:bodyPr wrap="none" rtlCol="0">
            <a:spAutoFit/>
          </a:bodyPr>
          <a:lstStyle/>
          <a:p>
            <a:endParaRPr lang="en-US" dirty="0"/>
          </a:p>
        </p:txBody>
      </p:sp>
      <p:sp>
        <p:nvSpPr>
          <p:cNvPr id="8" name="TextBox 7"/>
          <p:cNvSpPr txBox="1"/>
          <p:nvPr/>
        </p:nvSpPr>
        <p:spPr>
          <a:xfrm>
            <a:off x="188032" y="1066800"/>
            <a:ext cx="8601687" cy="4878259"/>
          </a:xfrm>
          <a:prstGeom prst="rect">
            <a:avLst/>
          </a:prstGeom>
          <a:noFill/>
        </p:spPr>
        <p:txBody>
          <a:bodyPr wrap="square" rtlCol="0">
            <a:spAutoFit/>
          </a:bodyPr>
          <a:lstStyle/>
          <a:p>
            <a:pPr>
              <a:spcAft>
                <a:spcPts val="600"/>
              </a:spcAft>
            </a:pPr>
            <a:r>
              <a:rPr lang="en-US" sz="1400" dirty="0">
                <a:latin typeface="Arial" panose="020B0604020202020204" pitchFamily="34" charset="0"/>
                <a:cs typeface="Arial" panose="020B0604020202020204" pitchFamily="34" charset="0"/>
              </a:rPr>
              <a:t>If a clinical staff member suspects that a laboratory instrument, reagent or other device has or may have caused or contributed to a patient death or serious patient injury, the following steps should be taken:</a:t>
            </a:r>
          </a:p>
          <a:p>
            <a:pPr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staff member must notify the appropriate laboratory CLIA director and Administrative Director immediately upon discovery. </a:t>
            </a:r>
            <a:endParaRPr lang="en-US" sz="1400" dirty="0" smtClean="0">
              <a:latin typeface="Arial" panose="020B0604020202020204" pitchFamily="34" charset="0"/>
              <a:cs typeface="Arial" panose="020B0604020202020204" pitchFamily="34" charset="0"/>
            </a:endParaRPr>
          </a:p>
          <a:p>
            <a:pPr lvl="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Laboratory </a:t>
            </a:r>
            <a:r>
              <a:rPr lang="en-US" sz="1400" dirty="0">
                <a:latin typeface="Arial" panose="020B0604020202020204" pitchFamily="34" charset="0"/>
                <a:cs typeface="Arial" panose="020B0604020202020204" pitchFamily="34" charset="0"/>
              </a:rPr>
              <a:t>leadership will notify the hospital Risk Management Department immediately. </a:t>
            </a:r>
          </a:p>
          <a:p>
            <a:pPr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Risk Management will investigate the event to document the required information that may be necessary for reporting the event. Risk Management will utilize FDA form 3500A as an investigational guide:</a:t>
            </a:r>
          </a:p>
          <a:p>
            <a:pPr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event will be reported to the Baylor Scott &amp; White Health using the MIDAS SSOS system.</a:t>
            </a:r>
          </a:p>
          <a:p>
            <a:pPr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If the event is death, the FDA and the device manufacturer will be notified. The FDA and device manufacturer will be notified using the form 3500A.</a:t>
            </a:r>
          </a:p>
          <a:p>
            <a:pPr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If the event is serious patient injury, the manufacturer will be notified. If the manufacturer is unknown, the FDA will be notified.</a:t>
            </a:r>
          </a:p>
          <a:p>
            <a:pPr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Risk Management will complete the MDR report if necessary (dependent on event) and submitted the report electronically to the appropriate party as soon as possible but no later than 10 days of discovery of the event.</a:t>
            </a:r>
          </a:p>
          <a:p>
            <a:pPr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If an event occurs, the Laboratory will submit an annual report of the device-related events using FDA form 3419.</a:t>
            </a:r>
          </a:p>
          <a:p>
            <a:pPr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All reports will be maintained by Risk Management for at least five years.</a:t>
            </a:r>
          </a:p>
        </p:txBody>
      </p:sp>
    </p:spTree>
    <p:extLst>
      <p:ext uri="{BB962C8B-B14F-4D97-AF65-F5344CB8AC3E}">
        <p14:creationId xmlns:p14="http://schemas.microsoft.com/office/powerpoint/2010/main" val="3964278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Additional Resources</a:t>
            </a:r>
            <a:endParaRPr lang="en-US" sz="2800"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4</a:t>
            </a:fld>
            <a:endParaRPr lang="en-US" dirty="0"/>
          </a:p>
        </p:txBody>
      </p:sp>
      <p:sp>
        <p:nvSpPr>
          <p:cNvPr id="5" name="Content Placeholder 4"/>
          <p:cNvSpPr>
            <a:spLocks noGrp="1"/>
          </p:cNvSpPr>
          <p:nvPr>
            <p:ph idx="1"/>
          </p:nvPr>
        </p:nvSpPr>
        <p:spPr>
          <a:xfrm>
            <a:off x="304800" y="1752600"/>
            <a:ext cx="8763000" cy="2590799"/>
          </a:xfrm>
        </p:spPr>
        <p:txBody>
          <a:bodyPr>
            <a:normAutofit/>
          </a:bodyPr>
          <a:lstStyle/>
          <a:p>
            <a:pPr marL="0" marR="0">
              <a:spcBef>
                <a:spcPts val="0"/>
              </a:spcBef>
              <a:spcAft>
                <a:spcPts val="0"/>
              </a:spcAft>
            </a:pPr>
            <a:r>
              <a:rPr lang="en-US" dirty="0">
                <a:solidFill>
                  <a:schemeClr val="tx1"/>
                </a:solidFill>
              </a:rPr>
              <a:t>Additional information about MDR (medical device reporting) may be found on the FDA website, </a:t>
            </a:r>
            <a:r>
              <a:rPr lang="en-US" u="sng" dirty="0">
                <a:solidFill>
                  <a:schemeClr val="tx1"/>
                </a:solidFill>
                <a:hlinkClick r:id="rId2"/>
              </a:rPr>
              <a:t>http://www.fda.gov/cdrh/mdr/index.html</a:t>
            </a:r>
            <a:r>
              <a:rPr lang="en-US" dirty="0">
                <a:solidFill>
                  <a:schemeClr val="tx1"/>
                </a:solidFill>
              </a:rPr>
              <a:t> , </a:t>
            </a:r>
            <a:r>
              <a:rPr lang="en-US" u="sng" dirty="0">
                <a:solidFill>
                  <a:schemeClr val="tx1"/>
                </a:solidFill>
                <a:hlinkClick r:id="rId3"/>
              </a:rPr>
              <a:t>www.fda.gov/cdrh/mdruf.pdf</a:t>
            </a:r>
            <a:r>
              <a:rPr lang="en-US" dirty="0">
                <a:solidFill>
                  <a:schemeClr val="tx1"/>
                </a:solidFill>
              </a:rPr>
              <a:t>, </a:t>
            </a:r>
            <a:r>
              <a:rPr lang="en-US" u="sng" dirty="0">
                <a:solidFill>
                  <a:schemeClr val="tx1"/>
                </a:solidFill>
                <a:hlinkClick r:id="rId4"/>
              </a:rPr>
              <a:t>www.fda.gov/cdrh/mdr/mdr-general.html</a:t>
            </a:r>
            <a:r>
              <a:rPr lang="en-US" dirty="0">
                <a:solidFill>
                  <a:schemeClr val="tx1"/>
                </a:solidFill>
              </a:rPr>
              <a:t> , </a:t>
            </a:r>
            <a:r>
              <a:rPr lang="en-US" dirty="0" smtClean="0">
                <a:solidFill>
                  <a:schemeClr val="tx1"/>
                </a:solidFill>
              </a:rPr>
              <a:t>and </a:t>
            </a:r>
            <a:r>
              <a:rPr lang="en-US" u="sng" dirty="0" smtClean="0">
                <a:solidFill>
                  <a:schemeClr val="tx1"/>
                </a:solidFill>
                <a:hlinkClick r:id="rId5"/>
              </a:rPr>
              <a:t>www.fda.gov/cdrh/postsurv/note_932700.html</a:t>
            </a:r>
            <a:r>
              <a:rPr lang="en-US" dirty="0" smtClean="0">
                <a:solidFill>
                  <a:schemeClr val="tx1"/>
                </a:solidFill>
              </a:rPr>
              <a:t> </a:t>
            </a:r>
            <a:endParaRPr lang="en-US" dirty="0">
              <a:solidFill>
                <a:schemeClr val="tx1"/>
              </a:solidFill>
            </a:endParaRPr>
          </a:p>
          <a:p>
            <a:pPr marL="0" marR="0" indent="0" algn="just">
              <a:spcBef>
                <a:spcPts val="0"/>
              </a:spcBef>
              <a:spcAft>
                <a:spcPts val="0"/>
              </a:spcAft>
              <a:buNone/>
            </a:pPr>
            <a:endParaRPr lang="en-US" dirty="0" smtClean="0">
              <a:solidFill>
                <a:schemeClr val="tx1"/>
              </a:solidFill>
            </a:endParaRPr>
          </a:p>
          <a:p>
            <a:pPr marL="0" marR="0" indent="0" algn="just">
              <a:spcBef>
                <a:spcPts val="0"/>
              </a:spcBef>
              <a:spcAft>
                <a:spcPts val="0"/>
              </a:spcAft>
              <a:buNone/>
            </a:pPr>
            <a:endParaRPr lang="en-US" dirty="0">
              <a:solidFill>
                <a:schemeClr val="tx1"/>
              </a:solidFill>
            </a:endParaRPr>
          </a:p>
          <a:p>
            <a:pPr marL="0" marR="0" algn="just">
              <a:spcBef>
                <a:spcPts val="0"/>
              </a:spcBef>
              <a:spcAft>
                <a:spcPts val="0"/>
              </a:spcAft>
            </a:pPr>
            <a:r>
              <a:rPr lang="en-US" dirty="0" smtClean="0">
                <a:solidFill>
                  <a:schemeClr val="tx1"/>
                </a:solidFill>
              </a:rPr>
              <a:t>FDA procedure for how </a:t>
            </a:r>
            <a:r>
              <a:rPr lang="en-US" dirty="0">
                <a:solidFill>
                  <a:schemeClr val="tx1"/>
                </a:solidFill>
              </a:rPr>
              <a:t>to submit a voluntary report is provided at </a:t>
            </a:r>
            <a:r>
              <a:rPr lang="en-US" u="sng" dirty="0">
                <a:solidFill>
                  <a:schemeClr val="tx1"/>
                </a:solidFill>
                <a:hlinkClick r:id="rId6"/>
              </a:rPr>
              <a:t>http://www.fda.gov/medwatch/report/hcp.htm</a:t>
            </a:r>
            <a:endParaRPr lang="en-US" dirty="0">
              <a:solidFill>
                <a:schemeClr val="tx1"/>
              </a:solidFill>
            </a:endParaRPr>
          </a:p>
          <a:p>
            <a:pPr marL="1587" indent="0">
              <a:buNone/>
            </a:pPr>
            <a:endParaRPr lang="en-US" dirty="0"/>
          </a:p>
        </p:txBody>
      </p:sp>
      <p:sp>
        <p:nvSpPr>
          <p:cNvPr id="6" name="Rectangle 5"/>
          <p:cNvSpPr/>
          <p:nvPr/>
        </p:nvSpPr>
        <p:spPr>
          <a:xfrm>
            <a:off x="6934200" y="6362700"/>
            <a:ext cx="175260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818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BSWH">
  <a:themeElements>
    <a:clrScheme name="BSWH">
      <a:dk1>
        <a:sysClr val="windowText" lastClr="000000"/>
      </a:dk1>
      <a:lt1>
        <a:sysClr val="window" lastClr="FFFFFF"/>
      </a:lt1>
      <a:dk2>
        <a:srgbClr val="0067B1"/>
      </a:dk2>
      <a:lt2>
        <a:srgbClr val="EEECE1"/>
      </a:lt2>
      <a:accent1>
        <a:srgbClr val="72C7E7"/>
      </a:accent1>
      <a:accent2>
        <a:srgbClr val="FF5800"/>
      </a:accent2>
      <a:accent3>
        <a:srgbClr val="00AF3F"/>
      </a:accent3>
      <a:accent4>
        <a:srgbClr val="FFD478"/>
      </a:accent4>
      <a:accent5>
        <a:srgbClr val="0090BA"/>
      </a:accent5>
      <a:accent6>
        <a:srgbClr val="FFB652"/>
      </a:accent6>
      <a:hlink>
        <a:srgbClr val="0000FF"/>
      </a:hlink>
      <a:folHlink>
        <a:srgbClr val="99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78710_Baylor Scott &amp; White Presentation-2">
  <a:themeElements>
    <a:clrScheme name="BSWH">
      <a:dk1>
        <a:sysClr val="windowText" lastClr="000000"/>
      </a:dk1>
      <a:lt1>
        <a:sysClr val="window" lastClr="FFFFFF"/>
      </a:lt1>
      <a:dk2>
        <a:srgbClr val="0067B1"/>
      </a:dk2>
      <a:lt2>
        <a:srgbClr val="EEECE1"/>
      </a:lt2>
      <a:accent1>
        <a:srgbClr val="72C7E7"/>
      </a:accent1>
      <a:accent2>
        <a:srgbClr val="FF5800"/>
      </a:accent2>
      <a:accent3>
        <a:srgbClr val="00AF3F"/>
      </a:accent3>
      <a:accent4>
        <a:srgbClr val="FFD478"/>
      </a:accent4>
      <a:accent5>
        <a:srgbClr val="0090BA"/>
      </a:accent5>
      <a:accent6>
        <a:srgbClr val="FFB652"/>
      </a:accent6>
      <a:hlink>
        <a:srgbClr val="0000FF"/>
      </a:hlink>
      <a:folHlink>
        <a:srgbClr val="99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45EFB42DF4084586A5528D5640223B" ma:contentTypeVersion="0" ma:contentTypeDescription="Create a new document." ma:contentTypeScope="" ma:versionID="4ba495316ace41b50e69c987479462b3">
  <xsd:schema xmlns:xsd="http://www.w3.org/2001/XMLSchema" xmlns:xs="http://www.w3.org/2001/XMLSchema" xmlns:p="http://schemas.microsoft.com/office/2006/metadata/properties" xmlns:ns1="http://schemas.microsoft.com/sharepoint/v3" xmlns:ns2="fdd401dd-0544-4b36-a403-36e55b57f0ec" xmlns:ns3="71210548-68c7-466a-a508-23e448383ee8" targetNamespace="http://schemas.microsoft.com/office/2006/metadata/properties" ma:root="true" ma:fieldsID="450bc255ffca3b114f47b343e9567551" ns1:_="" ns2:_="" ns3:_="">
    <xsd:import namespace="http://schemas.microsoft.com/sharepoint/v3"/>
    <xsd:import namespace="fdd401dd-0544-4b36-a403-36e55b57f0ec"/>
    <xsd:import namespace="71210548-68c7-466a-a508-23e448383ee8"/>
    <xsd:element name="properties">
      <xsd:complexType>
        <xsd:sequence>
          <xsd:element name="documentManagement">
            <xsd:complexType>
              <xsd:all>
                <xsd:element ref="ns1:PublishingStartDate" minOccurs="0"/>
                <xsd:element ref="ns1:PublishingExpirationDate" minOccurs="0"/>
                <xsd:element ref="ns2:Baylor_x0020_EntityTaxHTField0" minOccurs="0"/>
                <xsd:element ref="ns3:Councils_x0020_and_x0020_Committees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d401dd-0544-4b36-a403-36e55b57f0ec" elementFormDefault="qualified">
    <xsd:import namespace="http://schemas.microsoft.com/office/2006/documentManagement/types"/>
    <xsd:import namespace="http://schemas.microsoft.com/office/infopath/2007/PartnerControls"/>
    <xsd:element name="Baylor_x0020_EntityTaxHTField0" ma:index="10" nillable="true" ma:displayName="Baylor Entity_0" ma:hidden="true" ma:internalName="Baylor_x0020_EntityTaxHTField0">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210548-68c7-466a-a508-23e448383ee8" elementFormDefault="qualified">
    <xsd:import namespace="http://schemas.microsoft.com/office/2006/documentManagement/types"/>
    <xsd:import namespace="http://schemas.microsoft.com/office/infopath/2007/PartnerControls"/>
    <xsd:element name="Councils_x0020_and_x0020_CommitteesTaxHTField0" ma:index="11" nillable="true" ma:displayName="Councils and Committees_0" ma:hidden="true" ma:internalName="Councils_x0020_and_x0020_CommitteesTaxHTField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Item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uncils_x0020_and_x0020_CommitteesTaxHTField0 xmlns="71210548-68c7-466a-a508-23e448383ee8" xsi:nil="true"/>
    <Baylor_x0020_EntityTaxHTField0 xmlns="fdd401dd-0544-4b36-a403-36e55b57f0ec">BHCS|3d56efe3-1275-4340-adb7-4f672fc44434</Baylor_x0020_EntityTaxHTField0>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6DCEC98-7149-4289-B5C0-1186B713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dd401dd-0544-4b36-a403-36e55b57f0ec"/>
    <ds:schemaRef ds:uri="71210548-68c7-466a-a508-23e448383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192E68-19AB-4B78-AAC8-9A684E13EE98}">
  <ds:schemaRefs>
    <ds:schemaRef ds:uri="http://schemas.microsoft.com/sharepoint/v3/contenttype/forms"/>
  </ds:schemaRefs>
</ds:datastoreItem>
</file>

<file path=customXml/itemProps3.xml><?xml version="1.0" encoding="utf-8"?>
<ds:datastoreItem xmlns:ds="http://schemas.openxmlformats.org/officeDocument/2006/customXml" ds:itemID="{AA173696-1DE1-4A3A-85F9-FF55CF672739}">
  <ds:schemaRefs>
    <ds:schemaRef ds:uri="http://www.w3.org/XML/1998/namespace"/>
    <ds:schemaRef ds:uri="http://schemas.microsoft.com/sharepoint/v3"/>
    <ds:schemaRef ds:uri="http://purl.org/dc/dcmitype/"/>
    <ds:schemaRef ds:uri="http://purl.org/dc/elements/1.1/"/>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71210548-68c7-466a-a508-23e448383ee8"/>
    <ds:schemaRef ds:uri="fdd401dd-0544-4b36-a403-36e55b57f0ec"/>
  </ds:schemaRefs>
</ds:datastoreItem>
</file>

<file path=docProps/app.xml><?xml version="1.0" encoding="utf-8"?>
<Properties xmlns="http://schemas.openxmlformats.org/officeDocument/2006/extended-properties" xmlns:vt="http://schemas.openxmlformats.org/officeDocument/2006/docPropsVTypes">
  <Template/>
  <TotalTime>42557</TotalTime>
  <Words>484</Words>
  <Application>Microsoft Office PowerPoint</Application>
  <PresentationFormat>On-screen Show (4:3)</PresentationFormat>
  <Paragraphs>34</Paragraphs>
  <Slides>5</Slides>
  <Notes>0</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BSWH</vt:lpstr>
      <vt:lpstr>278710_Baylor Scott &amp; White Presentation-2</vt:lpstr>
      <vt:lpstr>FDA Procedure for Voluntary Reporting of Device-Related Serious Adverse Patient Events</vt:lpstr>
      <vt:lpstr>Basic Information</vt:lpstr>
      <vt:lpstr>Reporting Criteria</vt:lpstr>
      <vt:lpstr>Reporting Process</vt:lpstr>
      <vt:lpstr>Additional Resources</vt:lpstr>
    </vt:vector>
  </TitlesOfParts>
  <Company>Baylor Health Care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Horne, Kate A.</dc:creator>
  <cp:lastModifiedBy>Lingenfelter, Lisa D.</cp:lastModifiedBy>
  <cp:revision>658</cp:revision>
  <cp:lastPrinted>2017-01-16T15:42:07Z</cp:lastPrinted>
  <dcterms:created xsi:type="dcterms:W3CDTF">2013-10-03T16:13:41Z</dcterms:created>
  <dcterms:modified xsi:type="dcterms:W3CDTF">2017-01-16T17:14:02Z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0x0101009C45EFB42DF4084586A5528D5640223B</vt:lpwstr>
  </property>
  <property fmtid="{D5CDD505-2E9C-101B-9397-08002B2CF9AE}" pid="3" name="Baylor Entity">
    <vt:lpwstr>5;#BHCS|3d56efe3-1275-4340-adb7-4f672fc44434</vt:lpwstr>
  </property>
  <property fmtid="{D5CDD505-2E9C-101B-9397-08002B2CF9AE}" pid="4" name="TaxCatchAll">
    <vt:lpwstr>5;#BHCS|3d56efe3-1275-4340-adb7-4f672fc44434</vt:lpwstr>
  </property>
  <property fmtid="{D5CDD505-2E9C-101B-9397-08002B2CF9AE}" pid="5" name="Councils and Committees">
    <vt:lpwstr/>
  </property>
</Properties>
</file>