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86CC36C-A3A5-4AD0-8F94-529CF54C2029}" type="datetimeFigureOut">
              <a:rPr lang="en-US" smtClean="0"/>
              <a:pPr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772400" cy="1752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Guide for Use of These Devices at work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200" cy="1752600"/>
          </a:xfrm>
        </p:spPr>
        <p:txBody>
          <a:bodyPr/>
          <a:lstStyle/>
          <a:p>
            <a:r>
              <a:rPr lang="en-US" dirty="0" smtClean="0"/>
              <a:t>Electronic Devices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Love Technology!</a:t>
            </a:r>
            <a:endParaRPr lang="en-US" dirty="0"/>
          </a:p>
        </p:txBody>
      </p:sp>
      <p:pic>
        <p:nvPicPr>
          <p:cNvPr id="1028" name="Picture 4" descr="C:\Documents and Settings\e66942\Local Settings\Temporary Internet Files\Content.IE5\HX9HRW79\MC90044133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1981200" cy="1981200"/>
          </a:xfrm>
          <a:prstGeom prst="rect">
            <a:avLst/>
          </a:prstGeom>
          <a:noFill/>
        </p:spPr>
      </p:pic>
      <p:pic>
        <p:nvPicPr>
          <p:cNvPr id="1031" name="Picture 7" descr="C:\Documents and Settings\e66942\Local Settings\Temporary Internet Files\Content.IE5\Z5SXG8CN\MC90043386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667000"/>
            <a:ext cx="2057400" cy="2057400"/>
          </a:xfrm>
          <a:prstGeom prst="rect">
            <a:avLst/>
          </a:prstGeom>
          <a:noFill/>
        </p:spPr>
      </p:pic>
      <p:pic>
        <p:nvPicPr>
          <p:cNvPr id="1034" name="Picture 10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572000"/>
            <a:ext cx="2603915" cy="16002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981200" y="2209800"/>
            <a:ext cx="556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 depend upon technology to keep us: </a:t>
            </a:r>
          </a:p>
          <a:p>
            <a:pPr algn="ctr"/>
            <a:r>
              <a:rPr lang="en-US" sz="2400" i="1" dirty="0" smtClean="0"/>
              <a:t>in touch, </a:t>
            </a:r>
          </a:p>
          <a:p>
            <a:pPr algn="ctr"/>
            <a:r>
              <a:rPr lang="en-US" sz="2400" i="1" dirty="0" smtClean="0"/>
              <a:t>entertained, </a:t>
            </a:r>
          </a:p>
          <a:p>
            <a:pPr algn="ctr"/>
            <a:r>
              <a:rPr lang="en-US" sz="2400" i="1" dirty="0" smtClean="0"/>
              <a:t>and informed.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17526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There is a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policy concerning the use </a:t>
            </a:r>
          </a:p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of personal electronic devices while at work: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038600" y="4495800"/>
            <a:ext cx="1981200" cy="0"/>
          </a:xfrm>
          <a:prstGeom prst="line">
            <a:avLst/>
          </a:prstGeom>
          <a:ln w="146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/>
          <p:nvPr/>
        </p:nvPicPr>
        <p:blipFill rotWithShape="1">
          <a:blip r:embed="rId2"/>
          <a:srcRect l="11666" t="20994" r="10256" b="41346"/>
          <a:stretch/>
        </p:blipFill>
        <p:spPr bwMode="auto">
          <a:xfrm>
            <a:off x="1600200" y="2547836"/>
            <a:ext cx="6019799" cy="3409950"/>
          </a:xfrm>
          <a:prstGeom prst="rect">
            <a:avLst/>
          </a:prstGeom>
          <a:ln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Specifics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057400"/>
            <a:ext cx="8153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This policy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states: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endParaRPr kumimoji="0" lang="en-US" sz="2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800" i="1" baseline="0" dirty="0" smtClean="0">
                <a:latin typeface="Arial" pitchFamily="34" charset="0"/>
                <a:ea typeface="Times New Roman" pitchFamily="18" charset="0"/>
              </a:rPr>
              <a:t>“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Cell phones, ear buds, MP3 players or other personal electronic devices which are non-business related are to be placed in a locker or other secure area and not be personally carried or worn while working.”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BSWH </a:t>
            </a:r>
            <a:r>
              <a:rPr lang="en-US" dirty="0" smtClean="0"/>
              <a:t>General Policy Statement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2070557"/>
            <a:ext cx="8610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purpose of this policy is to ensure that neither work productivity nor the workplace are interrupted with non-business related phone calls, text messaging, MP3 type devices, and other methods of electronic communication/entertainment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Personal Use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229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“Limited personal use of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Internet resources is </a:t>
            </a:r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acceptable as long as it does not interfere with normal business operations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conflict with business interests, or have an adverse impact on the reputation of BHCS.” 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“BSWH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Internet resources must not be used in a manner that conflicts with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mission and values, </a:t>
            </a:r>
            <a:r>
              <a:rPr lang="en-US" sz="1600" b="1" i="1" dirty="0">
                <a:latin typeface="Arial" pitchFamily="34" charset="0"/>
                <a:cs typeface="Arial" pitchFamily="34" charset="0"/>
              </a:rPr>
              <a:t>or interferes with normal business activities and operations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.”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352800"/>
            <a:ext cx="8686800" cy="281615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Normal  laboratory business operations include (but are not limited to):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All tasks related to patient specimen collection/testing, including maintenance/QC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PT and competency assessment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Continuing Education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PI Projects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Staff training/education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34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Personal use of internet should never take place when any tasks related 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to normal business operations have not been completed.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and Email Privacy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524000"/>
            <a:ext cx="7924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reserves the right to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monitor and review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all activities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messages using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Internet resources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“Users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must have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no expectations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privacy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when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using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Internet resources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.”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/>
          </a:p>
        </p:txBody>
      </p:sp>
      <p:pic>
        <p:nvPicPr>
          <p:cNvPr id="18440" name="Picture 8" descr="C:\Documents and Settings\e66942\Local Settings\Temporary Internet Files\Content.IE5\521IPVVW\MP90017886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581400"/>
            <a:ext cx="176022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 Know!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286000"/>
            <a:ext cx="8001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Please log onto MTS* and take the exam </a:t>
            </a: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to complete this module.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(score of 100% is required)</a:t>
            </a:r>
            <a:endParaRPr lang="en-US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48640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*http://www.medtraining.org/ltac2/default.aspx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124</TotalTime>
  <Words>325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Electronic Devices</vt:lpstr>
      <vt:lpstr>We Love Technology!</vt:lpstr>
      <vt:lpstr>Did You Know?</vt:lpstr>
      <vt:lpstr>Policy Specifics</vt:lpstr>
      <vt:lpstr>BSWH General Policy Statement</vt:lpstr>
      <vt:lpstr>Internet Personal Use</vt:lpstr>
      <vt:lpstr>Internet and Email Privacy</vt:lpstr>
      <vt:lpstr>Now You Know!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e66942</dc:creator>
  <cp:lastModifiedBy>Lingenfelter, Lisa D.</cp:lastModifiedBy>
  <cp:revision>14</cp:revision>
  <dcterms:created xsi:type="dcterms:W3CDTF">2012-11-09T13:29:42Z</dcterms:created>
  <dcterms:modified xsi:type="dcterms:W3CDTF">2017-01-06T16:30:32Z</dcterms:modified>
</cp:coreProperties>
</file>