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BB3C2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4" y="-3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67E924-C51D-4DEE-AB96-1D83B4AF0AFD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487A19-D21C-4FD8-8E4D-68AA017CB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038600"/>
            <a:ext cx="8077200" cy="1828800"/>
          </a:xfrm>
        </p:spPr>
        <p:txBody>
          <a:bodyPr/>
          <a:lstStyle/>
          <a:p>
            <a:r>
              <a:rPr lang="en-US" dirty="0" smtClean="0"/>
              <a:t>Staff Competency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Documenting we know how to do what we do!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Training vs. Competency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Training</a:t>
            </a:r>
          </a:p>
          <a:p>
            <a:r>
              <a:rPr lang="en-US" sz="1800" dirty="0" smtClean="0"/>
              <a:t>Purpose: to instruct how to perform specified tests/tasks/procedures</a:t>
            </a:r>
          </a:p>
          <a:p>
            <a:r>
              <a:rPr lang="en-US" sz="1800" dirty="0" smtClean="0"/>
              <a:t>Required: when new employee</a:t>
            </a:r>
          </a:p>
          <a:p>
            <a:r>
              <a:rPr lang="en-US" sz="1800" dirty="0" smtClean="0"/>
              <a:t>Required: when procedures/methods change</a:t>
            </a:r>
          </a:p>
          <a:p>
            <a:r>
              <a:rPr lang="en-US" sz="1800" dirty="0" smtClean="0"/>
              <a:t>Documented: by comprehensive training checklists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Competency Assessment</a:t>
            </a:r>
          </a:p>
          <a:p>
            <a:r>
              <a:rPr lang="en-US" sz="1800" dirty="0" smtClean="0"/>
              <a:t>Purpose:  Document the ability of each person to perform tests/tasks/procedures following training</a:t>
            </a:r>
          </a:p>
          <a:p>
            <a:r>
              <a:rPr lang="en-US" sz="1800" dirty="0" smtClean="0"/>
              <a:t>Required:  at 6 months and 12 months for new employee; annually thereafter</a:t>
            </a:r>
          </a:p>
          <a:p>
            <a:r>
              <a:rPr lang="en-US" sz="1800" dirty="0" smtClean="0"/>
              <a:t>Documented:  by direct observation and review of performance indicators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Says who?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5900" dirty="0" smtClean="0"/>
              <a:t>CAP (College of American Pathologists)</a:t>
            </a:r>
          </a:p>
          <a:p>
            <a:pPr>
              <a:buNone/>
            </a:pPr>
            <a:r>
              <a:rPr lang="en-US" b="1" dirty="0" smtClean="0"/>
              <a:t>GEN.55500 Competency Assessment Phase II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The competency of each person to perform his/her assigned duties is assessed.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NOTE: The competency of each person to perform the duties assigned must be assessed following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training before the person performs patient testing. Thereafter, during the first year of an individual's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duties, competency must be assessed at least semiannually. After an individual has performed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his/her duties for one year, competency must be assessed annually. Retraining and reassessment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of employee competency must occur when problems are identified with employee performance.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Elements of competency assessment include but are not limited to: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1. Direct observations of routine patient test performance, including, as applicable, patient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identification and preparation; and specimen collection, handling, processing and testing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2. Monitoring the recording and reporting of test results, including, as applicable, reporting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critical results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3. Review of intermediate test results or worksheets, quality control records, proficiency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testing results, and preventive maintenance records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4. Direct observation of performance of instrument maintenance and function checks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5. Assessment of test performance through testing previously analyzed specimens, internal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blind testing samples or external proficiency testing samples; and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6. Evaluation of problem-solving skills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362200"/>
            <a:ext cx="8534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6699FF"/>
                </a:solidFill>
              </a:rPr>
              <a:t>Department leadership is responsible to assist in the on-going compliance to the CAP standard, but ultimately, it is each individual’s responsibility to complete his/her competency assessment. </a:t>
            </a:r>
            <a:endParaRPr lang="en-US" sz="3200" b="1" i="1" dirty="0">
              <a:solidFill>
                <a:srgbClr val="6699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Hang in There!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819400"/>
            <a:ext cx="8229600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FF3300"/>
                </a:solidFill>
              </a:rPr>
              <a:t>Perseverance is the hard work you do after </a:t>
            </a:r>
          </a:p>
          <a:p>
            <a:pPr algn="ctr"/>
            <a:r>
              <a:rPr lang="en-US" sz="2800" i="1" dirty="0" smtClean="0">
                <a:solidFill>
                  <a:srgbClr val="FF3300"/>
                </a:solidFill>
              </a:rPr>
              <a:t>you get tired of doing the hard work you already did.  </a:t>
            </a:r>
          </a:p>
          <a:p>
            <a:pPr algn="ctr"/>
            <a:r>
              <a:rPr lang="en-US" sz="2800" i="1" dirty="0" smtClean="0">
                <a:solidFill>
                  <a:srgbClr val="FF3300"/>
                </a:solidFill>
              </a:rPr>
              <a:t>~Newt Gingrich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667000"/>
            <a:ext cx="845116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There is no exam associated with this </a:t>
            </a:r>
            <a:r>
              <a:rPr lang="en-US" sz="3200" dirty="0" smtClean="0"/>
              <a:t>module</a:t>
            </a:r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Close this 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Check the box verifying review of the document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280</TotalTime>
  <Words>382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Staff Competency Assessment</vt:lpstr>
      <vt:lpstr>Training vs. Competency Assessment</vt:lpstr>
      <vt:lpstr>Says who?</vt:lpstr>
      <vt:lpstr>Accountability</vt:lpstr>
      <vt:lpstr>Hang in There!</vt:lpstr>
      <vt:lpstr>PowerPoint Presentation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Competency Assessment</dc:title>
  <dc:creator>e66942</dc:creator>
  <cp:lastModifiedBy>Lingenfelter, Lisa D.</cp:lastModifiedBy>
  <cp:revision>35</cp:revision>
  <dcterms:created xsi:type="dcterms:W3CDTF">2012-07-18T15:19:29Z</dcterms:created>
  <dcterms:modified xsi:type="dcterms:W3CDTF">2017-02-20T12:24:26Z</dcterms:modified>
</cp:coreProperties>
</file>