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8" r:id="rId11"/>
    <p:sldId id="267" r:id="rId12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3333CC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70989D2-9DA6-44DE-8B0B-DBFDE151CD55}" type="datetimeFigureOut">
              <a:rPr lang="en-US" smtClean="0"/>
              <a:pPr/>
              <a:t>2/28/2017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D957371-55F5-4337-80C8-222819D3151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-190402" y="2525672"/>
            <a:ext cx="9078980" cy="1204306"/>
          </a:xfrm>
        </p:spPr>
        <p:txBody>
          <a:bodyPr/>
          <a:lstStyle/>
          <a:p>
            <a:r>
              <a:rPr lang="en-US" sz="2400" dirty="0" smtClean="0"/>
              <a:t>Electronic Storage of Continuing Education Documents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All Saints Laboratory</a:t>
            </a:r>
            <a:endParaRPr lang="en-US" sz="2400" dirty="0"/>
          </a:p>
        </p:txBody>
      </p:sp>
      <p:sp>
        <p:nvSpPr>
          <p:cNvPr id="6" name="Rectangle 5"/>
          <p:cNvSpPr/>
          <p:nvPr/>
        </p:nvSpPr>
        <p:spPr>
          <a:xfrm>
            <a:off x="4267200" y="1143000"/>
            <a:ext cx="914400" cy="914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BSWH_logo_email_si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40711"/>
            <a:ext cx="2971800" cy="125948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523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2286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/>
              <a:t>Instructions for competency assessment follow on the next slide; you may complete independently or request a demo from one of the compliance staff </a:t>
            </a:r>
            <a:r>
              <a:rPr lang="en-US" sz="1800" dirty="0" smtClean="0"/>
              <a:t>(by schedule/appointment only):</a:t>
            </a:r>
          </a:p>
          <a:p>
            <a:pPr algn="ctr">
              <a:spcBef>
                <a:spcPts val="0"/>
              </a:spcBef>
            </a:pPr>
            <a:endParaRPr lang="en-US" sz="3200" dirty="0" smtClean="0"/>
          </a:p>
          <a:p>
            <a:pPr algn="ctr">
              <a:spcBef>
                <a:spcPts val="0"/>
              </a:spcBef>
            </a:pPr>
            <a:r>
              <a:rPr lang="en-US" sz="2000" dirty="0" smtClean="0"/>
              <a:t>Alice Brown</a:t>
            </a:r>
          </a:p>
          <a:p>
            <a:pPr algn="ctr">
              <a:spcBef>
                <a:spcPts val="0"/>
              </a:spcBef>
            </a:pPr>
            <a:r>
              <a:rPr lang="en-US" sz="2000" dirty="0" smtClean="0"/>
              <a:t>Lisa Lingenfelter</a:t>
            </a:r>
          </a:p>
        </p:txBody>
      </p:sp>
      <p:pic>
        <p:nvPicPr>
          <p:cNvPr id="14338" name="Picture 2" descr="C:\Documents and Settings\e66942\Local Settings\Temporary Internet Files\Content.IE5\TPCOB3BK\MC900139349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4572000"/>
            <a:ext cx="2674620" cy="1882750"/>
          </a:xfrm>
          <a:prstGeom prst="rect">
            <a:avLst/>
          </a:prstGeom>
          <a:noFill/>
        </p:spPr>
      </p:pic>
      <p:pic>
        <p:nvPicPr>
          <p:cNvPr id="14339" name="Picture 3" descr="C:\Documents and Settings\e66942\Local Settings\Temporary Internet Files\Content.IE5\JH8ZJJ8W\MC900281102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191000"/>
            <a:ext cx="2510828" cy="234937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381000" y="685800"/>
            <a:ext cx="252107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ALMOST DONE!</a:t>
            </a:r>
            <a:endParaRPr lang="en-US" sz="2800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Competency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763000" cy="4114800"/>
          </a:xfrm>
        </p:spPr>
        <p:txBody>
          <a:bodyPr>
            <a:normAutofit lnSpcReduction="10000"/>
          </a:bodyPr>
          <a:lstStyle/>
          <a:p>
            <a:pPr marL="457200" indent="-457200"/>
            <a:r>
              <a:rPr lang="en-US" sz="2400" dirty="0" smtClean="0"/>
              <a:t>Once you have viewed this training module: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Notify Lisa Lingenfelter </a:t>
            </a:r>
            <a:r>
              <a:rPr lang="en-US" sz="2400" u="sng" dirty="0" smtClean="0"/>
              <a:t>by email </a:t>
            </a:r>
            <a:r>
              <a:rPr lang="en-US" sz="2400" b="0" dirty="0" smtClean="0"/>
              <a:t>of your completion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You will receive two CE certificates; one emailed and one hard copy.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Scan and file the hard copy certificate to your CE folder on the I drive (Lab/I drive, CE FYXX, folder bearing </a:t>
            </a:r>
            <a:r>
              <a:rPr lang="en-US" sz="2400" u="sng" dirty="0" smtClean="0"/>
              <a:t>your name</a:t>
            </a:r>
            <a:r>
              <a:rPr lang="en-US" sz="2400" b="0" dirty="0" smtClean="0"/>
              <a:t>).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0" dirty="0" smtClean="0"/>
              <a:t>File the certificate that is emailed to you to </a:t>
            </a:r>
            <a:r>
              <a:rPr lang="en-US" sz="2400" u="sng" dirty="0" smtClean="0"/>
              <a:t>your folder </a:t>
            </a:r>
            <a:r>
              <a:rPr lang="en-US" sz="2400" b="0" dirty="0" smtClean="0"/>
              <a:t>on the Lab/I drive.</a:t>
            </a:r>
            <a:endParaRPr lang="en-US" sz="2000" b="0" dirty="0" smtClean="0"/>
          </a:p>
          <a:p>
            <a:pPr marL="457200" indent="-457200" algn="ctr"/>
            <a:r>
              <a:rPr lang="en-US" sz="2000" b="0" dirty="0" smtClean="0"/>
              <a:t>You will receive 0.5 CE for successful* completion of this exercise</a:t>
            </a:r>
          </a:p>
          <a:p>
            <a:pPr marL="457200" indent="-457200" algn="ctr"/>
            <a:r>
              <a:rPr lang="en-US" b="0" i="1" dirty="0" smtClean="0"/>
              <a:t>(*Success=both documents in your folder on the lab/I drive)</a:t>
            </a:r>
            <a:endParaRPr lang="en-US" b="0" i="1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46079" y="5257800"/>
            <a:ext cx="7848600" cy="1200150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itchFamily="34" charset="0"/>
                <a:ea typeface="+mn-ea"/>
                <a:cs typeface="+mn-cs"/>
              </a:defRPr>
            </a:lvl9pPr>
          </a:lstStyle>
          <a:p>
            <a:pPr eaLnBrk="1" hangingPunct="1">
              <a:defRPr/>
            </a:pPr>
            <a:r>
              <a:rPr lang="en-US" altLang="en-US" b="1" dirty="0" smtClean="0"/>
              <a:t>There is no exam for this module</a:t>
            </a:r>
          </a:p>
          <a:p>
            <a:pPr algn="ctr" eaLnBrk="1" hangingPunct="1">
              <a:defRPr/>
            </a:pPr>
            <a:endParaRPr lang="en-US" altLang="en-US" b="1" dirty="0" smtClean="0"/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Close this document</a:t>
            </a:r>
          </a:p>
          <a:p>
            <a:pPr marL="285750" indent="-285750" eaLnBrk="1" hangingPunct="1">
              <a:buFont typeface="Arial" panose="020B0604020202020204" pitchFamily="34" charset="0"/>
              <a:buChar char="•"/>
              <a:defRPr/>
            </a:pPr>
            <a:r>
              <a:rPr lang="en-US" altLang="en-US" b="1" dirty="0" smtClean="0"/>
              <a:t>Check the box verifying review of the document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1600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Reduces paper usage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storage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Ease and efficiency of retrieval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0" dirty="0" smtClean="0"/>
              <a:t>Standardized</a:t>
            </a:r>
            <a:endParaRPr lang="en-US" sz="2800" b="0" dirty="0"/>
          </a:p>
        </p:txBody>
      </p:sp>
      <p:pic>
        <p:nvPicPr>
          <p:cNvPr id="16387" name="Picture 3" descr="C:\Documents and Settings\e66942\Local Settings\Temporary Internet Files\Content.IE5\RKGYVZ7H\MP900442237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43600" y="1295400"/>
            <a:ext cx="2833778" cy="37418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914400" y="381000"/>
            <a:ext cx="74657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The Advantages of Electronic Document Storage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6082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Location of Records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07720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All CE documents will be stored on the laboratory or “I” drive:</a:t>
            </a:r>
          </a:p>
          <a:p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Lab/I drive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Folder labeled “CE FY1X”</a:t>
            </a:r>
            <a:endParaRPr lang="en-US" sz="2400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Individual folder for each employee</a:t>
            </a:r>
          </a:p>
        </p:txBody>
      </p:sp>
      <p:pic>
        <p:nvPicPr>
          <p:cNvPr id="17418" name="Picture 10" descr="C:\Documents and Settings\e66942\Local Settings\Temporary Internet Files\Content.IE5\RKGYVZ7H\MC900019332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810000"/>
            <a:ext cx="3032391" cy="255458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76547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Emailed Certificate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87540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For CE certificates that are sent to you via email: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attachment (view Document)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“File” tab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on “Save As”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lab drive (I)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Choose folder “Staff CE FY XX” (current  fiscal year)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Open folder with your name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smtClean="0"/>
              <a:t>Click OK to save in your folder</a:t>
            </a:r>
          </a:p>
          <a:p>
            <a:pPr>
              <a:buFont typeface="Arial" pitchFamily="34" charset="0"/>
              <a:buChar char="•"/>
            </a:pPr>
            <a:endParaRPr lang="en-US" sz="2400" dirty="0"/>
          </a:p>
        </p:txBody>
      </p:sp>
      <p:pic>
        <p:nvPicPr>
          <p:cNvPr id="19461" name="Picture 5" descr="C:\Documents and Settings\e66942\Local Settings\Temporary Internet Files\Content.IE5\RKGYVZ7H\MC900019773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4508171"/>
            <a:ext cx="3287162" cy="234982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0840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Filing a scanned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For hard copy CE certificates, it is necessary to scan the document in order to transfer to your CE folder on the lab/I drive.</a:t>
            </a:r>
          </a:p>
          <a:p>
            <a:endParaRPr lang="en-US" sz="2400" dirty="0"/>
          </a:p>
          <a:p>
            <a:r>
              <a:rPr lang="en-US" sz="2400" dirty="0" smtClean="0"/>
              <a:t>For this process, you will use the copier located in the pathology office.</a:t>
            </a:r>
            <a:endParaRPr lang="en-US" sz="2400" dirty="0"/>
          </a:p>
        </p:txBody>
      </p:sp>
      <p:pic>
        <p:nvPicPr>
          <p:cNvPr id="20482" name="Picture 2" descr="C:\Documents and Settings\e66942\Local Settings\Temporary Internet Files\Content.IE5\T38V2UQF\MC90029015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199" y="3810000"/>
            <a:ext cx="2667241" cy="266513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2651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2400"/>
            <a:ext cx="7520940" cy="548640"/>
          </a:xfrm>
        </p:spPr>
        <p:txBody>
          <a:bodyPr/>
          <a:lstStyle/>
          <a:p>
            <a:r>
              <a:rPr lang="en-US" dirty="0" smtClean="0"/>
              <a:t>Scanning a document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838200"/>
            <a:ext cx="8839200" cy="4800600"/>
          </a:xfrm>
        </p:spPr>
        <p:txBody>
          <a:bodyPr>
            <a:normAutofit/>
          </a:bodyPr>
          <a:lstStyle/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“Home” button on control panel to display icon menu</a:t>
            </a:r>
          </a:p>
          <a:p>
            <a:pPr marL="457200" indent="-45720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 select  </a:t>
            </a:r>
            <a:r>
              <a:rPr lang="en-US" sz="1400" dirty="0" smtClean="0">
                <a:solidFill>
                  <a:srgbClr val="3333CC"/>
                </a:solidFill>
              </a:rPr>
              <a:t>blue icon </a:t>
            </a:r>
            <a:r>
              <a:rPr lang="en-US" sz="1400" dirty="0" smtClean="0"/>
              <a:t>labeled “GS-NX”.   </a:t>
            </a:r>
            <a:r>
              <a:rPr lang="en-US" sz="1100" i="1" dirty="0" smtClean="0"/>
              <a:t>(</a:t>
            </a:r>
            <a:r>
              <a:rPr lang="en-US" sz="1100" i="1" u="sng" dirty="0" smtClean="0"/>
              <a:t>not </a:t>
            </a:r>
            <a:r>
              <a:rPr lang="en-US" sz="1100" i="1" dirty="0" smtClean="0"/>
              <a:t>the icon labeled “Scanner”)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Keyboard displays on touch screen: enter your system sign-on user name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enter your system sign-on password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Using touch screen, select “Log In”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Place document on feeder, face up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Press the square “Start” button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will scan through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Retrieve original document and select “Log Out” on touch screen</a:t>
            </a:r>
          </a:p>
          <a:p>
            <a:pPr marL="457200" indent="-4572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1400" dirty="0" smtClean="0"/>
              <a:t>Document should now be in your outlook inbox (email)</a:t>
            </a:r>
          </a:p>
          <a:p>
            <a:pPr marL="457200" indent="-457200"/>
            <a:endParaRPr lang="en-US" sz="1400" dirty="0"/>
          </a:p>
        </p:txBody>
      </p:sp>
      <p:pic>
        <p:nvPicPr>
          <p:cNvPr id="4" name="Picture 3" descr="Copier Screen.JPG"/>
          <p:cNvPicPr>
            <a:picLocks noChangeAspect="1"/>
          </p:cNvPicPr>
          <p:nvPr/>
        </p:nvPicPr>
        <p:blipFill>
          <a:blip r:embed="rId2" cstate="print"/>
          <a:srcRect l="4167" t="15926" r="3333" b="11481"/>
          <a:stretch>
            <a:fillRect/>
          </a:stretch>
        </p:blipFill>
        <p:spPr>
          <a:xfrm>
            <a:off x="1676400" y="4267200"/>
            <a:ext cx="5547049" cy="244869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44958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Home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219200" y="4724400"/>
            <a:ext cx="8382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543800" y="6248400"/>
            <a:ext cx="83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Start</a:t>
            </a:r>
            <a:endParaRPr lang="en-US" sz="1600" b="1" dirty="0">
              <a:latin typeface="Arial Black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57200" y="5334000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Arial Black" pitchFamily="34" charset="0"/>
              </a:rPr>
              <a:t>GS-NX</a:t>
            </a:r>
            <a:endParaRPr lang="en-US" sz="1600" b="1" dirty="0">
              <a:latin typeface="Arial Black" pitchFamily="34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71600" y="5486400"/>
            <a:ext cx="1752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6629400" y="6400800"/>
            <a:ext cx="990600" cy="0"/>
          </a:xfrm>
          <a:prstGeom prst="straightConnector1">
            <a:avLst/>
          </a:prstGeom>
          <a:ln w="635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89025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Saving scanned document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520940" cy="1871172"/>
          </a:xfrm>
        </p:spPr>
        <p:txBody>
          <a:bodyPr>
            <a:normAutofit/>
          </a:bodyPr>
          <a:lstStyle/>
          <a:p>
            <a:r>
              <a:rPr lang="en-US" sz="2800" dirty="0" smtClean="0"/>
              <a:t>Once you receive the document  that  you scanned and emailed to yourself, follow the same process as you would for certificates emailed to you from an outside source.</a:t>
            </a:r>
            <a:endParaRPr lang="en-US" sz="2800" dirty="0"/>
          </a:p>
        </p:txBody>
      </p:sp>
      <p:pic>
        <p:nvPicPr>
          <p:cNvPr id="22530" name="Picture 2" descr="C:\Documents and Settings\e66942\Local Settings\Temporary Internet Files\Content.IE5\RKGYVZ7H\MC900233935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0"/>
            <a:ext cx="2522899" cy="273778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4529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Back-up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We </a:t>
            </a:r>
            <a:r>
              <a:rPr lang="en-US" sz="2000" i="1" dirty="0" smtClean="0"/>
              <a:t>strongly</a:t>
            </a:r>
            <a:r>
              <a:rPr lang="en-US" sz="2000" dirty="0" smtClean="0"/>
              <a:t> suggest that you also create a CE FY13 folder on your personal drive (U) to keep a backup copy.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Once you have saved the document to the lab drive, click SAVE and then click SAVE AS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Choose your personal drive from the drop down menu</a:t>
            </a:r>
          </a:p>
          <a:p>
            <a:pPr>
              <a:buFont typeface="Arial" pitchFamily="34" charset="0"/>
              <a:buChar char="•"/>
            </a:pPr>
            <a:r>
              <a:rPr lang="en-US" sz="2000" dirty="0" smtClean="0"/>
              <a:t>Click SAVE</a:t>
            </a:r>
          </a:p>
          <a:p>
            <a:endParaRPr lang="en-US" sz="2000" dirty="0"/>
          </a:p>
          <a:p>
            <a:pPr>
              <a:spcBef>
                <a:spcPts val="0"/>
              </a:spcBef>
            </a:pPr>
            <a:r>
              <a:rPr lang="en-US" sz="1400" i="1" dirty="0" smtClean="0">
                <a:solidFill>
                  <a:srgbClr val="CC3300"/>
                </a:solidFill>
              </a:rPr>
              <a:t>Note:  It is no longer necessary to print any of the certificates that are sent electronically.</a:t>
            </a:r>
          </a:p>
        </p:txBody>
      </p:sp>
      <p:pic>
        <p:nvPicPr>
          <p:cNvPr id="21510" name="Picture 6" descr="C:\Documents and Settings\e66942\Local Settings\Temporary Internet Files\Content.IE5\JH8ZJJ8W\MC900441427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810457"/>
            <a:ext cx="3047543" cy="304754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37802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57200"/>
            <a:ext cx="7520940" cy="357984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Remember to always exercise caution when you are storing your documents.  Another employee’s folder is directly above/below yours and it is easy to open another folder or misfile a document.</a:t>
            </a:r>
          </a:p>
          <a:p>
            <a:r>
              <a:rPr lang="en-US" sz="2400" dirty="0" smtClean="0"/>
              <a:t>If you find a document in your folder that does not belong to you, please notify someone in the safety/QA office.</a:t>
            </a:r>
            <a:endParaRPr lang="en-US" sz="2400" dirty="0"/>
          </a:p>
        </p:txBody>
      </p:sp>
      <p:pic>
        <p:nvPicPr>
          <p:cNvPr id="15362" name="Picture 2" descr="C:\Documents and Settings\e66942\Local Settings\Temporary Internet Files\Content.IE5\RKGYVZ7H\MC900078790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971800"/>
            <a:ext cx="3247339" cy="311047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3436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349</TotalTime>
  <Words>589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Angles</vt:lpstr>
      <vt:lpstr>Electronic Storage of Continuing Education Documents</vt:lpstr>
      <vt:lpstr>PowerPoint Presentation</vt:lpstr>
      <vt:lpstr>Location of Records</vt:lpstr>
      <vt:lpstr>Filing Emailed Certificate</vt:lpstr>
      <vt:lpstr>Filing a scanned document</vt:lpstr>
      <vt:lpstr>Scanning a document</vt:lpstr>
      <vt:lpstr>Saving scanned document </vt:lpstr>
      <vt:lpstr>Back-up plan</vt:lpstr>
      <vt:lpstr>PowerPoint Presentation</vt:lpstr>
      <vt:lpstr>PowerPoint Presentation</vt:lpstr>
      <vt:lpstr> Competency assessment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Electronc Storage of CE Documents</dc:title>
  <dc:creator>Lisa</dc:creator>
  <cp:lastModifiedBy>Lingenfelter, Lisa D.</cp:lastModifiedBy>
  <cp:revision>34</cp:revision>
  <dcterms:created xsi:type="dcterms:W3CDTF">2012-06-20T12:28:21Z</dcterms:created>
  <dcterms:modified xsi:type="dcterms:W3CDTF">2017-02-28T13:01:26Z</dcterms:modified>
</cp:coreProperties>
</file>