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FA0837-BA32-429A-9117-945651099DC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915" y="4267200"/>
            <a:ext cx="8686799" cy="1793167"/>
          </a:xfrm>
        </p:spPr>
        <p:txBody>
          <a:bodyPr/>
          <a:lstStyle/>
          <a:p>
            <a:r>
              <a:rPr lang="en-US" sz="4400" dirty="0" smtClean="0"/>
              <a:t>Safe Handling of Cryogens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57200"/>
            <a:ext cx="3055512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724400"/>
            <a:ext cx="6512511" cy="1143000"/>
          </a:xfrm>
        </p:spPr>
        <p:txBody>
          <a:bodyPr/>
          <a:lstStyle/>
          <a:p>
            <a:r>
              <a:rPr lang="en-US" sz="5400" dirty="0" smtClean="0"/>
              <a:t>Cryogens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784698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Cryogens are substances used to produce very low temperatures, such as liquid nitrogen that are commonly used in laboratories. Although not a cryogen, solid carbon dioxide or dry ice which converts directly to carbon dioxide gas at -78°C (-109°F) is also often used in laboratories. Cryogens, as well as dry ice, can be hazardous to workers if not handled properly.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06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84698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Cryogenic </a:t>
            </a:r>
            <a:r>
              <a:rPr lang="en-US" sz="2400" dirty="0"/>
              <a:t>materials such as dry ice (solid carbon dioxide) and liquid nitrogen are extremely cold and can cause serious burn-like injuries. </a:t>
            </a:r>
            <a:endParaRPr lang="en-US" sz="2400" dirty="0" smtClean="0"/>
          </a:p>
          <a:p>
            <a:pPr lvl="0"/>
            <a:r>
              <a:rPr lang="en-US" sz="2400" dirty="0" smtClean="0"/>
              <a:t>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Chips of dry ice or splashes of liquid nitrogen in the eyes can cause irreversible damage.  </a:t>
            </a:r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886200"/>
            <a:ext cx="369744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627" y="4724400"/>
            <a:ext cx="6512511" cy="1143000"/>
          </a:xfrm>
        </p:spPr>
        <p:txBody>
          <a:bodyPr/>
          <a:lstStyle/>
          <a:p>
            <a:r>
              <a:rPr lang="en-US" dirty="0" smtClean="0"/>
              <a:t>Required PPE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334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Handling Dry 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Insulated gloves </a:t>
            </a:r>
          </a:p>
          <a:p>
            <a:r>
              <a:rPr lang="en-US" i="1" dirty="0" smtClean="0"/>
              <a:t>(loose fitting so they can be removed quickly)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Making Dry Ice  (Liquid Nitrogen)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Insulated gloves </a:t>
            </a:r>
          </a:p>
          <a:p>
            <a:r>
              <a:rPr lang="en-US" i="1" dirty="0" smtClean="0"/>
              <a:t>(loose fitting so they can be removed quickly)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Eye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Lab Coat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Lab Apron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95400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54702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Both materials if used in confined spaces may cause asphyxiation </a:t>
            </a:r>
            <a:r>
              <a:rPr lang="en-US" b="1" dirty="0" smtClean="0"/>
              <a:t>by increasing </a:t>
            </a:r>
            <a:r>
              <a:rPr lang="en-US" b="1" dirty="0"/>
              <a:t>atmosphere concentrations of carbon </a:t>
            </a:r>
            <a:r>
              <a:rPr lang="en-US" b="1" dirty="0" smtClean="0"/>
              <a:t>dioxide.  </a:t>
            </a:r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b="1" dirty="0"/>
              <a:t>Both materials become gaseous forming carbon dioxide and nitrogen gas respectively and can become explosive when stored in closed containers.  </a:t>
            </a:r>
            <a:endParaRPr lang="en-US" b="1" dirty="0" smtClean="0"/>
          </a:p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1066800"/>
            <a:ext cx="2743201" cy="1828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19599"/>
            <a:ext cx="2514600" cy="188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6867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Liquid nitrogen or dry ice containers must be used or stored only in well ventilated areas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No </a:t>
            </a:r>
            <a:r>
              <a:rPr lang="en-US" sz="2800" dirty="0"/>
              <a:t>storage container unless capable of withstanding extreme pressures will be hermetically sealed</a:t>
            </a:r>
          </a:p>
        </p:txBody>
      </p:sp>
    </p:spTree>
    <p:extLst>
      <p:ext uri="{BB962C8B-B14F-4D97-AF65-F5344CB8AC3E}">
        <p14:creationId xmlns:p14="http://schemas.microsoft.com/office/powerpoint/2010/main" val="33957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144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It </a:t>
            </a:r>
            <a:r>
              <a:rPr lang="en-US" sz="3600" dirty="0"/>
              <a:t>is not permissible for employees </a:t>
            </a:r>
            <a:endParaRPr lang="en-US" sz="3600" dirty="0" smtClean="0"/>
          </a:p>
          <a:p>
            <a:pPr algn="ctr"/>
            <a:r>
              <a:rPr lang="en-US" sz="3600" dirty="0" smtClean="0"/>
              <a:t>to </a:t>
            </a:r>
            <a:r>
              <a:rPr lang="en-US" sz="3600" dirty="0"/>
              <a:t>lower their heads into dry ice or </a:t>
            </a:r>
            <a:endParaRPr lang="en-US" sz="3600" dirty="0" smtClean="0"/>
          </a:p>
          <a:p>
            <a:pPr algn="ctr"/>
            <a:r>
              <a:rPr lang="en-US" sz="3600" dirty="0" smtClean="0"/>
              <a:t>liquid </a:t>
            </a:r>
            <a:r>
              <a:rPr lang="en-US" sz="3600" dirty="0"/>
              <a:t>nitrogen storage vessels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079" y="2897325"/>
            <a:ext cx="2522696" cy="364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66942\AppData\Local\Microsoft\Windows\Temporary Internet Files\Content.IE5\QF12PHJG\comput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0" y="3156644"/>
            <a:ext cx="2260600" cy="280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3"/>
          <p:cNvSpPr txBox="1"/>
          <p:nvPr/>
        </p:nvSpPr>
        <p:spPr>
          <a:xfrm>
            <a:off x="832418" y="1371600"/>
            <a:ext cx="747916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Close 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Check the box verifying review of the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Click “Take Test” to open exam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19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168</TotalTime>
  <Words>266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Safe Handling of Cryogens</vt:lpstr>
      <vt:lpstr>Cryogens</vt:lpstr>
      <vt:lpstr>PowerPoint Presentation</vt:lpstr>
      <vt:lpstr>Required PPE</vt:lpstr>
      <vt:lpstr>PowerPoint Presentation</vt:lpstr>
      <vt:lpstr>Storage</vt:lpstr>
      <vt:lpstr>PowerPoint Presentation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and Handling Dry Ice</dc:title>
  <dc:creator>Lingenfelter, Lisa D.</dc:creator>
  <cp:lastModifiedBy>Lingenfelter, Lisa D.</cp:lastModifiedBy>
  <cp:revision>15</cp:revision>
  <dcterms:created xsi:type="dcterms:W3CDTF">2016-09-27T14:40:29Z</dcterms:created>
  <dcterms:modified xsi:type="dcterms:W3CDTF">2017-02-28T17:35:08Z</dcterms:modified>
</cp:coreProperties>
</file>