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Patient Safety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Process for Lab Bathroom Alarm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229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 Bathroom Location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2286000"/>
            <a:ext cx="73914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Patients needing a urine specimen must use </a:t>
            </a:r>
            <a:r>
              <a:rPr lang="en-US" sz="2800" b="1" dirty="0"/>
              <a:t>the bathroom by blood bank</a:t>
            </a:r>
            <a:r>
              <a:rPr lang="en-US" sz="2800" dirty="0"/>
              <a:t>. </a:t>
            </a:r>
            <a:endParaRPr lang="en-US" sz="2800" dirty="0" smtClean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In </a:t>
            </a:r>
            <a:r>
              <a:rPr lang="en-US" sz="2800" dirty="0"/>
              <a:t>case of patient distress, it’s the only bathroom in the lab with a distress alarm</a:t>
            </a:r>
            <a:r>
              <a:rPr lang="en-US" sz="2800" dirty="0" smtClean="0"/>
              <a:t>.</a:t>
            </a:r>
            <a:endParaRPr lang="en-US" sz="2800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The bathroom adjacent to the drawing room does </a:t>
            </a:r>
            <a:r>
              <a:rPr lang="en-US" sz="2800" b="1" dirty="0" smtClean="0"/>
              <a:t>NOT</a:t>
            </a:r>
            <a:r>
              <a:rPr lang="en-US" sz="2800" dirty="0" smtClean="0"/>
              <a:t> have an alarm.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228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if alarm activated</a:t>
            </a:r>
            <a:endParaRPr lang="en-US" dirty="0"/>
          </a:p>
        </p:txBody>
      </p:sp>
      <p:pic>
        <p:nvPicPr>
          <p:cNvPr id="2051" name="Picture 1" descr="alarm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458279"/>
            <a:ext cx="1254771" cy="1056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2" descr="post-it-note-451x4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259" y="4343400"/>
            <a:ext cx="3794125" cy="235426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 rot="-166451">
            <a:off x="2846115" y="4984887"/>
            <a:ext cx="2066925" cy="127317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All outpatients will be accompanied to and from the bathroom.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62000" y="2394466"/>
            <a:ext cx="7086599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Responding to Bathroom Alarm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If the bathroom alarm is activated: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Make verbal contact with the occupant through the door.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If assistance is needed, initiate the RRT by calling 6-1111. Give the operator your name and location (Building B, Basement, Lab, Blood Bank bathroom and patient name)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Remove the key from the holder on the wall and inform the occupant that you are opening the door.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Silence the alarm and remain with the occupant until RRT arrives.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914400" y="25368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914400" y="53482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60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RRT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2286000"/>
            <a:ext cx="777240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RRT can be initiated by any bedside </a:t>
            </a:r>
            <a:r>
              <a:rPr lang="en-US" dirty="0" smtClean="0"/>
              <a:t>clinician.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RRT responder will arrive within five minutes or less of the call.</a:t>
            </a:r>
          </a:p>
          <a:p>
            <a:pPr>
              <a:spcAft>
                <a:spcPts val="600"/>
              </a:spcAft>
            </a:pPr>
            <a:r>
              <a:rPr lang="en-US" dirty="0"/>
              <a:t> </a:t>
            </a:r>
          </a:p>
          <a:p>
            <a:pPr>
              <a:spcAft>
                <a:spcPts val="600"/>
              </a:spcAft>
            </a:pPr>
            <a:r>
              <a:rPr lang="en-US" b="1" dirty="0"/>
              <a:t>RRT consult procedure:</a:t>
            </a:r>
            <a:endParaRPr lang="en-US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If any RRT criteria are identified, initiate the RRT by calling </a:t>
            </a:r>
            <a:r>
              <a:rPr lang="en-US" b="1" dirty="0" smtClean="0">
                <a:effectLst/>
              </a:rPr>
              <a:t>6-1111 </a:t>
            </a:r>
            <a:endParaRPr lang="en-US" dirty="0" smtClean="0">
              <a:effectLst/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The operator will request your name and location, the patient’s name, the patient’s location.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If you need to consult the RRT responders for a reason other than an RRT situation, you can contact them at:</a:t>
            </a:r>
          </a:p>
          <a:p>
            <a:pPr algn="ctr">
              <a:spcAft>
                <a:spcPts val="600"/>
              </a:spcAft>
            </a:pPr>
            <a:r>
              <a:rPr lang="en-US" b="1" dirty="0"/>
              <a:t>Office: 817-255-9977</a:t>
            </a:r>
            <a:endParaRPr lang="en-US" dirty="0"/>
          </a:p>
          <a:p>
            <a:pPr algn="ctr">
              <a:spcAft>
                <a:spcPts val="600"/>
              </a:spcAft>
            </a:pPr>
            <a:r>
              <a:rPr lang="en-US" b="1" dirty="0"/>
              <a:t>Cell:  817-922-7489-7309</a:t>
            </a:r>
            <a:endParaRPr lang="en-US" dirty="0"/>
          </a:p>
        </p:txBody>
      </p:sp>
      <p:pic>
        <p:nvPicPr>
          <p:cNvPr id="3074" name="Picture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7036"/>
            <a:ext cx="1866900" cy="185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6195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4384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Remember to protect the patient’s privacy as much as possible while waiting for RRT to arrive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41056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where to find: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838528"/>
            <a:ext cx="65532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 smtClean="0"/>
              <a:t>OP Bathroom:  </a:t>
            </a:r>
            <a:r>
              <a:rPr lang="en-US" sz="2000" dirty="0" smtClean="0"/>
              <a:t>Located at the pass-through between referrals and Blood Bank.</a:t>
            </a:r>
          </a:p>
          <a:p>
            <a:pPr>
              <a:spcAft>
                <a:spcPts val="1200"/>
              </a:spcAft>
            </a:pPr>
            <a:r>
              <a:rPr lang="en-US" sz="2000" b="1" dirty="0" smtClean="0"/>
              <a:t>Bathroom Key:  </a:t>
            </a:r>
            <a:r>
              <a:rPr lang="en-US" sz="2000" dirty="0" smtClean="0"/>
              <a:t>In the </a:t>
            </a:r>
            <a:r>
              <a:rPr lang="en-US" sz="2000" dirty="0" err="1" smtClean="0"/>
              <a:t>lucite</a:t>
            </a:r>
            <a:r>
              <a:rPr lang="en-US" sz="2000" dirty="0" smtClean="0"/>
              <a:t> file holder mounted on the wall in Referral/</a:t>
            </a:r>
            <a:r>
              <a:rPr lang="en-US" sz="2000" dirty="0" err="1" smtClean="0"/>
              <a:t>Medfusion</a:t>
            </a:r>
            <a:r>
              <a:rPr lang="en-US" sz="2000" dirty="0" smtClean="0"/>
              <a:t> area adjacent to door to Client Services (</a:t>
            </a:r>
            <a:r>
              <a:rPr lang="en-US" sz="2000" dirty="0" err="1" smtClean="0"/>
              <a:t>Marte’s</a:t>
            </a:r>
            <a:r>
              <a:rPr lang="en-US" sz="2000" dirty="0" smtClean="0"/>
              <a:t> area).</a:t>
            </a:r>
          </a:p>
          <a:p>
            <a:pPr>
              <a:spcAft>
                <a:spcPts val="1200"/>
              </a:spcAft>
            </a:pPr>
            <a:r>
              <a:rPr lang="en-US" sz="2000" b="1" dirty="0" smtClean="0"/>
              <a:t>Alarm Activation Process:  </a:t>
            </a:r>
            <a:r>
              <a:rPr lang="en-US" sz="2000" dirty="0" smtClean="0"/>
              <a:t>Posted on the wall adjacent to bathroom door and above where bathroom key located.</a:t>
            </a:r>
          </a:p>
          <a:p>
            <a:pPr>
              <a:spcAft>
                <a:spcPts val="1200"/>
              </a:spcAft>
            </a:pPr>
            <a:r>
              <a:rPr lang="en-US" sz="2000" b="1" dirty="0" smtClean="0"/>
              <a:t>RRT Information:  </a:t>
            </a:r>
            <a:r>
              <a:rPr lang="en-US" sz="2000" dirty="0" smtClean="0"/>
              <a:t>Posted on the wall where the bathroom key located.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3106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Competency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373126"/>
            <a:ext cx="578575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is a test associated with this module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Close this document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Click on the box to verify review of the document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Click on “Take Test” to open exam for this module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359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69</TotalTime>
  <Words>306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Patient Safety</vt:lpstr>
      <vt:lpstr>OP Bathroom Location</vt:lpstr>
      <vt:lpstr>Process if alarm activated</vt:lpstr>
      <vt:lpstr>RRT</vt:lpstr>
      <vt:lpstr>PowerPoint Presentation</vt:lpstr>
      <vt:lpstr>Know where to find:</vt:lpstr>
      <vt:lpstr>Competency</vt:lpstr>
    </vt:vector>
  </TitlesOfParts>
  <Company>Baylor Health 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Safety</dc:title>
  <dc:creator>Lingenfelter, Lisa D.</dc:creator>
  <cp:lastModifiedBy>Lingenfelter, Lisa D.</cp:lastModifiedBy>
  <cp:revision>8</cp:revision>
  <dcterms:created xsi:type="dcterms:W3CDTF">2016-12-19T12:18:13Z</dcterms:created>
  <dcterms:modified xsi:type="dcterms:W3CDTF">2017-02-28T14:47:19Z</dcterms:modified>
</cp:coreProperties>
</file>