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5" r:id="rId3"/>
    <p:sldId id="266" r:id="rId4"/>
    <p:sldId id="263" r:id="rId5"/>
    <p:sldId id="258" r:id="rId6"/>
    <p:sldId id="257" r:id="rId7"/>
    <p:sldId id="259" r:id="rId8"/>
    <p:sldId id="261" r:id="rId9"/>
    <p:sldId id="262" r:id="rId10"/>
    <p:sldId id="264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06DC506-A9C1-48ED-94C4-68F2A6370DD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26B329-5593-46BD-B4C5-3FD3C0D7DD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iAttest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086600" cy="1219200"/>
          </a:xfrm>
        </p:spPr>
        <p:txBody>
          <a:bodyPr/>
          <a:lstStyle/>
          <a:p>
            <a:r>
              <a:rPr lang="en-US" dirty="0" smtClean="0"/>
              <a:t>Reviewing Policies and Procedures On-Line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0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66942\AppData\Local\Microsoft\Windows\Temporary Internet Files\Content.IE5\DPF8RJV1\rememb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457200"/>
            <a:ext cx="471817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27927"/>
            <a:ext cx="7709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33"/>
                </a:solidFill>
              </a:rPr>
              <a:t>This tutorial, and others, can be found on the I drive if needed in the future:</a:t>
            </a:r>
          </a:p>
          <a:p>
            <a:pPr algn="ctr"/>
            <a:r>
              <a:rPr lang="en-US" sz="2800" b="1" dirty="0">
                <a:solidFill>
                  <a:srgbClr val="990033"/>
                </a:solidFill>
              </a:rPr>
              <a:t>I:\_Tutorial Library</a:t>
            </a:r>
          </a:p>
        </p:txBody>
      </p:sp>
    </p:spTree>
    <p:extLst>
      <p:ext uri="{BB962C8B-B14F-4D97-AF65-F5344CB8AC3E}">
        <p14:creationId xmlns:p14="http://schemas.microsoft.com/office/powerpoint/2010/main" val="107590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difficulties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about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ask for assistance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 your supervisor, manager, or one of the quality team staff.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 the box verifying review of the document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“Take Test” to open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05000"/>
            <a:ext cx="843366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employees are required to review all policies applicable to their job duties during the orientation/training period when hired.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Thereafter, all policies that are added to the library or are revised will be reviewed through the “</a:t>
            </a:r>
            <a:r>
              <a:rPr lang="en-US" dirty="0" err="1" smtClean="0"/>
              <a:t>iAttest</a:t>
            </a:r>
            <a:r>
              <a:rPr lang="en-US" dirty="0" smtClean="0"/>
              <a:t>” function in the on-line policy library.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69" y="685800"/>
            <a:ext cx="843366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specific format for the naming of a policy: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BAS.LAB.QM.XXXX.P_V1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B     C     D        E</a:t>
            </a:r>
          </a:p>
          <a:p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System (BHCS, BSWH, NTX) or Facility (BAS) Identifier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Department within the system or facility identifier (Lab, Nursing, Admin,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Specific discipline within the department (Quality, Hematology, POC,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Unique policy number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 Version of the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required to read similar policies with differing identifiers; for example: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BAS.LAB.QM.0201.P_V1                        Dress code specific for All Saints Laboratory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BSWH System.HR.WKPL.001.P	Dress code general for Baylor Scott &amp; White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295400"/>
            <a:ext cx="685799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199" y="1295399"/>
            <a:ext cx="685801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8929" y="1295398"/>
            <a:ext cx="515471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24400" y="1295397"/>
            <a:ext cx="927845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52245" y="1295396"/>
            <a:ext cx="838200" cy="71269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Notification to Review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receive an email from your supervisor/manager of documents that are due for your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however you can log on and check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 anytime for documents that need to be reviewed.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required to review not only those Policies/Procedures that are department specific, </a:t>
            </a:r>
          </a:p>
          <a:p>
            <a:pPr algn="ctr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but also some of the general LIS, Quality, Safety, etc.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4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0897" t="35257" r="8845" b="26763"/>
          <a:stretch/>
        </p:blipFill>
        <p:spPr bwMode="auto">
          <a:xfrm>
            <a:off x="3400425" y="2438400"/>
            <a:ext cx="5676900" cy="245491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774287"/>
            <a:ext cx="2198937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Procedure Library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7436" t="23086" r="36026" b="62019"/>
          <a:stretch/>
        </p:blipFill>
        <p:spPr bwMode="auto">
          <a:xfrm>
            <a:off x="879300" y="1091743"/>
            <a:ext cx="336042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699" y="1878687"/>
            <a:ext cx="1764030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Resources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1538" t="60577" r="50257" b="28534"/>
          <a:stretch/>
        </p:blipFill>
        <p:spPr bwMode="auto">
          <a:xfrm>
            <a:off x="870626" y="5319117"/>
            <a:ext cx="3528060" cy="108966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0497" y="5997345"/>
            <a:ext cx="2716246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on: </a:t>
            </a:r>
          </a:p>
          <a:p>
            <a:pPr algn="ctr"/>
            <a:r>
              <a:rPr lang="en-US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Baylor All Saints Medical Center</a:t>
            </a:r>
            <a:endParaRPr lang="en-US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99522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Access Documents for Review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7784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66800"/>
            <a:ext cx="74675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nnarob\AppData\Local\Temp\SNAGHTML19d7b8d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564380" cy="178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95400" y="2851427"/>
            <a:ext cx="343662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574428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 of documents will be displayed to be reviewed:</a:t>
            </a:r>
            <a:endParaRPr lang="en-US" sz="1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574427"/>
            <a:ext cx="3886200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NOTE:  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The list of documents is comprehensive and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ill contains some that don’t pertain to your </a:t>
            </a:r>
          </a:p>
          <a:p>
            <a:r>
              <a:rPr lang="en-US" sz="1200" dirty="0">
                <a:latin typeface="Calibri" panose="020F0502020204030204" pitchFamily="34" charset="0"/>
              </a:rPr>
              <a:t>p</a:t>
            </a:r>
            <a:r>
              <a:rPr lang="en-US" sz="1200" dirty="0" smtClean="0">
                <a:latin typeface="Calibri" panose="020F0502020204030204" pitchFamily="34" charset="0"/>
              </a:rPr>
              <a:t>osition.  If you click on the “Number” column, this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ill sort the documents to make it easier to determine</a:t>
            </a:r>
          </a:p>
          <a:p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dirty="0" smtClean="0">
                <a:latin typeface="Calibri" panose="020F0502020204030204" pitchFamily="34" charset="0"/>
              </a:rPr>
              <a:t>hich you need to review.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Example:  A  tech in </a:t>
            </a:r>
            <a:r>
              <a:rPr lang="en-US" sz="1200" dirty="0" err="1" smtClean="0">
                <a:latin typeface="Calibri" panose="020F0502020204030204" pitchFamily="34" charset="0"/>
              </a:rPr>
              <a:t>corelab</a:t>
            </a:r>
            <a:r>
              <a:rPr lang="en-US" sz="1200" dirty="0" smtClean="0">
                <a:latin typeface="Calibri" panose="020F0502020204030204" pitchFamily="34" charset="0"/>
              </a:rPr>
              <a:t>  would sort and then review</a:t>
            </a:r>
          </a:p>
          <a:p>
            <a:r>
              <a:rPr lang="en-US" sz="1200" dirty="0">
                <a:latin typeface="Calibri" panose="020F0502020204030204" pitchFamily="34" charset="0"/>
              </a:rPr>
              <a:t>t</a:t>
            </a:r>
            <a:r>
              <a:rPr lang="en-US" sz="1200" dirty="0" smtClean="0">
                <a:latin typeface="Calibri" panose="020F0502020204030204" pitchFamily="34" charset="0"/>
              </a:rPr>
              <a:t>hose policies with “CHM, HEM, </a:t>
            </a:r>
            <a:r>
              <a:rPr lang="en-US" sz="1200" dirty="0" err="1" smtClean="0">
                <a:latin typeface="Calibri" panose="020F0502020204030204" pitchFamily="34" charset="0"/>
              </a:rPr>
              <a:t>etc</a:t>
            </a:r>
            <a:r>
              <a:rPr lang="en-US" sz="1200" dirty="0" smtClean="0">
                <a:latin typeface="Calibri" panose="020F0502020204030204" pitchFamily="34" charset="0"/>
              </a:rPr>
              <a:t>” in the number.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Remember all laboratory staff is responsible to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review P&amp;P that contain “QM” and “SAF” in the number.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If you are unsure if a particular policy applies to you: open the document, look under the “SCOPE” header; this will specify to whom this policy applies.  If your position is not Included in the scope statement,  you needn’t review it.</a:t>
            </a:r>
          </a:p>
        </p:txBody>
      </p:sp>
    </p:spTree>
    <p:extLst>
      <p:ext uri="{BB962C8B-B14F-4D97-AF65-F5344CB8AC3E}">
        <p14:creationId xmlns:p14="http://schemas.microsoft.com/office/powerpoint/2010/main" val="414587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a policy. The document will open and in the right hand corner the </a:t>
            </a:r>
            <a:r>
              <a:rPr lang="en-US" sz="1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iAttest</a:t>
            </a:r>
            <a:r>
              <a:rPr lang="en-US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 will be displayed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4053" y="1066800"/>
            <a:ext cx="5608320" cy="3360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4724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you review the policy (this is VERY important to follow specifically)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abbreviation (BAS) in the “First Name” box . </a:t>
            </a:r>
            <a:endParaRPr lang="en-US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Last Name, First Name in the “Last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Name” box. (Your 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will already be filled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“Attest Now” button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red “x” in the upper right hand corner to close the document and return to the list.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process until all documents are reviewed</a:t>
            </a:r>
          </a:p>
        </p:txBody>
      </p:sp>
    </p:spTree>
    <p:extLst>
      <p:ext uri="{BB962C8B-B14F-4D97-AF65-F5344CB8AC3E}">
        <p14:creationId xmlns:p14="http://schemas.microsoft.com/office/powerpoint/2010/main" val="194993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</TotalTime>
  <Words>587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iAttest Tutorial</vt:lpstr>
      <vt:lpstr>PowerPoint Presentation</vt:lpstr>
      <vt:lpstr>PowerPoint Presentation</vt:lpstr>
      <vt:lpstr>Notification to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Baylor Health Care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Lingenfelter, Lisa D.</dc:creator>
  <cp:lastModifiedBy>Lingenfelter, Lisa D.</cp:lastModifiedBy>
  <cp:revision>14</cp:revision>
  <dcterms:created xsi:type="dcterms:W3CDTF">2015-08-31T16:26:14Z</dcterms:created>
  <dcterms:modified xsi:type="dcterms:W3CDTF">2017-03-13T16:55:38Z</dcterms:modified>
</cp:coreProperties>
</file>