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7" r:id="rId4"/>
    <p:sldId id="264" r:id="rId5"/>
    <p:sldId id="258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A44CB4-FF65-4F17-A5B0-E732DF248D7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438401"/>
            <a:ext cx="6629400" cy="2007834"/>
          </a:xfrm>
        </p:spPr>
        <p:txBody>
          <a:bodyPr/>
          <a:lstStyle/>
          <a:p>
            <a:r>
              <a:rPr lang="en-US" sz="3600" dirty="0" smtClean="0"/>
              <a:t>Fire, Chemical, Biohazard, Electrical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031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Safety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017" y="1600200"/>
            <a:ext cx="8839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report a fire: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Call 6-1911 using plain language code:  “Specific Location/Facility Alert/Fire”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Activate fire alarm at pull station near entrance to 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 to safety if fire in immediate area, closing doors behind as you exit.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Unless in immediate peril, do not evacuate unless directed by leadership for fire alarms or fire drills.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8382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Review the Chemical Hygiene Plan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Be familiar with location and contents of  general Chemical Spill Kit</a:t>
            </a:r>
          </a:p>
          <a:p>
            <a:pPr>
              <a:spcAft>
                <a:spcPts val="600"/>
              </a:spcAft>
            </a:pPr>
            <a:r>
              <a:rPr lang="en-US" dirty="0"/>
              <a:t>	</a:t>
            </a:r>
            <a:r>
              <a:rPr lang="en-US" i="1" dirty="0" err="1" smtClean="0"/>
              <a:t>Corelab</a:t>
            </a:r>
            <a:r>
              <a:rPr lang="en-US" i="1" dirty="0" smtClean="0"/>
              <a:t> and safety storage closet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Be familiar with location and contents of Formalin spill supplies</a:t>
            </a:r>
          </a:p>
          <a:p>
            <a:pPr>
              <a:spcAft>
                <a:spcPts val="600"/>
              </a:spcAft>
            </a:pPr>
            <a:r>
              <a:rPr lang="en-US" dirty="0"/>
              <a:t>	</a:t>
            </a:r>
            <a:r>
              <a:rPr lang="en-US" i="1" dirty="0" smtClean="0"/>
              <a:t>Histology and morgue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Know how to report a large spill: Call 6-1911 and state Specific location/Facility Alert/Chemical Spill.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70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5598" t="22449" r="7172" b="9912"/>
          <a:stretch/>
        </p:blipFill>
        <p:spPr bwMode="auto">
          <a:xfrm>
            <a:off x="304800" y="1600200"/>
            <a:ext cx="8610600" cy="5105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0" y="4870264"/>
            <a:ext cx="4899098" cy="181588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SDS can be located online at my Baylor Scott &amp; White: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Click Home/Services/Laboratory Services/Safety</a:t>
            </a:r>
          </a:p>
          <a:p>
            <a:endParaRPr lang="en-US" sz="1400" dirty="0"/>
          </a:p>
          <a:p>
            <a:r>
              <a:rPr lang="en-US" sz="1400" dirty="0" smtClean="0"/>
              <a:t>Go to my Baylor Scott &amp; White now and access: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Chemical Listing (</a:t>
            </a:r>
            <a:r>
              <a:rPr lang="en-US" sz="1400" dirty="0" err="1" smtClean="0"/>
              <a:t>BSWHealth</a:t>
            </a:r>
            <a:r>
              <a:rPr lang="en-US" sz="1400" dirty="0" smtClean="0"/>
              <a:t> system document)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Safety Data Sheets </a:t>
            </a:r>
            <a:r>
              <a:rPr lang="en-US" sz="1400" dirty="0"/>
              <a:t>(</a:t>
            </a:r>
            <a:r>
              <a:rPr lang="en-US" sz="1400" dirty="0" err="1"/>
              <a:t>BSWHealth</a:t>
            </a:r>
            <a:r>
              <a:rPr lang="en-US" sz="1400" dirty="0"/>
              <a:t> </a:t>
            </a:r>
            <a:r>
              <a:rPr lang="en-US" sz="1400" dirty="0" smtClean="0"/>
              <a:t>system </a:t>
            </a:r>
            <a:r>
              <a:rPr lang="en-US" sz="1400" dirty="0"/>
              <a:t>document</a:t>
            </a:r>
            <a:r>
              <a:rPr lang="en-US" sz="1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SDS On-line web access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010400" y="4419600"/>
            <a:ext cx="0" cy="450664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352800" y="4228288"/>
            <a:ext cx="0" cy="648512"/>
          </a:xfrm>
          <a:prstGeom prst="straightConnector1">
            <a:avLst/>
          </a:prstGeom>
          <a:ln w="635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5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Biohazard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1" y="1858945"/>
            <a:ext cx="88392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Review the </a:t>
            </a:r>
            <a:r>
              <a:rPr lang="en-US" dirty="0" err="1" smtClean="0"/>
              <a:t>Bloodborne</a:t>
            </a:r>
            <a:r>
              <a:rPr lang="en-US" dirty="0" smtClean="0"/>
              <a:t> Pathogen Policy</a:t>
            </a: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Be familiar with </a:t>
            </a:r>
            <a:r>
              <a:rPr lang="en-US" dirty="0" smtClean="0"/>
              <a:t>location and proper use of PPE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Be familiar with clean and dirty areas of the lab.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Monitor and address biosafety non-compliance.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i="1" dirty="0" smtClean="0"/>
              <a:t>The most common non-compliance is related to the prohibition of </a:t>
            </a:r>
            <a:endParaRPr lang="en-US" i="1" dirty="0"/>
          </a:p>
          <a:p>
            <a:pPr>
              <a:spcBef>
                <a:spcPts val="600"/>
              </a:spcBef>
            </a:pPr>
            <a:r>
              <a:rPr lang="en-US" i="1" dirty="0" smtClean="0"/>
              <a:t>smoking</a:t>
            </a:r>
            <a:r>
              <a:rPr lang="en-US" i="1" dirty="0"/>
              <a:t>, eating, drinking, applying cosmetics and lip balm, manipulating contact lenses and mouth pipetting in all technical areas. </a:t>
            </a:r>
            <a:r>
              <a:rPr lang="en-US" i="1" dirty="0" smtClean="0"/>
              <a:t>Food/drink and personal items cannot be kept in the work areas of the lab.</a:t>
            </a:r>
            <a:endParaRPr lang="en-US" i="1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Electrical &amp; Compressed Gas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721223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Electrical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Power strips must be off the floor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Frayed or damaged cords are reported to Biomed at 6-2022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Compressed Gas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Must be secured with strap or chain</a:t>
            </a:r>
          </a:p>
          <a:p>
            <a:pPr>
              <a:spcAft>
                <a:spcPts val="600"/>
              </a:spcAft>
            </a:pPr>
            <a:r>
              <a:rPr lang="en-US" dirty="0"/>
              <a:t>	</a:t>
            </a:r>
            <a:r>
              <a:rPr lang="en-US" dirty="0" smtClean="0"/>
              <a:t>When stored</a:t>
            </a:r>
          </a:p>
          <a:p>
            <a:pPr>
              <a:spcAft>
                <a:spcPts val="600"/>
              </a:spcAft>
            </a:pPr>
            <a:r>
              <a:rPr lang="en-US" dirty="0"/>
              <a:t>	</a:t>
            </a:r>
            <a:r>
              <a:rPr lang="en-US" dirty="0" smtClean="0"/>
              <a:t>When transported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Must be capped when not in use`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54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151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Access and review the following policies in the online  P&amp;P library.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1" y="2133600"/>
            <a:ext cx="30479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Chemical Hygiene </a:t>
            </a:r>
            <a:r>
              <a:rPr lang="en-US" b="1" dirty="0" smtClean="0"/>
              <a:t>Plan</a:t>
            </a:r>
          </a:p>
          <a:p>
            <a:endParaRPr lang="en-US" dirty="0"/>
          </a:p>
          <a:p>
            <a:r>
              <a:rPr lang="en-US" dirty="0"/>
              <a:t> BSWH.LAB.SAF.0613.P_V1 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1" y="4495800"/>
            <a:ext cx="34740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Bloodborne</a:t>
            </a:r>
            <a:r>
              <a:rPr lang="en-US" b="1" dirty="0" smtClean="0"/>
              <a:t> Pathogens Policy</a:t>
            </a:r>
          </a:p>
          <a:p>
            <a:endParaRPr lang="en-US" dirty="0"/>
          </a:p>
          <a:p>
            <a:r>
              <a:rPr lang="en-US" dirty="0"/>
              <a:t> NTX.LAB.SAF.608.P_V2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667000"/>
            <a:ext cx="8090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this document and click on “Take Test” to complete this module.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178</TotalTime>
  <Words>283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Fire, Chemical, Biohazard, Electrical</vt:lpstr>
      <vt:lpstr>Fire Safety</vt:lpstr>
      <vt:lpstr>Chemical</vt:lpstr>
      <vt:lpstr>SDS</vt:lpstr>
      <vt:lpstr>Biohazard</vt:lpstr>
      <vt:lpstr>Electrical &amp; Compressed Gas</vt:lpstr>
      <vt:lpstr>PowerPoint Presentation</vt:lpstr>
      <vt:lpstr>PowerPoint Presentation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Lingenfelter, Lisa D.</dc:creator>
  <cp:lastModifiedBy>Lingenfelter, Lisa D.</cp:lastModifiedBy>
  <cp:revision>22</cp:revision>
  <dcterms:created xsi:type="dcterms:W3CDTF">2017-08-11T15:17:00Z</dcterms:created>
  <dcterms:modified xsi:type="dcterms:W3CDTF">2017-09-15T13:32:00Z</dcterms:modified>
</cp:coreProperties>
</file>