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12192000" cy="685585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97" y="1071"/>
            <a:ext cx="12192000" cy="68558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 descr="BSWH_Logo_RGB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551" y="6086475"/>
            <a:ext cx="3977216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128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424" b="-778"/>
          <a:stretch>
            <a:fillRect/>
          </a:stretch>
        </p:blipFill>
        <p:spPr bwMode="auto">
          <a:xfrm rot="16200000" flipH="1">
            <a:off x="4257988" y="-114300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7B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1775" indent="-230188">
              <a:defRPr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16AB298-3E13-4BC1-9844-0BACEA314859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BSWH_Logo_RGB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34" y="6159501"/>
            <a:ext cx="298661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0705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58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97" y="0"/>
            <a:ext cx="12192000" cy="68558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971801"/>
            <a:ext cx="103632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73600" y="6356351"/>
            <a:ext cx="2844800" cy="365125"/>
          </a:xfrm>
        </p:spPr>
        <p:txBody>
          <a:bodyPr/>
          <a:lstStyle>
            <a:lvl1pPr algn="ctr">
              <a:defRPr sz="900">
                <a:solidFill>
                  <a:srgbClr val="0067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16AB298-3E13-4BC1-9844-0BACEA314859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BSWH_Logo_RGB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551" y="6086475"/>
            <a:ext cx="3977216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110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424" b="-778"/>
          <a:stretch>
            <a:fillRect/>
          </a:stretch>
        </p:blipFill>
        <p:spPr bwMode="auto">
          <a:xfrm rot="16200000" flipH="1">
            <a:off x="4257988" y="-114300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16AB298-3E13-4BC1-9844-0BACEA314859}" type="slidenum">
              <a:rPr lang="en-US" smtClean="0"/>
              <a:t>‹#›</a:t>
            </a:fld>
            <a:endParaRPr lang="en-US"/>
          </a:p>
        </p:txBody>
      </p:sp>
      <p:pic>
        <p:nvPicPr>
          <p:cNvPr id="17" name="Picture 16" descr="BSWH_Logo_RGB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34" y="6159501"/>
            <a:ext cx="298661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775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424" b="-778"/>
          <a:stretch>
            <a:fillRect/>
          </a:stretch>
        </p:blipFill>
        <p:spPr bwMode="auto">
          <a:xfrm rot="16200000" flipH="1">
            <a:off x="4257988" y="-114300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0090B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0090B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E09B67E-C52D-4D25-8DA4-F81E04C8AF1C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8737600" y="617220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9FB7D82-1B90-44C0-ADB8-3A9D5731A9A8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18" name="Picture 17" descr="BSWH_Logo_RGB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34" y="6159501"/>
            <a:ext cx="298661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961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424" b="-778"/>
          <a:stretch>
            <a:fillRect/>
          </a:stretch>
        </p:blipFill>
        <p:spPr bwMode="auto">
          <a:xfrm rot="16200000" flipH="1">
            <a:off x="4257988" y="-114300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16AB298-3E13-4BC1-9844-0BACEA314859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BSWH_Logo_RGB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34" y="6159501"/>
            <a:ext cx="298661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5105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73600" y="6356351"/>
            <a:ext cx="2844800" cy="365125"/>
          </a:xfrm>
        </p:spPr>
        <p:txBody>
          <a:bodyPr/>
          <a:lstStyle>
            <a:lvl1pPr algn="ctr">
              <a:defRPr sz="900">
                <a:solidFill>
                  <a:srgbClr val="0067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16AB298-3E13-4BC1-9844-0BACEA314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8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9B67E-C52D-4D25-8DA4-F81E04C8AF1C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AB298-3E13-4BC1-9844-0BACEA314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56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67B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233363" indent="-231775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4D4D4D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4D4D4D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4D4D4D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4D4D4D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4D4D4D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eeting.bswhealth.com/orion/playback.do?RCID=d2d8106bb8de923018ece6a8f08f7b33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Practice Council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40667" y="3953934"/>
            <a:ext cx="4732866" cy="736600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>
                <a:hlinkClick r:id="rId2"/>
              </a:rPr>
              <a:t>Click here to view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075028"/>
      </p:ext>
    </p:extLst>
  </p:cSld>
  <p:clrMapOvr>
    <a:masterClrMapping/>
  </p:clrMapOvr>
</p:sld>
</file>

<file path=ppt/theme/theme1.xml><?xml version="1.0" encoding="utf-8"?>
<a:theme xmlns:a="http://schemas.openxmlformats.org/drawingml/2006/main" name="BSWH Blue and Teal Presentation Template">
  <a:themeElements>
    <a:clrScheme name="BSWH">
      <a:dk1>
        <a:sysClr val="windowText" lastClr="000000"/>
      </a:dk1>
      <a:lt1>
        <a:sysClr val="window" lastClr="FFFFFF"/>
      </a:lt1>
      <a:dk2>
        <a:srgbClr val="0067B1"/>
      </a:dk2>
      <a:lt2>
        <a:srgbClr val="EEECE1"/>
      </a:lt2>
      <a:accent1>
        <a:srgbClr val="72C7E7"/>
      </a:accent1>
      <a:accent2>
        <a:srgbClr val="FF5800"/>
      </a:accent2>
      <a:accent3>
        <a:srgbClr val="00AF3F"/>
      </a:accent3>
      <a:accent4>
        <a:srgbClr val="FFD478"/>
      </a:accent4>
      <a:accent5>
        <a:srgbClr val="0090BA"/>
      </a:accent5>
      <a:accent6>
        <a:srgbClr val="FFB652"/>
      </a:accent6>
      <a:hlink>
        <a:srgbClr val="0000FF"/>
      </a:hlink>
      <a:folHlink>
        <a:srgbClr val="99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SWH Blue and Teal Presentation Template" id="{5171A3A7-61D2-4F15-A360-A827351D8B01}" vid="{BD508240-7006-4D9A-B970-6C4CC3735E8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BSWH Blue and Teal Presentation Template</Template>
  <TotalTime>455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BSWH Blue and Teal Presentation Template</vt:lpstr>
      <vt:lpstr>Unit Practice Council</vt:lpstr>
    </vt:vector>
  </TitlesOfParts>
  <Company>Baylor Scott &amp; White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Cushing, Opal D</dc:creator>
  <cp:lastModifiedBy>Cushing, Opal D</cp:lastModifiedBy>
  <cp:revision>3</cp:revision>
  <dcterms:created xsi:type="dcterms:W3CDTF">2017-12-15T15:39:57Z</dcterms:created>
  <dcterms:modified xsi:type="dcterms:W3CDTF">2017-12-15T23:15:39Z</dcterms:modified>
</cp:coreProperties>
</file>