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95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21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7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03848" y="5525364"/>
            <a:ext cx="5436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Michell</a:t>
            </a:r>
            <a:r>
              <a:rPr kumimoji="0" lang="en-US" altLang="ko-KR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Lowe – 10/2016</a:t>
            </a:r>
            <a:endParaRPr kumimoji="0" lang="en-US" altLang="ko-KR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764704"/>
            <a:ext cx="54360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TASKLIST</a:t>
            </a:r>
            <a:endParaRPr lang="en-US" altLang="ko-KR" sz="4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9" y="176283"/>
            <a:ext cx="91424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TASKLIST</a:t>
            </a:r>
          </a:p>
        </p:txBody>
      </p:sp>
      <p:pic>
        <p:nvPicPr>
          <p:cNvPr id="1027" name="Picture 3" descr="scrshot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80728"/>
            <a:ext cx="5112568" cy="151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crsho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5"/>
            <a:ext cx="5112568" cy="161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scrshot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5144"/>
            <a:ext cx="5112568" cy="182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137021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get into your </a:t>
            </a:r>
            <a:r>
              <a:rPr lang="en-US" dirty="0" err="1">
                <a:solidFill>
                  <a:schemeClr val="bg1"/>
                </a:solidFill>
              </a:rPr>
              <a:t>Tasklist</a:t>
            </a:r>
            <a:r>
              <a:rPr lang="en-US" dirty="0">
                <a:solidFill>
                  <a:schemeClr val="bg1"/>
                </a:solidFill>
              </a:rPr>
              <a:t> you have 3 options to use. See RED circles </a:t>
            </a:r>
            <a:r>
              <a:rPr lang="en-US" dirty="0" smtClean="0">
                <a:solidFill>
                  <a:schemeClr val="bg1"/>
                </a:solidFill>
              </a:rPr>
              <a:t>to the Right.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924944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New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Type in ESR or AHMAN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Click in the Order # section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4771018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Type </a:t>
            </a:r>
            <a:r>
              <a:rPr lang="en-US" dirty="0">
                <a:solidFill>
                  <a:schemeClr val="bg1"/>
                </a:solidFill>
              </a:rPr>
              <a:t>or Scan barcodes for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ESR </a:t>
            </a:r>
            <a:r>
              <a:rPr lang="en-US" dirty="0">
                <a:solidFill>
                  <a:schemeClr val="bg1"/>
                </a:solidFill>
              </a:rPr>
              <a:t>specimens.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Click </a:t>
            </a:r>
            <a:r>
              <a:rPr lang="en-US" dirty="0">
                <a:solidFill>
                  <a:schemeClr val="bg1"/>
                </a:solidFill>
              </a:rPr>
              <a:t>Save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when </a:t>
            </a:r>
            <a:r>
              <a:rPr lang="en-US" dirty="0">
                <a:solidFill>
                  <a:schemeClr val="bg1"/>
                </a:solidFill>
              </a:rPr>
              <a:t>done.</a:t>
            </a:r>
          </a:p>
          <a:p>
            <a:endParaRPr lang="en-US" dirty="0"/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7236296" y="1229185"/>
            <a:ext cx="457200" cy="571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4499992" y="1451436"/>
            <a:ext cx="1257300" cy="571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563888" y="1896025"/>
            <a:ext cx="685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35696" y="3140968"/>
            <a:ext cx="2664296" cy="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78113" y="3573016"/>
            <a:ext cx="1477863" cy="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40647" y="4149080"/>
            <a:ext cx="1009041" cy="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9" y="176283"/>
            <a:ext cx="91424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TASKLIST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34250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Yes to save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068960"/>
            <a:ext cx="323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Write down your </a:t>
            </a:r>
            <a:r>
              <a:rPr lang="en-US" dirty="0" err="1" smtClean="0">
                <a:solidFill>
                  <a:schemeClr val="bg1"/>
                </a:solidFill>
              </a:rPr>
              <a:t>tasklist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number or remember what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number is.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 will need this again.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5253007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 to the main screen and click on Resulting Worklist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icon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scrshot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84" y="945724"/>
            <a:ext cx="4272360" cy="176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scrshot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84" y="3068960"/>
            <a:ext cx="3758208" cy="176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2" t="37618" r="45938" b="54590"/>
          <a:stretch/>
        </p:blipFill>
        <p:spPr bwMode="auto">
          <a:xfrm>
            <a:off x="3481784" y="5201772"/>
            <a:ext cx="1234232" cy="142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8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9" y="176283"/>
            <a:ext cx="91424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TASKLIST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37021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Change your Template to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Tasklist</a:t>
            </a:r>
            <a:r>
              <a:rPr lang="en-US" dirty="0">
                <a:solidFill>
                  <a:schemeClr val="bg1"/>
                </a:solidFill>
              </a:rPr>
              <a:t>, put in your </a:t>
            </a:r>
            <a:r>
              <a:rPr lang="en-US" dirty="0" err="1">
                <a:solidFill>
                  <a:schemeClr val="bg1"/>
                </a:solidFill>
              </a:rPr>
              <a:t>Tasklist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number. </a:t>
            </a:r>
            <a:r>
              <a:rPr lang="en-US" dirty="0">
                <a:solidFill>
                  <a:schemeClr val="bg1"/>
                </a:solidFill>
              </a:rPr>
              <a:t>Click OK.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140968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Input each patient results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bg1"/>
                </a:solidFill>
              </a:rPr>
              <a:t>click save between each patient. Notice the pencil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next </a:t>
            </a:r>
            <a:r>
              <a:rPr lang="en-US" dirty="0">
                <a:solidFill>
                  <a:schemeClr val="bg1"/>
                </a:solidFill>
              </a:rPr>
              <a:t>to the patient after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each </a:t>
            </a:r>
            <a:r>
              <a:rPr lang="en-US" dirty="0">
                <a:solidFill>
                  <a:schemeClr val="bg1"/>
                </a:solidFill>
              </a:rPr>
              <a:t>save.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038443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on the print icon, then click on </a:t>
            </a:r>
            <a:r>
              <a:rPr lang="en-US" dirty="0" smtClean="0">
                <a:solidFill>
                  <a:schemeClr val="bg1"/>
                </a:solidFill>
              </a:rPr>
              <a:t>worklist.</a:t>
            </a:r>
          </a:p>
          <a:p>
            <a:r>
              <a:rPr lang="en-US" dirty="0">
                <a:solidFill>
                  <a:schemeClr val="bg1"/>
                </a:solidFill>
              </a:rPr>
              <a:t>Change the layout to </a:t>
            </a:r>
            <a:r>
              <a:rPr lang="en-US" dirty="0" smtClean="0">
                <a:solidFill>
                  <a:schemeClr val="bg1"/>
                </a:solidFill>
              </a:rPr>
              <a:t>vertical or </a:t>
            </a:r>
            <a:r>
              <a:rPr lang="en-US" dirty="0" err="1" smtClean="0">
                <a:solidFill>
                  <a:schemeClr val="bg1"/>
                </a:solidFill>
              </a:rPr>
              <a:t>horizontial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using the drop down box. Click OK. </a:t>
            </a:r>
          </a:p>
        </p:txBody>
      </p:sp>
      <p:pic>
        <p:nvPicPr>
          <p:cNvPr id="2050" name="Picture 2" descr="scrshot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45724"/>
            <a:ext cx="4797963" cy="1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125763" y="1412776"/>
            <a:ext cx="1332148" cy="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80940" y="1821034"/>
            <a:ext cx="1477863" cy="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scrshot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996952"/>
            <a:ext cx="476111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scrshot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85184"/>
            <a:ext cx="2232248" cy="167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scrshot2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11470" r="11009" b="6451"/>
          <a:stretch/>
        </p:blipFill>
        <p:spPr bwMode="auto">
          <a:xfrm>
            <a:off x="5985566" y="5085184"/>
            <a:ext cx="2042817" cy="167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3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9" y="176283"/>
            <a:ext cx="91424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TASKLIST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37021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OK on the message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box </a:t>
            </a:r>
            <a:r>
              <a:rPr lang="en-US" dirty="0">
                <a:solidFill>
                  <a:schemeClr val="bg1"/>
                </a:solidFill>
              </a:rPr>
              <a:t>confirming ordered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printed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2632844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For SSCELL you do the same as ESR except under Template use SSCELL. You </a:t>
            </a:r>
            <a:r>
              <a:rPr lang="en-US" sz="1400" dirty="0">
                <a:solidFill>
                  <a:schemeClr val="bg1"/>
                </a:solidFill>
              </a:rPr>
              <a:t>will notice under </a:t>
            </a:r>
            <a:r>
              <a:rPr lang="en-US" sz="1400" dirty="0" smtClean="0">
                <a:solidFill>
                  <a:schemeClr val="bg1"/>
                </a:solidFill>
              </a:rPr>
              <a:t>“</a:t>
            </a:r>
            <a:r>
              <a:rPr lang="en-US" sz="1400" dirty="0">
                <a:solidFill>
                  <a:schemeClr val="bg1"/>
                </a:solidFill>
              </a:rPr>
              <a:t>Type” there is a letter Q, you must use the drop 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down </a:t>
            </a:r>
            <a:r>
              <a:rPr lang="en-US" sz="1400" dirty="0">
                <a:solidFill>
                  <a:schemeClr val="bg1"/>
                </a:solidFill>
              </a:rPr>
              <a:t>box and put a blank in those spaces before scanning or typing 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your </a:t>
            </a:r>
            <a:r>
              <a:rPr lang="en-US" sz="1400" dirty="0">
                <a:solidFill>
                  <a:schemeClr val="bg1"/>
                </a:solidFill>
              </a:rPr>
              <a:t>barcodes. You may also drop 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down </a:t>
            </a:r>
            <a:r>
              <a:rPr lang="en-US" sz="1400" dirty="0">
                <a:solidFill>
                  <a:schemeClr val="bg1"/>
                </a:solidFill>
              </a:rPr>
              <a:t>to Line #3 and start there. 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Then </a:t>
            </a:r>
            <a:r>
              <a:rPr lang="en-US" sz="1400" dirty="0">
                <a:solidFill>
                  <a:schemeClr val="bg1"/>
                </a:solidFill>
              </a:rPr>
              <a:t>proceed with same steps used for the ESR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157192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 may also combine the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ESR and Sickle Cell together by using AHMAN for your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Template.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scrshot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70" y="946700"/>
            <a:ext cx="2150216" cy="161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Sickle Cell Task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49339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3275856" y="3714998"/>
            <a:ext cx="1224136" cy="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75856" y="4293096"/>
            <a:ext cx="469776" cy="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AHMAN Taskl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4779419"/>
            <a:ext cx="4968552" cy="204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2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980728"/>
            <a:ext cx="54360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~ THE END ~</a:t>
            </a:r>
          </a:p>
        </p:txBody>
      </p:sp>
    </p:spTree>
    <p:extLst>
      <p:ext uri="{BB962C8B-B14F-4D97-AF65-F5344CB8AC3E}">
        <p14:creationId xmlns:p14="http://schemas.microsoft.com/office/powerpoint/2010/main" val="7448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257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POWERPOINT TEMPLATES DESIGN</dc:title>
  <dc:creator>ALLPPT.com</dc:creator>
  <cp:lastModifiedBy>Lowe, Michell D</cp:lastModifiedBy>
  <cp:revision>31</cp:revision>
  <dcterms:created xsi:type="dcterms:W3CDTF">2014-02-22T02:13:23Z</dcterms:created>
  <dcterms:modified xsi:type="dcterms:W3CDTF">2018-02-15T20:01:36Z</dcterms:modified>
</cp:coreProperties>
</file>