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61" r:id="rId5"/>
    <p:sldId id="258" r:id="rId6"/>
    <p:sldId id="260" r:id="rId7"/>
    <p:sldId id="259" r:id="rId8"/>
    <p:sldId id="262" r:id="rId9"/>
    <p:sldId id="263" r:id="rId10"/>
    <p:sldId id="264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59F929-E718-460A-9A35-E5048964FA2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48A189E-76D2-4CF4-8732-13C775C391F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200" dirty="0" err="1" smtClean="0"/>
              <a:t>Michell</a:t>
            </a:r>
            <a:r>
              <a:rPr lang="en-US" sz="1200" dirty="0" smtClean="0"/>
              <a:t> McAdams &amp; Emily </a:t>
            </a:r>
            <a:r>
              <a:rPr lang="en-US" sz="1200" dirty="0" err="1" smtClean="0"/>
              <a:t>Gehring</a:t>
            </a:r>
            <a:endParaRPr lang="en-US" sz="1200" dirty="0" smtClean="0"/>
          </a:p>
          <a:p>
            <a:r>
              <a:rPr lang="en-US" sz="1200" dirty="0" smtClean="0"/>
              <a:t>09/2012</a:t>
            </a:r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Un-received specimens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71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310" y="1905000"/>
            <a:ext cx="3124200" cy="4038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Return to the </a:t>
            </a:r>
            <a:r>
              <a:rPr lang="en-US" dirty="0" err="1"/>
              <a:t>Sysmex</a:t>
            </a:r>
            <a:r>
              <a:rPr lang="en-US" dirty="0"/>
              <a:t> Instrument </a:t>
            </a:r>
            <a:r>
              <a:rPr lang="en-US" dirty="0" smtClean="0"/>
              <a:t>Interface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At the Interface, Click </a:t>
            </a:r>
            <a:r>
              <a:rPr lang="en-US" b="1" dirty="0"/>
              <a:t>Continue</a:t>
            </a:r>
            <a:r>
              <a:rPr lang="en-US" dirty="0"/>
              <a:t> </a:t>
            </a:r>
            <a:r>
              <a:rPr lang="en-US" dirty="0" smtClean="0"/>
              <a:t>or (F12</a:t>
            </a:r>
            <a:r>
              <a:rPr lang="en-US" dirty="0"/>
              <a:t>) for a </a:t>
            </a:r>
            <a:r>
              <a:rPr lang="en-US" b="1" u="sng" dirty="0"/>
              <a:t>Normal Specimen</a:t>
            </a:r>
            <a:r>
              <a:rPr lang="en-US" dirty="0"/>
              <a:t> or </a:t>
            </a:r>
            <a:r>
              <a:rPr lang="en-US" b="1" dirty="0"/>
              <a:t>Partial </a:t>
            </a:r>
            <a:r>
              <a:rPr lang="en-US" dirty="0"/>
              <a:t>(Ctrl +B) for an </a:t>
            </a:r>
            <a:r>
              <a:rPr lang="en-US" b="1" u="sng" dirty="0"/>
              <a:t>Abnormal Specimen</a:t>
            </a:r>
            <a:r>
              <a:rPr lang="en-US" dirty="0"/>
              <a:t> to resume standard operation for </a:t>
            </a:r>
            <a:r>
              <a:rPr lang="en-US" dirty="0" err="1"/>
              <a:t>Sysmex</a:t>
            </a:r>
            <a:r>
              <a:rPr lang="en-US" dirty="0"/>
              <a:t> </a:t>
            </a:r>
            <a:r>
              <a:rPr lang="en-US" dirty="0" smtClean="0"/>
              <a:t>Workstation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510" y="1905000"/>
            <a:ext cx="5519738" cy="407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92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Single Records Posting</a:t>
            </a:r>
            <a:r>
              <a:rPr lang="en-US" dirty="0"/>
              <a:t> </a:t>
            </a:r>
            <a:r>
              <a:rPr lang="en-US" dirty="0" smtClean="0"/>
              <a:t>a box will pop up stating the specimen in not received. </a:t>
            </a:r>
          </a:p>
          <a:p>
            <a:pPr lvl="1"/>
            <a:r>
              <a:rPr lang="en-US" dirty="0" smtClean="0"/>
              <a:t>Click on Order </a:t>
            </a:r>
            <a:r>
              <a:rPr lang="en-US" dirty="0"/>
              <a:t>E</a:t>
            </a:r>
            <a:r>
              <a:rPr lang="en-US" dirty="0" smtClean="0"/>
              <a:t>ntry </a:t>
            </a:r>
            <a:r>
              <a:rPr lang="en-US" dirty="0" smtClean="0"/>
              <a:t>I</a:t>
            </a:r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Go to Specimen tab</a:t>
            </a:r>
          </a:p>
          <a:p>
            <a:pPr lvl="1"/>
            <a:r>
              <a:rPr lang="en-US" dirty="0" smtClean="0"/>
              <a:t> Receive specimen</a:t>
            </a:r>
          </a:p>
          <a:p>
            <a:pPr lvl="1"/>
            <a:r>
              <a:rPr lang="en-US" dirty="0" smtClean="0"/>
              <a:t>Save</a:t>
            </a:r>
          </a:p>
          <a:p>
            <a:pPr lvl="1"/>
            <a:r>
              <a:rPr lang="en-US" dirty="0" smtClean="0"/>
              <a:t>X out and go back to posting results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743200"/>
            <a:ext cx="5334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867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endParaRPr lang="en-US" dirty="0" smtClean="0"/>
          </a:p>
          <a:p>
            <a:pPr marL="114300" indent="0" algn="ctr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/>
              <a:t>The End</a:t>
            </a:r>
          </a:p>
          <a:p>
            <a:pPr marL="114300" indent="0" algn="ctr">
              <a:buNone/>
            </a:pP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39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You may have a sample that is not received. The following slides takes you step-by-step on how to receive the sample from Multiple </a:t>
            </a:r>
            <a:r>
              <a:rPr lang="en-US" dirty="0"/>
              <a:t>R</a:t>
            </a:r>
            <a:r>
              <a:rPr lang="en-US" dirty="0" smtClean="0"/>
              <a:t>ecords Posting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798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990600"/>
          </a:xfrm>
        </p:spPr>
        <p:txBody>
          <a:bodyPr/>
          <a:lstStyle/>
          <a:p>
            <a:r>
              <a:rPr lang="en-US" dirty="0"/>
              <a:t>Specimen </a:t>
            </a:r>
            <a:r>
              <a:rPr lang="en-US" dirty="0" smtClean="0"/>
              <a:t>Un-Received </a:t>
            </a:r>
            <a:r>
              <a:rPr lang="en-US" dirty="0"/>
              <a:t>will display a message seen below. 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237096"/>
            <a:ext cx="4333876" cy="435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8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33400"/>
          </a:xfrm>
        </p:spPr>
        <p:txBody>
          <a:bodyPr/>
          <a:lstStyle/>
          <a:p>
            <a:r>
              <a:rPr lang="en-US" dirty="0"/>
              <a:t>Bridge to Oder Entry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86073"/>
            <a:ext cx="6894513" cy="14573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684" y="1957885"/>
            <a:ext cx="667544" cy="6858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2743200" y="2514600"/>
            <a:ext cx="1295400" cy="1219200"/>
          </a:xfrm>
          <a:prstGeom prst="straightConnector1">
            <a:avLst/>
          </a:prstGeom>
          <a:ln w="508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78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33400"/>
          </a:xfrm>
        </p:spPr>
        <p:txBody>
          <a:bodyPr/>
          <a:lstStyle/>
          <a:p>
            <a:r>
              <a:rPr lang="en-US" dirty="0"/>
              <a:t>Once in Order Entry – Click on “Specimen” tab 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438400"/>
            <a:ext cx="5334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6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609600"/>
          </a:xfrm>
        </p:spPr>
        <p:txBody>
          <a:bodyPr/>
          <a:lstStyle/>
          <a:p>
            <a:r>
              <a:rPr lang="en-US" dirty="0"/>
              <a:t>Receive specimen into </a:t>
            </a:r>
            <a:r>
              <a:rPr lang="en-US" dirty="0" smtClean="0"/>
              <a:t>Lab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438400"/>
            <a:ext cx="6096000" cy="374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247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6096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US" dirty="0" smtClean="0"/>
              <a:t>OK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358707"/>
            <a:ext cx="6324600" cy="373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595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609600"/>
          </a:xfrm>
        </p:spPr>
        <p:txBody>
          <a:bodyPr/>
          <a:lstStyle/>
          <a:p>
            <a:r>
              <a:rPr lang="en-US" dirty="0"/>
              <a:t>Save changes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743200"/>
            <a:ext cx="6369368" cy="149542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905000"/>
            <a:ext cx="381000" cy="381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1676400" y="2286000"/>
            <a:ext cx="1524000" cy="1295400"/>
          </a:xfrm>
          <a:prstGeom prst="straightConnector1">
            <a:avLst/>
          </a:prstGeom>
          <a:ln w="508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30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Un-received specimens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533399"/>
          </a:xfrm>
        </p:spPr>
        <p:txBody>
          <a:bodyPr/>
          <a:lstStyle/>
          <a:p>
            <a:r>
              <a:rPr lang="en-US" dirty="0"/>
              <a:t>Yes to save </a:t>
            </a:r>
            <a:r>
              <a:rPr lang="en-US" dirty="0" smtClean="0"/>
              <a:t>changes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67000"/>
            <a:ext cx="7543800" cy="222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850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36</TotalTime>
  <Words>170</Words>
  <Application>Microsoft Office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Apothecary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  <vt:lpstr>Un-received specimens</vt:lpstr>
    </vt:vector>
  </TitlesOfParts>
  <Company>Scott &amp; White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Un-received specimens</dc:title>
  <dc:creator>%username%</dc:creator>
  <cp:lastModifiedBy>Lowe, Michell D</cp:lastModifiedBy>
  <cp:revision>5</cp:revision>
  <dcterms:created xsi:type="dcterms:W3CDTF">2012-09-07T01:21:47Z</dcterms:created>
  <dcterms:modified xsi:type="dcterms:W3CDTF">2016-10-25T11:45:18Z</dcterms:modified>
</cp:coreProperties>
</file>