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66" r:id="rId4"/>
    <p:sldId id="263" r:id="rId5"/>
    <p:sldId id="258" r:id="rId6"/>
    <p:sldId id="257" r:id="rId7"/>
    <p:sldId id="261" r:id="rId8"/>
    <p:sldId id="262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6DC506-A9C1-48ED-94C4-68F2A6370DD7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iAttest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086600" cy="1219200"/>
          </a:xfrm>
        </p:spPr>
        <p:txBody>
          <a:bodyPr/>
          <a:lstStyle/>
          <a:p>
            <a:r>
              <a:rPr lang="en-US" dirty="0" smtClean="0"/>
              <a:t>Reviewing Policies and Procedures On-Line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0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difficulties or questions about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ask for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assistancefrom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 or manager.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 the box verifying review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05000"/>
            <a:ext cx="84336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All employees are required to review all policies applicable to their job duties during the orientation/training period when hired.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Thereafter, all policies that are added to the library or are revised will be reviewed through the “</a:t>
            </a:r>
            <a:r>
              <a:rPr lang="en-US" dirty="0" err="1" smtClean="0"/>
              <a:t>iAttest</a:t>
            </a:r>
            <a:r>
              <a:rPr lang="en-US" dirty="0" smtClean="0"/>
              <a:t>” function in the on-line policy library.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69" y="685800"/>
            <a:ext cx="84336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specific format for the naming of a policy: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BAS.LAB.QM.XXXX.P_V1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B     C     D        E</a:t>
            </a: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System (BHCS, BSWH, NTX) or Facility (BAS) Identifier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Department within the system or facility identifier (Lab, Nursing, Admin,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Specific discipline within the department (Quality, Hematology, POC, </a:t>
            </a: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Unique policy number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 Version of the policy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295400"/>
            <a:ext cx="685799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199" y="1295399"/>
            <a:ext cx="685801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8929" y="1295398"/>
            <a:ext cx="515471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1295397"/>
            <a:ext cx="927845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52245" y="1295396"/>
            <a:ext cx="838200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to Review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receive an email from your supervisor/manager of documents that are due for your review however you can log on and check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anytime for documents that need to be reviewed. 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may be required to review not only those Policies/Procedures that are department specific, 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also some of the general LIS, Quality, Safety, etc.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4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99522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Access Documents for Review</a:t>
            </a:r>
            <a:endParaRPr lang="en-US" sz="44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28935" t="16251" r="51442" b="27777"/>
          <a:stretch/>
        </p:blipFill>
        <p:spPr bwMode="auto">
          <a:xfrm>
            <a:off x="838200" y="2079210"/>
            <a:ext cx="3352800" cy="348339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9615" t="45299" r="51923"/>
          <a:stretch/>
        </p:blipFill>
        <p:spPr bwMode="auto">
          <a:xfrm>
            <a:off x="4343400" y="3048000"/>
            <a:ext cx="4648200" cy="35052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090122"/>
            <a:ext cx="2743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From BSWH Home Page:</a:t>
            </a:r>
          </a:p>
          <a:p>
            <a:r>
              <a:rPr lang="en-US" sz="1200" b="1" dirty="0" smtClean="0">
                <a:latin typeface="Calibri" panose="020F0502020204030204" pitchFamily="34" charset="0"/>
              </a:rPr>
              <a:t>Click on “Policies and Procedures then chose our facility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8800" y="5334000"/>
            <a:ext cx="419100" cy="211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248400" y="4816377"/>
            <a:ext cx="533400" cy="64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4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7467599" cy="4953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24954" t="45377" r="64600" b="40443"/>
          <a:stretch/>
        </p:blipFill>
        <p:spPr bwMode="auto">
          <a:xfrm>
            <a:off x="5905498" y="4191000"/>
            <a:ext cx="2019301" cy="160020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324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nnarob\AppData\Local\Temp\SNAGHTML19d7b8d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56438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2851427"/>
            <a:ext cx="343662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574428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list of documents will be displayed to be reviewed:</a:t>
            </a:r>
            <a:endParaRPr lang="en-US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574427"/>
            <a:ext cx="3886200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NOTE:  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The list of documents is comprehensive and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ill contains some that don’t pertain to your </a:t>
            </a:r>
          </a:p>
          <a:p>
            <a:r>
              <a:rPr lang="en-US" sz="1200" dirty="0">
                <a:latin typeface="Calibri" panose="020F0502020204030204" pitchFamily="34" charset="0"/>
              </a:rPr>
              <a:t>p</a:t>
            </a:r>
            <a:r>
              <a:rPr lang="en-US" sz="1200" dirty="0" smtClean="0">
                <a:latin typeface="Calibri" panose="020F0502020204030204" pitchFamily="34" charset="0"/>
              </a:rPr>
              <a:t>osition.  If you click on the “Number” column, this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ill sort the documents to make it easier to determine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hich you need to review.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Example:  A  tech in </a:t>
            </a:r>
            <a:r>
              <a:rPr lang="en-US" sz="1200" dirty="0" err="1" smtClean="0">
                <a:latin typeface="Calibri" panose="020F0502020204030204" pitchFamily="34" charset="0"/>
              </a:rPr>
              <a:t>corelab</a:t>
            </a:r>
            <a:r>
              <a:rPr lang="en-US" sz="1200" dirty="0" smtClean="0">
                <a:latin typeface="Calibri" panose="020F0502020204030204" pitchFamily="34" charset="0"/>
              </a:rPr>
              <a:t>  would sort and then review</a:t>
            </a:r>
          </a:p>
          <a:p>
            <a:r>
              <a:rPr lang="en-US" sz="1200" dirty="0">
                <a:latin typeface="Calibri" panose="020F0502020204030204" pitchFamily="34" charset="0"/>
              </a:rPr>
              <a:t>t</a:t>
            </a:r>
            <a:r>
              <a:rPr lang="en-US" sz="1200" dirty="0" smtClean="0">
                <a:latin typeface="Calibri" panose="020F0502020204030204" pitchFamily="34" charset="0"/>
              </a:rPr>
              <a:t>hose policies with “CHM, HEM, </a:t>
            </a:r>
            <a:r>
              <a:rPr lang="en-US" sz="1200" dirty="0" err="1" smtClean="0">
                <a:latin typeface="Calibri" panose="020F0502020204030204" pitchFamily="34" charset="0"/>
              </a:rPr>
              <a:t>etc</a:t>
            </a:r>
            <a:r>
              <a:rPr lang="en-US" sz="1200" dirty="0" smtClean="0">
                <a:latin typeface="Calibri" panose="020F0502020204030204" pitchFamily="34" charset="0"/>
              </a:rPr>
              <a:t>” in the number.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Remember all laboratory staff is responsible to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review P&amp;P that contain “QM” and “SAF” in the number.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If you are unsure if a particular policy applies to you: open the document, look under the “SCOPE” header; this will specify to whom this policy applies.  If your position is not Included in the scope statement,  you needn’t review it.</a:t>
            </a:r>
          </a:p>
        </p:txBody>
      </p:sp>
    </p:spTree>
    <p:extLst>
      <p:ext uri="{BB962C8B-B14F-4D97-AF65-F5344CB8AC3E}">
        <p14:creationId xmlns:p14="http://schemas.microsoft.com/office/powerpoint/2010/main" val="414587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03" y="343818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Click on a policy. The document will open and in the right hand corner the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box will be displayed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724400"/>
            <a:ext cx="8077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you review the policy enter the information in the “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Required box”.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data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be entered </a:t>
            </a:r>
            <a:r>
              <a:rPr lang="en-US" alt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EXACTLY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shown </a:t>
            </a: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above; 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any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deviations will cause your name to be omitted when compliance audits are generated.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Repeat process until all documents are reviewed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1" t="19832" r="8813" b="57532"/>
          <a:stretch>
            <a:fillRect/>
          </a:stretch>
        </p:blipFill>
        <p:spPr bwMode="auto">
          <a:xfrm>
            <a:off x="6248400" y="914400"/>
            <a:ext cx="20859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6553200" y="1484830"/>
            <a:ext cx="1314450" cy="1609725"/>
          </a:xfrm>
          <a:prstGeom prst="mathMultiply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1" t="19630" r="8653" b="57733"/>
          <a:stretch>
            <a:fillRect/>
          </a:stretch>
        </p:blipFill>
        <p:spPr bwMode="auto">
          <a:xfrm>
            <a:off x="533400" y="1035201"/>
            <a:ext cx="20859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50126" y="1680951"/>
            <a:ext cx="2647950" cy="1217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Box: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Box: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name, First name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Box: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ID#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296025" y="2849880"/>
            <a:ext cx="2038350" cy="430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Disregard the labels that appear in the first two boxes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24" y="431587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NOTE:  this step is critical to ensure you get credit for all policies you review!</a:t>
            </a:r>
            <a:endParaRPr 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993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66942\AppData\Local\Microsoft\Windows\Temporary Internet Files\Content.IE5\DPF8RJV1\rememb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7200"/>
            <a:ext cx="47181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27927"/>
            <a:ext cx="7709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33"/>
                </a:solidFill>
              </a:rPr>
              <a:t>This tutorial, and others, can be found on the I drive if needed in the future:</a:t>
            </a:r>
          </a:p>
          <a:p>
            <a:pPr algn="ctr"/>
            <a:r>
              <a:rPr lang="en-US" sz="2800" b="1" dirty="0">
                <a:solidFill>
                  <a:srgbClr val="990033"/>
                </a:solidFill>
              </a:rPr>
              <a:t>I:\_Tutorial Library</a:t>
            </a:r>
          </a:p>
        </p:txBody>
      </p:sp>
    </p:spTree>
    <p:extLst>
      <p:ext uri="{BB962C8B-B14F-4D97-AF65-F5344CB8AC3E}">
        <p14:creationId xmlns:p14="http://schemas.microsoft.com/office/powerpoint/2010/main" val="1075900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159</TotalTime>
  <Words>542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iAttest Tutorial</vt:lpstr>
      <vt:lpstr>PowerPoint Presentation</vt:lpstr>
      <vt:lpstr>PowerPoint Presentation</vt:lpstr>
      <vt:lpstr>Notification to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Health 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Lingenfelter, Lisa D.</dc:creator>
  <cp:lastModifiedBy>Lingenfelter, Lisa D.</cp:lastModifiedBy>
  <cp:revision>21</cp:revision>
  <dcterms:created xsi:type="dcterms:W3CDTF">2015-08-31T16:26:14Z</dcterms:created>
  <dcterms:modified xsi:type="dcterms:W3CDTF">2019-01-01T13:36:09Z</dcterms:modified>
</cp:coreProperties>
</file>