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8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656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70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2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18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2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5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5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1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6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2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3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82BB0-6734-40CA-81D4-F7C0DCD1FC00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29AA6B-5931-4597-8804-9D171BDF5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6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iAttest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Ensuring Credit for All Policies Reviewed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2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631" y="1443790"/>
            <a:ext cx="91760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Because BAS leadership wants all staff to have compliance in policy review, you </a:t>
            </a:r>
            <a:r>
              <a:rPr lang="en-US" dirty="0"/>
              <a:t>have been assigned this brief tutorial to review a critical step in the </a:t>
            </a:r>
            <a:r>
              <a:rPr lang="en-US" dirty="0" err="1"/>
              <a:t>iAttest</a:t>
            </a:r>
            <a:r>
              <a:rPr lang="en-US" dirty="0"/>
              <a:t> </a:t>
            </a:r>
            <a:r>
              <a:rPr lang="en-US" dirty="0" smtClean="0"/>
              <a:t>process:</a:t>
            </a:r>
          </a:p>
          <a:p>
            <a:endParaRPr lang="en-US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Policy review, especially system policies, often include hundreds of staff names.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first step in assessing compliance is sorting staff by location:  </a:t>
            </a:r>
            <a:r>
              <a:rPr lang="en-US" b="1" dirty="0" smtClean="0">
                <a:solidFill>
                  <a:srgbClr val="0033CC"/>
                </a:solidFill>
              </a:rPr>
              <a:t>ours is BAS</a:t>
            </a:r>
            <a:r>
              <a:rPr lang="en-US" dirty="0" smtClean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When the process is not followed, your </a:t>
            </a:r>
            <a:r>
              <a:rPr lang="en-US" dirty="0" smtClean="0"/>
              <a:t>name will not be included when </a:t>
            </a:r>
            <a:r>
              <a:rPr lang="en-US" dirty="0"/>
              <a:t>assessing </a:t>
            </a:r>
            <a:r>
              <a:rPr lang="en-US" dirty="0" smtClean="0"/>
              <a:t>compliance.</a:t>
            </a:r>
          </a:p>
          <a:p>
            <a:pPr>
              <a:spcAft>
                <a:spcPts val="1200"/>
              </a:spcAft>
            </a:pPr>
            <a:endParaRPr lang="en-US" b="1" dirty="0" smtClean="0"/>
          </a:p>
          <a:p>
            <a:pPr algn="ctr">
              <a:spcAft>
                <a:spcPts val="600"/>
              </a:spcAft>
            </a:pPr>
            <a:r>
              <a:rPr lang="en-US" b="1" i="1" dirty="0" smtClean="0"/>
              <a:t>You are receiving this tutorial because of errors in completing </a:t>
            </a:r>
          </a:p>
          <a:p>
            <a:pPr algn="ctr">
              <a:spcAft>
                <a:spcPts val="600"/>
              </a:spcAft>
            </a:pPr>
            <a:r>
              <a:rPr lang="en-US" b="1" i="1" dirty="0" smtClean="0"/>
              <a:t>documentation of policy review with </a:t>
            </a:r>
            <a:r>
              <a:rPr lang="en-US" b="1" i="1" dirty="0" err="1" smtClean="0"/>
              <a:t>iAttest</a:t>
            </a:r>
            <a:r>
              <a:rPr lang="en-US" b="1" i="1" dirty="0" smtClean="0"/>
              <a:t>.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9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0640" y="4564780"/>
            <a:ext cx="8077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After you review the policy enter the information in the 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iAttest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Required box”.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data </a:t>
            </a: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must be entered </a:t>
            </a:r>
            <a:r>
              <a:rPr lang="en-US" alt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EXACTLY</a:t>
            </a: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shown </a:t>
            </a: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above; </a:t>
            </a:r>
            <a:endParaRPr lang="en-US" altLang="en-US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any </a:t>
            </a:r>
            <a:r>
              <a:rPr lang="en-US" alt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deviations will cause your name to be omitted when compliance audits are generated.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19832" r="8813" b="57532"/>
          <a:stretch>
            <a:fillRect/>
          </a:stretch>
        </p:blipFill>
        <p:spPr bwMode="auto">
          <a:xfrm>
            <a:off x="6777036" y="528299"/>
            <a:ext cx="20859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ultiply 5"/>
          <p:cNvSpPr/>
          <p:nvPr/>
        </p:nvSpPr>
        <p:spPr>
          <a:xfrm>
            <a:off x="7079832" y="947398"/>
            <a:ext cx="1314450" cy="1609725"/>
          </a:xfrm>
          <a:prstGeom prst="mathMultiply">
            <a:avLst/>
          </a:prstGeom>
          <a:solidFill>
            <a:srgbClr val="C00000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19630" r="8653" b="57733"/>
          <a:stretch>
            <a:fillRect/>
          </a:stretch>
        </p:blipFill>
        <p:spPr bwMode="auto">
          <a:xfrm>
            <a:off x="703528" y="1075254"/>
            <a:ext cx="208597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33002" y="1680950"/>
            <a:ext cx="2647950" cy="12174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name, First name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14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alt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Box:  </a:t>
            </a:r>
            <a:r>
              <a:rPr lang="en-US" altLang="en-US" sz="1400" b="1" dirty="0">
                <a:solidFill>
                  <a:srgbClr val="3399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 ID#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713622" y="2368327"/>
            <a:ext cx="2526380" cy="10156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Disregard </a:t>
            </a:r>
            <a:r>
              <a:rPr lang="en-US" alt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default </a:t>
            </a: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labels that appear in the first two boxes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9640" y="4132999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NOTE:  this step is critical to ensure you get credit for all policies you review!</a:t>
            </a:r>
            <a:endParaRPr lang="en-US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694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0863" y="2751222"/>
            <a:ext cx="91760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is no test associated with this tutorial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Close this document and click the “Read Receipt” to complete this assignment</a:t>
            </a:r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20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211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Aharoni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iAttest Process</vt:lpstr>
      <vt:lpstr>PowerPoint Presentation</vt:lpstr>
      <vt:lpstr>PowerPoint Presentation</vt:lpstr>
      <vt:lpstr>PowerPoint Presentation</vt:lpstr>
    </vt:vector>
  </TitlesOfParts>
  <Company>Baylor Scott and White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iAttest Process</dc:title>
  <dc:creator>Lingenfelter, Lisa D.</dc:creator>
  <cp:lastModifiedBy>Lingenfelter, Lisa D.</cp:lastModifiedBy>
  <cp:revision>3</cp:revision>
  <dcterms:created xsi:type="dcterms:W3CDTF">2019-01-01T13:49:40Z</dcterms:created>
  <dcterms:modified xsi:type="dcterms:W3CDTF">2019-01-01T14:12:53Z</dcterms:modified>
</cp:coreProperties>
</file>