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33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0989D2-9DA6-44DE-8B0B-DBFDE151CD55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D957371-55F5-4337-80C8-222819D315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-190402" y="2525672"/>
            <a:ext cx="9078980" cy="1204306"/>
          </a:xfrm>
        </p:spPr>
        <p:txBody>
          <a:bodyPr/>
          <a:lstStyle/>
          <a:p>
            <a:r>
              <a:rPr lang="en-US" sz="2400" dirty="0" smtClean="0"/>
              <a:t>Electronic Storage of Continuing Education Documents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All Saints Laboratory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267200" y="11430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SWH_logo_email_si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0711"/>
            <a:ext cx="2971800" cy="125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Reduces paper usage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storage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Ease and efficiency of retrieval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dirty="0" smtClean="0"/>
              <a:t>Standardized</a:t>
            </a:r>
            <a:endParaRPr lang="en-US" sz="2800" b="0" dirty="0"/>
          </a:p>
        </p:txBody>
      </p:sp>
      <p:pic>
        <p:nvPicPr>
          <p:cNvPr id="16387" name="Picture 3" descr="C:\Documents and Settings\e66942\Local Settings\Temporary Internet Files\Content.IE5\RKGYVZ7H\MP9004422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295400"/>
            <a:ext cx="2833778" cy="3741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381000"/>
            <a:ext cx="7465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Advantages of Electronic Document Storage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82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CE documents will be stored on the laboratory or “I” drive: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Lab/I drive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Folder labeled “CE FY1X”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Individual folder for each employee</a:t>
            </a:r>
          </a:p>
        </p:txBody>
      </p:sp>
      <p:pic>
        <p:nvPicPr>
          <p:cNvPr id="17418" name="Picture 10" descr="C:\Documents and Settings\e66942\Local Settings\Temporary Internet Files\Content.IE5\RKGYVZ7H\MC9000193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810000"/>
            <a:ext cx="3032391" cy="2554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Emailed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75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CE certificates that are sent to you via email: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attachment (view Document)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“File” tab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on “Save As”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lab drive (I)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Choose folder “Staff CE FY XX” (current  fiscal year)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Open folder with your name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Click OK to save in your folder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pic>
        <p:nvPicPr>
          <p:cNvPr id="19461" name="Picture 5" descr="C:\Documents and Settings\e66942\Local Settings\Temporary Internet Files\Content.IE5\RKGYVZ7H\MC900019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508171"/>
            <a:ext cx="3287162" cy="2349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84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Filing a scanned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hard copy CE certificates, it is necessary to scan the document in order to transfer to your CE folder on the lab/I drive.</a:t>
            </a:r>
          </a:p>
          <a:p>
            <a:endParaRPr lang="en-US" sz="2400" dirty="0"/>
          </a:p>
          <a:p>
            <a:r>
              <a:rPr lang="en-US" sz="2400" dirty="0" smtClean="0"/>
              <a:t>For this process, you will use the copier located in the pathology office.</a:t>
            </a:r>
            <a:endParaRPr lang="en-US" sz="2400" dirty="0"/>
          </a:p>
        </p:txBody>
      </p:sp>
      <p:pic>
        <p:nvPicPr>
          <p:cNvPr id="20482" name="Picture 2" descr="C:\Documents and Settings\e66942\Local Settings\Temporary Internet Files\Content.IE5\T38V2UQF\MC9002901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199" y="3810000"/>
            <a:ext cx="2667241" cy="2665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65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scanned document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520940" cy="18711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Once you receive the document  that  you scanned and emailed to yourself, follow the same process as you would for certificates emailed to you from an outside source.</a:t>
            </a:r>
            <a:endParaRPr lang="en-US" sz="2800" dirty="0"/>
          </a:p>
        </p:txBody>
      </p:sp>
      <p:pic>
        <p:nvPicPr>
          <p:cNvPr id="22530" name="Picture 2" descr="C:\Documents and Settings\e66942\Local Settings\Temporary Internet Files\Content.IE5\RKGYVZ7H\MC900233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810000"/>
            <a:ext cx="2522899" cy="27377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52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933" y="1676400"/>
            <a:ext cx="7520940" cy="17949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</a:t>
            </a:r>
            <a:r>
              <a:rPr lang="en-US" sz="2000" i="1" dirty="0" smtClean="0"/>
              <a:t>strongly</a:t>
            </a:r>
            <a:r>
              <a:rPr lang="en-US" sz="2000" dirty="0" smtClean="0"/>
              <a:t> suggest that you also create a CE </a:t>
            </a:r>
            <a:r>
              <a:rPr lang="en-US" sz="2000" dirty="0" smtClean="0"/>
              <a:t>FYXX </a:t>
            </a:r>
            <a:r>
              <a:rPr lang="en-US" sz="2000" dirty="0" smtClean="0"/>
              <a:t>folder on your </a:t>
            </a:r>
            <a:r>
              <a:rPr lang="en-US" sz="2000" dirty="0" smtClean="0"/>
              <a:t>One Drive to </a:t>
            </a:r>
            <a:r>
              <a:rPr lang="en-US" sz="2000" dirty="0" smtClean="0"/>
              <a:t>keep a backup copy.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1400" i="1" dirty="0" smtClean="0">
                <a:solidFill>
                  <a:srgbClr val="CC3300"/>
                </a:solidFill>
              </a:rPr>
              <a:t>Note:  It is no longer necessary to print any of the certificates that are sent electronically.</a:t>
            </a:r>
          </a:p>
        </p:txBody>
      </p:sp>
      <p:pic>
        <p:nvPicPr>
          <p:cNvPr id="21510" name="Picture 6" descr="C:\Documents and Settings\e66942\Local Settings\Temporary Internet Files\Content.IE5\JH8ZJJ8W\MC90044142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810457"/>
            <a:ext cx="3047543" cy="3047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8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Remember to always exercise caution when you are storing your documents.  Another employee’s folder is directly above/below yours and it is easy to open another folder or misfile a document.</a:t>
            </a:r>
          </a:p>
          <a:p>
            <a:r>
              <a:rPr lang="en-US" sz="2400" dirty="0" smtClean="0"/>
              <a:t>If you find a document in your folder that does not belong to you, please notify someone in the safety/QA office.</a:t>
            </a:r>
            <a:endParaRPr lang="en-US" sz="2400" dirty="0"/>
          </a:p>
        </p:txBody>
      </p:sp>
      <p:pic>
        <p:nvPicPr>
          <p:cNvPr id="15362" name="Picture 2" descr="C:\Documents and Settings\e66942\Local Settings\Temporary Internet Files\Content.IE5\RKGYVZ7H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3247339" cy="3110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43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/>
              <a:t>There is no test associated with this module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Close this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Click on the box to verify review of the document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54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352</TotalTime>
  <Words>318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Medium</vt:lpstr>
      <vt:lpstr>Tunga</vt:lpstr>
      <vt:lpstr>Wingdings</vt:lpstr>
      <vt:lpstr>Angles</vt:lpstr>
      <vt:lpstr>Electronic Storage of Continuing Education Documents</vt:lpstr>
      <vt:lpstr>PowerPoint Presentation</vt:lpstr>
      <vt:lpstr>Location of Records</vt:lpstr>
      <vt:lpstr>Filing Emailed Certificate</vt:lpstr>
      <vt:lpstr>Filing a scanned document</vt:lpstr>
      <vt:lpstr>Saving scanned document </vt:lpstr>
      <vt:lpstr>Back-up plan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Electronc Storage of CE Documents</dc:title>
  <dc:creator>Lisa</dc:creator>
  <cp:lastModifiedBy>Lingenfelter, Lisa D.</cp:lastModifiedBy>
  <cp:revision>34</cp:revision>
  <dcterms:created xsi:type="dcterms:W3CDTF">2012-06-20T12:28:21Z</dcterms:created>
  <dcterms:modified xsi:type="dcterms:W3CDTF">2019-02-25T14:32:03Z</dcterms:modified>
</cp:coreProperties>
</file>