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58" r:id="rId5"/>
    <p:sldId id="261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18A8AF1-9128-4596-82BC-319BD10CA93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5322C1B-FCA7-4B41-AB42-242E96C50A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Access to Interpreters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9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cache3.asset-cache.net/xd/473367435.jpg?v=1&amp;c=IWSAsset&amp;k=2&amp;d=62CA815BFB1CE480E6DD9CE3CFD9DAD6D1DB44E5599D888A21F35E46E00D5BE7C25AF5EC7EAAEFD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115" y="762000"/>
            <a:ext cx="6631940" cy="3073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066800" y="43434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our patient population becomes more diverse, meeting our customers needs may involve interaction in a language other than your own.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316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752600"/>
            <a:ext cx="8839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Baylor Scott &amp; White All Saints  has made a tool available to employees in order to have access </a:t>
            </a:r>
          </a:p>
          <a:p>
            <a:pPr algn="ctr"/>
            <a:r>
              <a:rPr lang="en-US" sz="2800" dirty="0" smtClean="0"/>
              <a:t>to a language interpreter at all times.</a:t>
            </a:r>
          </a:p>
          <a:p>
            <a:pPr algn="ctr"/>
            <a:endParaRPr lang="en-US" sz="2800" dirty="0"/>
          </a:p>
          <a:p>
            <a:pPr algn="ctr"/>
            <a:r>
              <a:rPr lang="en-US" sz="2800" b="1" dirty="0" smtClean="0"/>
              <a:t>This phone accessible tool is:</a:t>
            </a: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4144962"/>
            <a:ext cx="2400300" cy="65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50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36872" cy="1039427"/>
          </a:xfrm>
        </p:spPr>
        <p:txBody>
          <a:bodyPr/>
          <a:lstStyle/>
          <a:p>
            <a:pPr algn="r"/>
            <a:r>
              <a:rPr lang="en-US" dirty="0" smtClean="0"/>
              <a:t>Quick Reference Guide</a:t>
            </a:r>
            <a:endParaRPr lang="en-US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2400300" cy="65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1828800"/>
            <a:ext cx="88392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 Access an Interpreter:</a:t>
            </a:r>
            <a:endParaRPr lang="en-US" altLang="en-US" sz="1600" dirty="0"/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Dial: 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1-866-874-3872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Provide Client ID: 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#204074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Indicate Language Needed</a:t>
            </a:r>
            <a:endParaRPr lang="en-US" altLang="en-US" sz="1600" dirty="0"/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May have client point to language on language identification card.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you need help identifying the language, ask the representative to assist.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Provide Cost Center: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#1180-20105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Put phone on “speaker”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Tell the interpreter the nature of the call (medical)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Speak directly to the client, not the interpreter, pausing at the end of a complete thought.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 ensure accuracy, interpreter may ask for clarification or repetition.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71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you are fluent in another language?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149510"/>
            <a:ext cx="8610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you are called upon to interpret, politely refer the caller to the Language Line, providing the number if available.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ocially greeting the patient in their own language can be comforting and courteous to the patient,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ctr"/>
            <a:r>
              <a:rPr lang="en-US" sz="2000" i="1" dirty="0" smtClean="0"/>
              <a:t>However,</a:t>
            </a:r>
          </a:p>
          <a:p>
            <a:pPr algn="ctr"/>
            <a:endParaRPr lang="en-US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  <a:r>
              <a:rPr lang="en-US" dirty="0" smtClean="0"/>
              <a:t>ou should </a:t>
            </a:r>
            <a:r>
              <a:rPr lang="en-US" b="1" dirty="0" smtClean="0"/>
              <a:t>always call the Language Line </a:t>
            </a:r>
            <a:r>
              <a:rPr lang="en-US" dirty="0" smtClean="0"/>
              <a:t>when there is a language barrier and translation is needed for patient care, diagnosis, or treatment.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2209800"/>
            <a:ext cx="7696200" cy="12954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4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749" y="2146702"/>
            <a:ext cx="80778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There is no test associated with this module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Close this document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Click on the box to verify review of the document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77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26</TotalTime>
  <Words>256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Language Line</vt:lpstr>
      <vt:lpstr>PowerPoint Presentation</vt:lpstr>
      <vt:lpstr>PowerPoint Presentation</vt:lpstr>
      <vt:lpstr>Quick Reference Guide</vt:lpstr>
      <vt:lpstr>What if you are fluent in another language?</vt:lpstr>
      <vt:lpstr>PowerPoint Presentation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Line</dc:title>
  <dc:creator>Lingenfelter, Lisa D.</dc:creator>
  <cp:lastModifiedBy>Lingenfelter, Lisa D.</cp:lastModifiedBy>
  <cp:revision>4</cp:revision>
  <dcterms:created xsi:type="dcterms:W3CDTF">2016-07-29T14:20:37Z</dcterms:created>
  <dcterms:modified xsi:type="dcterms:W3CDTF">2017-02-20T14:14:59Z</dcterms:modified>
</cp:coreProperties>
</file>