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4" d="100"/>
          <a:sy n="124" d="100"/>
        </p:scale>
        <p:origin x="5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787765-B1D3-41E3-9609-B43CA767E74A}" type="datetimeFigureOut">
              <a:rPr lang="en-US" smtClean="0"/>
              <a:pPr/>
              <a:t>4/29/2019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8D4FF7-C21D-4E46-B8F4-6BA658FBF6F6}" type="slidenum">
              <a:rPr lang="en-US" smtClean="0"/>
              <a:pPr/>
              <a:t>‹#›</a:t>
            </a:fld>
            <a:endParaRPr lang="en-US"/>
          </a:p>
        </p:txBody>
      </p:sp>
    </p:spTree>
    <p:extLst>
      <p:ext uri="{BB962C8B-B14F-4D97-AF65-F5344CB8AC3E}">
        <p14:creationId xmlns:p14="http://schemas.microsoft.com/office/powerpoint/2010/main" val="1334860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38D4FF7-C21D-4E46-B8F4-6BA658FBF6F6}"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D589AAF-19DB-4CD3-9AA7-D8667A624E6A}" type="datetimeFigureOut">
              <a:rPr lang="en-US" smtClean="0"/>
              <a:pPr/>
              <a:t>4/29/2019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0AE6E47-4D7C-4A63-B463-BDD3D3EBCD85}"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589AAF-19DB-4CD3-9AA7-D8667A624E6A}"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589AAF-19DB-4CD3-9AA7-D8667A624E6A}"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D589AAF-19DB-4CD3-9AA7-D8667A624E6A}" type="datetimeFigureOut">
              <a:rPr lang="en-US" smtClean="0"/>
              <a:pPr/>
              <a:t>4/29/2019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AE6E47-4D7C-4A63-B463-BDD3D3EBCD85}"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589AAF-19DB-4CD3-9AA7-D8667A624E6A}" type="datetimeFigureOut">
              <a:rPr lang="en-US" smtClean="0"/>
              <a:pPr/>
              <a:t>4/29/2019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0AE6E47-4D7C-4A63-B463-BDD3D3EBCD8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D589AAF-19DB-4CD3-9AA7-D8667A624E6A}" type="datetimeFigureOut">
              <a:rPr lang="en-US" smtClean="0"/>
              <a:pPr/>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E6E47-4D7C-4A63-B463-BDD3D3EBCD85}"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D589AAF-19DB-4CD3-9AA7-D8667A624E6A}" type="datetimeFigureOut">
              <a:rPr lang="en-US" smtClean="0"/>
              <a:pPr/>
              <a:t>4/29/2019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AE6E47-4D7C-4A63-B463-BDD3D3EBCD85}"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D589AAF-19DB-4CD3-9AA7-D8667A624E6A}" type="datetimeFigureOut">
              <a:rPr lang="en-US" smtClean="0"/>
              <a:pPr/>
              <a:t>4/29/2019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89AAF-19DB-4CD3-9AA7-D8667A624E6A}" type="datetimeFigureOut">
              <a:rPr lang="en-US" smtClean="0"/>
              <a:pPr/>
              <a:t>4/29/2019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AE6E47-4D7C-4A63-B463-BDD3D3EBCD8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589AAF-19DB-4CD3-9AA7-D8667A624E6A}" type="datetimeFigureOut">
              <a:rPr lang="en-US" smtClean="0"/>
              <a:pPr/>
              <a:t>4/29/2019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AE6E47-4D7C-4A63-B463-BDD3D3EBCD85}"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589AAF-19DB-4CD3-9AA7-D8667A624E6A}" type="datetimeFigureOut">
              <a:rPr lang="en-US" smtClean="0"/>
              <a:pPr/>
              <a:t>4/29/2019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0AE6E47-4D7C-4A63-B463-BDD3D3EBCD85}"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FD589AAF-19DB-4CD3-9AA7-D8667A624E6A}" type="datetimeFigureOut">
              <a:rPr lang="en-US" smtClean="0"/>
              <a:pPr/>
              <a:t>4/29/2019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0AE6E47-4D7C-4A63-B463-BDD3D3EBCD8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Separation of Laboratory Waste</a:t>
            </a:r>
          </a:p>
          <a:p>
            <a:r>
              <a:rPr lang="en-US" sz="1900" dirty="0" smtClean="0"/>
              <a:t>Biohazard</a:t>
            </a:r>
          </a:p>
          <a:p>
            <a:r>
              <a:rPr lang="en-US" sz="1900" dirty="0" smtClean="0"/>
              <a:t>Non-Biohazard</a:t>
            </a:r>
          </a:p>
          <a:p>
            <a:r>
              <a:rPr lang="en-US" sz="1900" dirty="0" smtClean="0"/>
              <a:t>Recycling</a:t>
            </a:r>
            <a:endParaRPr lang="en-US" sz="1900" dirty="0"/>
          </a:p>
        </p:txBody>
      </p:sp>
      <p:sp>
        <p:nvSpPr>
          <p:cNvPr id="2" name="Title 1"/>
          <p:cNvSpPr>
            <a:spLocks noGrp="1"/>
          </p:cNvSpPr>
          <p:nvPr>
            <p:ph type="ctrTitle"/>
          </p:nvPr>
        </p:nvSpPr>
        <p:spPr/>
        <p:txBody>
          <a:bodyPr/>
          <a:lstStyle/>
          <a:p>
            <a:r>
              <a:rPr lang="en-US" dirty="0" smtClean="0"/>
              <a:t>Trash Talk</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8566" y="2156430"/>
            <a:ext cx="8383257" cy="1569660"/>
          </a:xfrm>
          <a:prstGeom prst="rect">
            <a:avLst/>
          </a:prstGeom>
          <a:noFill/>
        </p:spPr>
        <p:txBody>
          <a:bodyPr wrap="none" rtlCol="0">
            <a:spAutoFit/>
          </a:bodyPr>
          <a:lstStyle/>
          <a:p>
            <a:r>
              <a:rPr lang="en-US" sz="2400" dirty="0" smtClean="0"/>
              <a:t>There is no test associated with this module</a:t>
            </a:r>
          </a:p>
          <a:p>
            <a:pPr marL="514350" indent="-514350">
              <a:buFont typeface="+mj-lt"/>
              <a:buAutoNum type="arabicPeriod"/>
            </a:pPr>
            <a:endParaRPr lang="en-US" sz="2400" dirty="0" smtClean="0"/>
          </a:p>
          <a:p>
            <a:pPr marL="514350" indent="-514350">
              <a:buFont typeface="+mj-lt"/>
              <a:buAutoNum type="arabicPeriod"/>
            </a:pPr>
            <a:r>
              <a:rPr lang="en-US" sz="2400" dirty="0" smtClean="0"/>
              <a:t>Close this document</a:t>
            </a:r>
          </a:p>
          <a:p>
            <a:pPr marL="514350" indent="-514350">
              <a:buFont typeface="+mj-lt"/>
              <a:buAutoNum type="arabicPeriod"/>
            </a:pPr>
            <a:r>
              <a:rPr lang="en-US" sz="2400" dirty="0" smtClean="0"/>
              <a:t>Click on the box to verify review of the document</a:t>
            </a:r>
            <a:endParaRPr lang="en-US" sz="2400" dirty="0"/>
          </a:p>
        </p:txBody>
      </p:sp>
    </p:spTree>
    <p:extLst>
      <p:ext uri="{BB962C8B-B14F-4D97-AF65-F5344CB8AC3E}">
        <p14:creationId xmlns:p14="http://schemas.microsoft.com/office/powerpoint/2010/main" val="2705598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Taking a Closer Look</a:t>
            </a:r>
            <a:endParaRPr lang="en-US" dirty="0"/>
          </a:p>
        </p:txBody>
      </p:sp>
      <p:sp>
        <p:nvSpPr>
          <p:cNvPr id="5" name="TextBox 4"/>
          <p:cNvSpPr txBox="1"/>
          <p:nvPr/>
        </p:nvSpPr>
        <p:spPr>
          <a:xfrm>
            <a:off x="1143000" y="1524000"/>
            <a:ext cx="7467599" cy="5616922"/>
          </a:xfrm>
          <a:prstGeom prst="rect">
            <a:avLst/>
          </a:prstGeom>
          <a:noFill/>
        </p:spPr>
        <p:txBody>
          <a:bodyPr wrap="square" rtlCol="0">
            <a:spAutoFit/>
          </a:bodyPr>
          <a:lstStyle/>
          <a:p>
            <a:r>
              <a:rPr lang="en-GB" sz="1400" dirty="0" smtClean="0"/>
              <a:t>   A </a:t>
            </a:r>
            <a:r>
              <a:rPr lang="en-GB" sz="1400" dirty="0"/>
              <a:t>modern hospital is a complex, multidisciplinary system which consumes thousands of items for delivery of medical care and is a part of physical environment. All these products consumed in the hospital leave some unusable leftovers i.e. hospital waste (waste generated, discarded and not intended for further use in the hospital</a:t>
            </a:r>
            <a:r>
              <a:rPr lang="en-GB" sz="1400" dirty="0" smtClean="0"/>
              <a:t>).</a:t>
            </a:r>
          </a:p>
          <a:p>
            <a:endParaRPr lang="en-GB" dirty="0" smtClean="0"/>
          </a:p>
          <a:p>
            <a:endParaRPr lang="en-GB" dirty="0"/>
          </a:p>
          <a:p>
            <a:r>
              <a:rPr lang="en-GB" sz="1100" b="1" dirty="0"/>
              <a:t>Amount and composition of hospital waste </a:t>
            </a:r>
            <a:r>
              <a:rPr lang="en-GB" sz="1100" b="1" dirty="0" smtClean="0"/>
              <a:t>generated</a:t>
            </a:r>
          </a:p>
          <a:p>
            <a:r>
              <a:rPr lang="en-GB" sz="1100" dirty="0" smtClean="0"/>
              <a:t>	Country</a:t>
            </a:r>
            <a:r>
              <a:rPr lang="en-US" sz="1100" dirty="0" smtClean="0"/>
              <a:t>       </a:t>
            </a:r>
            <a:r>
              <a:rPr lang="en-GB" sz="1100" dirty="0" smtClean="0"/>
              <a:t>Quantity </a:t>
            </a:r>
            <a:r>
              <a:rPr lang="en-GB" sz="1100" dirty="0"/>
              <a:t>(lb/bed/day)</a:t>
            </a:r>
            <a:endParaRPr lang="en-US" sz="1100" dirty="0"/>
          </a:p>
          <a:p>
            <a:r>
              <a:rPr lang="en-GB" sz="1100" dirty="0" smtClean="0"/>
              <a:t>	U</a:t>
            </a:r>
            <a:r>
              <a:rPr lang="en-GB" sz="1100" dirty="0"/>
              <a:t>. </a:t>
            </a:r>
            <a:r>
              <a:rPr lang="en-GB" sz="1100" dirty="0" smtClean="0"/>
              <a:t>K.</a:t>
            </a:r>
            <a:r>
              <a:rPr lang="en-US" sz="1100" dirty="0" smtClean="0"/>
              <a:t>	</a:t>
            </a:r>
            <a:r>
              <a:rPr lang="en-GB" sz="1100" dirty="0" smtClean="0"/>
              <a:t>5.0</a:t>
            </a:r>
            <a:endParaRPr lang="en-US" sz="1100" dirty="0"/>
          </a:p>
          <a:p>
            <a:r>
              <a:rPr lang="en-GB" sz="1100" b="1" dirty="0" smtClean="0"/>
              <a:t>	</a:t>
            </a:r>
            <a:r>
              <a:rPr lang="en-GB" sz="1100" b="1" dirty="0" smtClean="0">
                <a:solidFill>
                  <a:srgbClr val="0066FF"/>
                </a:solidFill>
              </a:rPr>
              <a:t>U.S.A.</a:t>
            </a:r>
            <a:r>
              <a:rPr lang="en-US" sz="1100" dirty="0" smtClean="0">
                <a:solidFill>
                  <a:srgbClr val="0066FF"/>
                </a:solidFill>
              </a:rPr>
              <a:t>	</a:t>
            </a:r>
            <a:r>
              <a:rPr lang="en-GB" sz="1100" b="1" dirty="0" smtClean="0">
                <a:solidFill>
                  <a:srgbClr val="0066FF"/>
                </a:solidFill>
              </a:rPr>
              <a:t>9.0</a:t>
            </a:r>
            <a:endParaRPr lang="en-US" sz="1100" dirty="0">
              <a:solidFill>
                <a:srgbClr val="0066FF"/>
              </a:solidFill>
            </a:endParaRPr>
          </a:p>
          <a:p>
            <a:r>
              <a:rPr lang="en-GB" sz="1100" dirty="0" smtClean="0"/>
              <a:t>	France</a:t>
            </a:r>
            <a:r>
              <a:rPr lang="en-US" sz="1100" dirty="0" smtClean="0"/>
              <a:t>	</a:t>
            </a:r>
            <a:r>
              <a:rPr lang="en-GB" sz="1100" dirty="0" smtClean="0"/>
              <a:t>5.0</a:t>
            </a:r>
            <a:endParaRPr lang="en-US" sz="1100" dirty="0"/>
          </a:p>
          <a:p>
            <a:r>
              <a:rPr lang="en-GB" sz="1100" dirty="0" smtClean="0"/>
              <a:t>	Spain</a:t>
            </a:r>
            <a:r>
              <a:rPr lang="en-US" sz="1100" dirty="0" smtClean="0"/>
              <a:t>	</a:t>
            </a:r>
            <a:r>
              <a:rPr lang="en-GB" sz="1100" dirty="0" smtClean="0"/>
              <a:t>6.0</a:t>
            </a:r>
            <a:endParaRPr lang="en-US" sz="1100" dirty="0"/>
          </a:p>
          <a:p>
            <a:r>
              <a:rPr lang="en-GB" sz="1100" dirty="0" smtClean="0"/>
              <a:t>	India</a:t>
            </a:r>
            <a:r>
              <a:rPr lang="en-US" sz="1100" dirty="0" smtClean="0"/>
              <a:t>	</a:t>
            </a:r>
            <a:r>
              <a:rPr lang="en-GB" sz="1100" dirty="0" smtClean="0"/>
              <a:t>3.0</a:t>
            </a:r>
          </a:p>
          <a:p>
            <a:endParaRPr lang="en-GB" sz="1100" dirty="0"/>
          </a:p>
          <a:p>
            <a:r>
              <a:rPr lang="en-GB" sz="1100" b="1" dirty="0" smtClean="0"/>
              <a:t>Hazardous/non-hazardous</a:t>
            </a:r>
            <a:endParaRPr lang="en-US" sz="1100" dirty="0"/>
          </a:p>
          <a:p>
            <a:r>
              <a:rPr lang="en-GB" sz="1100" b="1" dirty="0" smtClean="0"/>
              <a:t>	</a:t>
            </a:r>
            <a:r>
              <a:rPr lang="en-GB" sz="1100" b="1" dirty="0" smtClean="0">
                <a:solidFill>
                  <a:srgbClr val="FF0000"/>
                </a:solidFill>
              </a:rPr>
              <a:t>Hazardous</a:t>
            </a:r>
            <a:r>
              <a:rPr lang="en-US" sz="1100" dirty="0" smtClean="0">
                <a:solidFill>
                  <a:srgbClr val="FF0000"/>
                </a:solidFill>
              </a:rPr>
              <a:t>`		</a:t>
            </a:r>
            <a:r>
              <a:rPr lang="en-GB" sz="1100" b="1" dirty="0" smtClean="0">
                <a:solidFill>
                  <a:srgbClr val="FF0000"/>
                </a:solidFill>
              </a:rPr>
              <a:t>15</a:t>
            </a:r>
            <a:r>
              <a:rPr lang="en-GB" sz="1100" b="1" dirty="0">
                <a:solidFill>
                  <a:srgbClr val="FF0000"/>
                </a:solidFill>
              </a:rPr>
              <a:t>%</a:t>
            </a:r>
            <a:endParaRPr lang="en-US" sz="1100" dirty="0">
              <a:solidFill>
                <a:srgbClr val="FF0000"/>
              </a:solidFill>
            </a:endParaRPr>
          </a:p>
          <a:p>
            <a:r>
              <a:rPr lang="en-GB" sz="1100" dirty="0" smtClean="0"/>
              <a:t>	a</a:t>
            </a:r>
            <a:r>
              <a:rPr lang="en-GB" sz="1100" dirty="0"/>
              <a:t>) Hazardous but </a:t>
            </a:r>
            <a:r>
              <a:rPr lang="en-GB" sz="1100" dirty="0" smtClean="0"/>
              <a:t>non-infective</a:t>
            </a:r>
            <a:r>
              <a:rPr lang="en-US" sz="1100" dirty="0" smtClean="0"/>
              <a:t>  	</a:t>
            </a:r>
            <a:r>
              <a:rPr lang="en-GB" sz="1100" dirty="0" smtClean="0"/>
              <a:t>5</a:t>
            </a:r>
            <a:r>
              <a:rPr lang="en-GB" sz="1100" dirty="0"/>
              <a:t>%</a:t>
            </a:r>
            <a:endParaRPr lang="en-US" sz="1100" dirty="0"/>
          </a:p>
          <a:p>
            <a:r>
              <a:rPr lang="en-GB" sz="1100" dirty="0" smtClean="0"/>
              <a:t>	b</a:t>
            </a:r>
            <a:r>
              <a:rPr lang="en-GB" sz="1100" dirty="0"/>
              <a:t>) Hazardous and </a:t>
            </a:r>
            <a:r>
              <a:rPr lang="en-GB" sz="1100" dirty="0" smtClean="0"/>
              <a:t>infective</a:t>
            </a:r>
            <a:r>
              <a:rPr lang="en-US" sz="1100" dirty="0" smtClean="0"/>
              <a:t>	</a:t>
            </a:r>
            <a:r>
              <a:rPr lang="en-GB" sz="1100" dirty="0" smtClean="0"/>
              <a:t>10</a:t>
            </a:r>
            <a:r>
              <a:rPr lang="en-GB" sz="1100" dirty="0"/>
              <a:t>%</a:t>
            </a:r>
            <a:endParaRPr lang="en-US" sz="1100" dirty="0"/>
          </a:p>
          <a:p>
            <a:r>
              <a:rPr lang="en-GB" sz="1100" b="1" dirty="0" smtClean="0"/>
              <a:t>	</a:t>
            </a:r>
            <a:r>
              <a:rPr lang="en-GB" sz="1100" b="1" dirty="0" smtClean="0">
                <a:solidFill>
                  <a:srgbClr val="008000"/>
                </a:solidFill>
              </a:rPr>
              <a:t>Non-hazardous</a:t>
            </a:r>
            <a:r>
              <a:rPr lang="en-US" sz="1100" dirty="0" smtClean="0">
                <a:solidFill>
                  <a:srgbClr val="008000"/>
                </a:solidFill>
              </a:rPr>
              <a:t>		</a:t>
            </a:r>
            <a:r>
              <a:rPr lang="en-GB" sz="1100" b="1" dirty="0" smtClean="0">
                <a:solidFill>
                  <a:srgbClr val="008000"/>
                </a:solidFill>
              </a:rPr>
              <a:t>85%</a:t>
            </a:r>
          </a:p>
          <a:p>
            <a:endParaRPr lang="en-GB" sz="1100" b="1" dirty="0" smtClean="0">
              <a:solidFill>
                <a:srgbClr val="008000"/>
              </a:solidFill>
            </a:endParaRPr>
          </a:p>
          <a:p>
            <a:endParaRPr lang="en-GB" sz="1100" b="1" dirty="0">
              <a:solidFill>
                <a:srgbClr val="008000"/>
              </a:solidFill>
            </a:endParaRPr>
          </a:p>
          <a:p>
            <a:endParaRPr lang="en-GB" sz="1100" b="1" dirty="0">
              <a:solidFill>
                <a:srgbClr val="008000"/>
              </a:solidFill>
            </a:endParaRPr>
          </a:p>
          <a:p>
            <a:r>
              <a:rPr lang="en-GB" sz="800" i="1" dirty="0"/>
              <a:t>World Environment Day observed by ISEB on June 5, 1999 at NBRI, </a:t>
            </a:r>
            <a:r>
              <a:rPr lang="en-GB" sz="800" i="1" dirty="0" err="1"/>
              <a:t>Lucknow</a:t>
            </a:r>
            <a:r>
              <a:rPr lang="en-GB" sz="800" i="1" dirty="0" smtClean="0"/>
              <a:t>.</a:t>
            </a:r>
            <a:endParaRPr lang="en-US" sz="800" dirty="0" smtClean="0"/>
          </a:p>
          <a:p>
            <a:endParaRPr lang="en-US" sz="1100" dirty="0" smtClean="0"/>
          </a:p>
          <a:p>
            <a:endParaRPr lang="en-US" sz="1100" dirty="0"/>
          </a:p>
          <a:p>
            <a:endParaRPr lang="en-US" sz="1100" dirty="0"/>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Trash</a:t>
            </a:r>
            <a:endParaRPr lang="en-US" dirty="0"/>
          </a:p>
        </p:txBody>
      </p:sp>
      <p:sp>
        <p:nvSpPr>
          <p:cNvPr id="15364" name="Rectangle 4"/>
          <p:cNvSpPr>
            <a:spLocks noChangeArrowheads="1"/>
          </p:cNvSpPr>
          <p:nvPr/>
        </p:nvSpPr>
        <p:spPr bwMode="auto">
          <a:xfrm>
            <a:off x="838200" y="2300644"/>
            <a:ext cx="7315200" cy="30777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GB" sz="160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Separation is the essence of waste management and should be done at the generation source of </a:t>
            </a:r>
            <a:r>
              <a:rPr lang="en-GB" sz="1600" dirty="0" smtClean="0">
                <a:latin typeface="Verdana" pitchFamily="34" charset="0"/>
                <a:ea typeface="Times New Roman" pitchFamily="18" charset="0"/>
                <a:cs typeface="Times New Roman" pitchFamily="18" charset="0"/>
              </a:rPr>
              <a:t>medical trash.  </a:t>
            </a:r>
            <a:r>
              <a:rPr kumimoji="0" lang="en-GB" sz="160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rPr>
              <a:t>The responsibility of separation should be with the generator of biomedical waste i.e. doctors, nurses, technologists,</a:t>
            </a:r>
            <a:r>
              <a:rPr kumimoji="0" lang="en-GB" sz="1600" u="none" strike="noStrike" cap="none" normalizeH="0" dirty="0" smtClean="0">
                <a:ln>
                  <a:noFill/>
                </a:ln>
                <a:solidFill>
                  <a:schemeClr val="tx1"/>
                </a:solidFill>
                <a:effectLst/>
                <a:latin typeface="Verdana" pitchFamily="34" charset="0"/>
                <a:ea typeface="Times New Roman" pitchFamily="18" charset="0"/>
                <a:cs typeface="Times New Roman" pitchFamily="18" charset="0"/>
              </a:rPr>
              <a:t> etc.</a:t>
            </a:r>
            <a:endParaRPr kumimoji="0" lang="en-GB" sz="1600" u="none" strike="noStrike" cap="none" normalizeH="0" baseline="0" dirty="0" smtClean="0">
              <a:ln>
                <a:noFill/>
              </a:ln>
              <a:solidFill>
                <a:schemeClr val="tx1"/>
              </a:solidFill>
              <a:effectLst/>
              <a:latin typeface="Verdana" pitchFamily="34" charset="0"/>
              <a:ea typeface="Times New Roman" pitchFamily="18" charset="0"/>
              <a:cs typeface="Times New Roman" pitchFamily="18" charset="0"/>
            </a:endParaRPr>
          </a:p>
          <a:p>
            <a:pPr marL="0" marR="0" lvl="0" indent="457200" algn="just" defTabSz="914400" rtl="0" eaLnBrk="1" fontAlgn="base" latinLnBrk="0" hangingPunct="1">
              <a:lnSpc>
                <a:spcPct val="100000"/>
              </a:lnSpc>
              <a:spcBef>
                <a:spcPct val="0"/>
              </a:spcBef>
              <a:spcAft>
                <a:spcPct val="0"/>
              </a:spcAft>
              <a:buClrTx/>
              <a:buSzTx/>
              <a:buFontTx/>
              <a:buNone/>
              <a:tabLst/>
            </a:pPr>
            <a:endParaRPr lang="en-GB" sz="1600" dirty="0">
              <a:latin typeface="Verdana" pitchFamily="34" charset="0"/>
              <a:cs typeface="Times New Roman" pitchFamily="18" charset="0"/>
            </a:endParaRPr>
          </a:p>
          <a:p>
            <a:pPr indent="457200" algn="just" fontAlgn="base">
              <a:spcBef>
                <a:spcPct val="0"/>
              </a:spcBef>
              <a:spcAft>
                <a:spcPct val="0"/>
              </a:spcAft>
            </a:pPr>
            <a:r>
              <a:rPr lang="en-US" sz="1600" dirty="0"/>
              <a:t>Separation of pathological and infectious waste from regular waste is also important, both from pollution and cost considerations. In some hospitals all waste that has come in contact with patients is routinely placed in “red-bag” trash bins; however, “red-bag” </a:t>
            </a:r>
            <a:r>
              <a:rPr lang="en-US" sz="1600" b="1" i="1" dirty="0"/>
              <a:t>infectious waste costs five times more to dispose of than regular trash</a:t>
            </a:r>
            <a:endParaRPr lang="en-US" sz="1600" dirty="0"/>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554162"/>
          </a:xfrm>
        </p:spPr>
        <p:txBody>
          <a:bodyPr>
            <a:normAutofit/>
          </a:bodyPr>
          <a:lstStyle/>
          <a:p>
            <a:r>
              <a:rPr lang="en-US" dirty="0" smtClean="0"/>
              <a:t>Federal Requirements</a:t>
            </a:r>
            <a:br>
              <a:rPr lang="en-US" dirty="0" smtClean="0"/>
            </a:br>
            <a:endParaRPr lang="en-US" dirty="0"/>
          </a:p>
        </p:txBody>
      </p:sp>
      <p:sp>
        <p:nvSpPr>
          <p:cNvPr id="28673" name="Rectangle 1"/>
          <p:cNvSpPr>
            <a:spLocks noChangeArrowheads="1"/>
          </p:cNvSpPr>
          <p:nvPr/>
        </p:nvSpPr>
        <p:spPr bwMode="auto">
          <a:xfrm>
            <a:off x="685800" y="2193667"/>
            <a:ext cx="7696200" cy="40626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Under OSHA: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contaminated reusable sharps must be placed in containers that are: puncture resistant; labeled or color coded; and </a:t>
            </a:r>
            <a:r>
              <a:rPr kumimoji="0" lang="en-US" sz="1200" b="0" i="0" u="none" strike="noStrike" cap="none" normalizeH="0" baseline="0" dirty="0" err="1" smtClean="0">
                <a:ln>
                  <a:noFill/>
                </a:ln>
                <a:solidFill>
                  <a:schemeClr val="tx1"/>
                </a:solidFill>
                <a:effectLst/>
                <a:latin typeface="Verdana" pitchFamily="34" charset="0"/>
                <a:ea typeface="Times New Roman" pitchFamily="18" charset="0"/>
                <a:cs typeface="Arial" pitchFamily="34" charset="0"/>
              </a:rPr>
              <a:t>leakproof</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on the sides and bottom,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reusable sharps that are contaminated with blood or other potentially infectious materials must not be stored or processed in a manner that requires employees to reach by hand into the containers,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specimens of blood or other potentially infectious material are required to be placed in a container that is labeled and color coded and closed prior to being stored, transported or shipped,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contaminated sharps must be placed in containers that are: closeable, puncture resistant, </a:t>
            </a:r>
            <a:r>
              <a:rPr kumimoji="0" lang="en-US" sz="1200" b="0" i="0" u="none" strike="noStrike" cap="none" normalizeH="0" baseline="0" dirty="0" err="1" smtClean="0">
                <a:ln>
                  <a:noFill/>
                </a:ln>
                <a:solidFill>
                  <a:schemeClr val="tx1"/>
                </a:solidFill>
                <a:effectLst/>
                <a:latin typeface="Verdana" pitchFamily="34" charset="0"/>
                <a:ea typeface="Times New Roman" pitchFamily="18" charset="0"/>
                <a:cs typeface="Arial" pitchFamily="34" charset="0"/>
              </a:rPr>
              <a:t>leakproof</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on sides and bottoms, and labeled or color coded, </a:t>
            </a:r>
            <a:endParaRPr kumimoji="0" lang="en-US"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regulated wastes (liquid or semi-liquid blood or other potentially infectious materials, </a:t>
            </a:r>
            <a:r>
              <a:rPr kumimoji="0" lang="en-US" sz="1200" b="1" i="1"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contaminated items that would release blood or other potentially</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infectious materials in a liquid or semi-liquid state if compressed; items that are caked with dried blood or other potentially infectious materials and are </a:t>
            </a:r>
            <a:r>
              <a:rPr kumimoji="0" lang="en-US" sz="1200" b="1" i="1"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capable of releasing these materials</a:t>
            </a:r>
            <a:r>
              <a:rPr kumimoji="0" lang="en-US" sz="1200" b="0" i="0" u="none" strike="noStrike" cap="none" normalizeH="0" baseline="0" dirty="0" smtClean="0">
                <a:ln>
                  <a:noFill/>
                </a:ln>
                <a:solidFill>
                  <a:schemeClr val="tx1"/>
                </a:solidFill>
                <a:effectLst/>
                <a:latin typeface="Verdana" pitchFamily="34" charset="0"/>
                <a:ea typeface="Times New Roman" pitchFamily="18" charset="0"/>
                <a:cs typeface="Arial" pitchFamily="34" charset="0"/>
              </a:rPr>
              <a:t> during handling, contaminated sharps, and pathological and microbiological wastes containing blood or other potentially infectious materials) must be placed in containers that are: closeable, constructed to contain all contents and prevent leakage of fluids, labeled or color coded, closed prior to removal.</a:t>
            </a:r>
            <a:endParaRPr kumimoji="0" lang="en-US" sz="1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Regular Trash?</a:t>
            </a:r>
            <a:endParaRPr lang="en-US" dirty="0"/>
          </a:p>
        </p:txBody>
      </p:sp>
      <p:sp>
        <p:nvSpPr>
          <p:cNvPr id="29697" name="Rectangle 1"/>
          <p:cNvSpPr>
            <a:spLocks noChangeArrowheads="1"/>
          </p:cNvSpPr>
          <p:nvPr/>
        </p:nvSpPr>
        <p:spPr bwMode="auto">
          <a:xfrm>
            <a:off x="609600" y="2089666"/>
            <a:ext cx="86868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Clear bags are appropriate for most laboratory trash:</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endParaRPr lang="en-US" sz="2400" dirty="0">
              <a:latin typeface="Arial" pitchFamily="34" charset="0"/>
              <a:ea typeface="Calibri" pitchFamily="34" charset="0"/>
              <a:cs typeface="Times New Roman" pitchFamily="18"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Gauze (not </a:t>
            </a:r>
            <a:r>
              <a:rPr kumimoji="0" lang="en-US" sz="24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saturated</a:t>
            </a: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with blood/body fluid)</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Disposable lab coat</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Gloves</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Paper Masks</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Paper Towels</a:t>
            </a:r>
            <a:endParaRPr kumimoji="0" lang="en-US" sz="24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Tissue</a:t>
            </a:r>
            <a:endParaRPr kumimoji="0" lang="en-US" sz="2400" b="0" i="0" u="none" strike="noStrike" cap="none" normalizeH="0" baseline="0" dirty="0" smtClean="0">
              <a:ln>
                <a:noFill/>
              </a:ln>
              <a:solidFill>
                <a:schemeClr val="tx1"/>
              </a:solidFill>
              <a:effectLst/>
              <a:latin typeface="Arial" pitchFamily="34" charset="0"/>
            </a:endParaRPr>
          </a:p>
        </p:txBody>
      </p:sp>
      <p:sp>
        <p:nvSpPr>
          <p:cNvPr id="29781" name="Rectangle 8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9698" name="Group 2"/>
          <p:cNvGrpSpPr>
            <a:grpSpLocks noChangeAspect="1"/>
          </p:cNvGrpSpPr>
          <p:nvPr/>
        </p:nvGrpSpPr>
        <p:grpSpPr bwMode="auto">
          <a:xfrm>
            <a:off x="304800" y="2895600"/>
            <a:ext cx="2555875" cy="3359150"/>
            <a:chOff x="0" y="0"/>
            <a:chExt cx="4026" cy="5290"/>
          </a:xfrm>
        </p:grpSpPr>
        <p:sp>
          <p:nvSpPr>
            <p:cNvPr id="29780" name="AutoShape 84"/>
            <p:cNvSpPr>
              <a:spLocks noChangeAspect="1" noChangeArrowheads="1" noTextEdit="1"/>
            </p:cNvSpPr>
            <p:nvPr/>
          </p:nvSpPr>
          <p:spPr bwMode="auto">
            <a:xfrm>
              <a:off x="0" y="0"/>
              <a:ext cx="4026" cy="529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9779" name="Freeform 83"/>
            <p:cNvSpPr>
              <a:spLocks/>
            </p:cNvSpPr>
            <p:nvPr/>
          </p:nvSpPr>
          <p:spPr bwMode="auto">
            <a:xfrm>
              <a:off x="148" y="731"/>
              <a:ext cx="3878" cy="4099"/>
            </a:xfrm>
            <a:custGeom>
              <a:avLst/>
              <a:gdLst/>
              <a:ahLst/>
              <a:cxnLst>
                <a:cxn ang="0">
                  <a:pos x="3875" y="3410"/>
                </a:cxn>
                <a:cxn ang="0">
                  <a:pos x="3844" y="3562"/>
                </a:cxn>
                <a:cxn ang="0">
                  <a:pos x="3785" y="3697"/>
                </a:cxn>
                <a:cxn ang="0">
                  <a:pos x="3703" y="3820"/>
                </a:cxn>
                <a:cxn ang="0">
                  <a:pos x="3600" y="3923"/>
                </a:cxn>
                <a:cxn ang="0">
                  <a:pos x="3478" y="4006"/>
                </a:cxn>
                <a:cxn ang="0">
                  <a:pos x="3343" y="4064"/>
                </a:cxn>
                <a:cxn ang="0">
                  <a:pos x="3192" y="4096"/>
                </a:cxn>
                <a:cxn ang="0">
                  <a:pos x="764" y="4099"/>
                </a:cxn>
                <a:cxn ang="0">
                  <a:pos x="610" y="4083"/>
                </a:cxn>
                <a:cxn ang="0">
                  <a:pos x="467" y="4038"/>
                </a:cxn>
                <a:cxn ang="0">
                  <a:pos x="337" y="3969"/>
                </a:cxn>
                <a:cxn ang="0">
                  <a:pos x="223" y="3875"/>
                </a:cxn>
                <a:cxn ang="0">
                  <a:pos x="130" y="3761"/>
                </a:cxn>
                <a:cxn ang="0">
                  <a:pos x="61" y="3631"/>
                </a:cxn>
                <a:cxn ang="0">
                  <a:pos x="16" y="3487"/>
                </a:cxn>
                <a:cxn ang="0">
                  <a:pos x="0" y="3333"/>
                </a:cxn>
                <a:cxn ang="0">
                  <a:pos x="3" y="689"/>
                </a:cxn>
                <a:cxn ang="0">
                  <a:pos x="35" y="538"/>
                </a:cxn>
                <a:cxn ang="0">
                  <a:pos x="93" y="402"/>
                </a:cxn>
                <a:cxn ang="0">
                  <a:pos x="175" y="280"/>
                </a:cxn>
                <a:cxn ang="0">
                  <a:pos x="279" y="176"/>
                </a:cxn>
                <a:cxn ang="0">
                  <a:pos x="401" y="93"/>
                </a:cxn>
                <a:cxn ang="0">
                  <a:pos x="536" y="35"/>
                </a:cxn>
                <a:cxn ang="0">
                  <a:pos x="687" y="3"/>
                </a:cxn>
                <a:cxn ang="0">
                  <a:pos x="3115" y="0"/>
                </a:cxn>
                <a:cxn ang="0">
                  <a:pos x="3268" y="16"/>
                </a:cxn>
                <a:cxn ang="0">
                  <a:pos x="3412" y="62"/>
                </a:cxn>
                <a:cxn ang="0">
                  <a:pos x="3541" y="131"/>
                </a:cxn>
                <a:cxn ang="0">
                  <a:pos x="3655" y="224"/>
                </a:cxn>
                <a:cxn ang="0">
                  <a:pos x="3748" y="338"/>
                </a:cxn>
                <a:cxn ang="0">
                  <a:pos x="3817" y="468"/>
                </a:cxn>
                <a:cxn ang="0">
                  <a:pos x="3862" y="612"/>
                </a:cxn>
                <a:cxn ang="0">
                  <a:pos x="3878" y="766"/>
                </a:cxn>
              </a:cxnLst>
              <a:rect l="0" t="0" r="r" b="b"/>
              <a:pathLst>
                <a:path w="3878" h="4099">
                  <a:moveTo>
                    <a:pt x="3878" y="3333"/>
                  </a:moveTo>
                  <a:lnTo>
                    <a:pt x="3875" y="3410"/>
                  </a:lnTo>
                  <a:lnTo>
                    <a:pt x="3862" y="3487"/>
                  </a:lnTo>
                  <a:lnTo>
                    <a:pt x="3844" y="3562"/>
                  </a:lnTo>
                  <a:lnTo>
                    <a:pt x="3817" y="3631"/>
                  </a:lnTo>
                  <a:lnTo>
                    <a:pt x="3785" y="3697"/>
                  </a:lnTo>
                  <a:lnTo>
                    <a:pt x="3748" y="3761"/>
                  </a:lnTo>
                  <a:lnTo>
                    <a:pt x="3703" y="3820"/>
                  </a:lnTo>
                  <a:lnTo>
                    <a:pt x="3655" y="3875"/>
                  </a:lnTo>
                  <a:lnTo>
                    <a:pt x="3600" y="3923"/>
                  </a:lnTo>
                  <a:lnTo>
                    <a:pt x="3541" y="3969"/>
                  </a:lnTo>
                  <a:lnTo>
                    <a:pt x="3478" y="4006"/>
                  </a:lnTo>
                  <a:lnTo>
                    <a:pt x="3412" y="4038"/>
                  </a:lnTo>
                  <a:lnTo>
                    <a:pt x="3343" y="4064"/>
                  </a:lnTo>
                  <a:lnTo>
                    <a:pt x="3268" y="4083"/>
                  </a:lnTo>
                  <a:lnTo>
                    <a:pt x="3192" y="4096"/>
                  </a:lnTo>
                  <a:lnTo>
                    <a:pt x="3115" y="4099"/>
                  </a:lnTo>
                  <a:lnTo>
                    <a:pt x="764" y="4099"/>
                  </a:lnTo>
                  <a:lnTo>
                    <a:pt x="687" y="4096"/>
                  </a:lnTo>
                  <a:lnTo>
                    <a:pt x="610" y="4083"/>
                  </a:lnTo>
                  <a:lnTo>
                    <a:pt x="536" y="4064"/>
                  </a:lnTo>
                  <a:lnTo>
                    <a:pt x="467" y="4038"/>
                  </a:lnTo>
                  <a:lnTo>
                    <a:pt x="401" y="4006"/>
                  </a:lnTo>
                  <a:lnTo>
                    <a:pt x="337" y="3969"/>
                  </a:lnTo>
                  <a:lnTo>
                    <a:pt x="279" y="3923"/>
                  </a:lnTo>
                  <a:lnTo>
                    <a:pt x="223" y="3875"/>
                  </a:lnTo>
                  <a:lnTo>
                    <a:pt x="175" y="3820"/>
                  </a:lnTo>
                  <a:lnTo>
                    <a:pt x="130" y="3761"/>
                  </a:lnTo>
                  <a:lnTo>
                    <a:pt x="93" y="3697"/>
                  </a:lnTo>
                  <a:lnTo>
                    <a:pt x="61" y="3631"/>
                  </a:lnTo>
                  <a:lnTo>
                    <a:pt x="35" y="3562"/>
                  </a:lnTo>
                  <a:lnTo>
                    <a:pt x="16" y="3487"/>
                  </a:lnTo>
                  <a:lnTo>
                    <a:pt x="3" y="3410"/>
                  </a:lnTo>
                  <a:lnTo>
                    <a:pt x="0" y="3333"/>
                  </a:lnTo>
                  <a:lnTo>
                    <a:pt x="0" y="766"/>
                  </a:lnTo>
                  <a:lnTo>
                    <a:pt x="3" y="689"/>
                  </a:lnTo>
                  <a:lnTo>
                    <a:pt x="16" y="612"/>
                  </a:lnTo>
                  <a:lnTo>
                    <a:pt x="35" y="538"/>
                  </a:lnTo>
                  <a:lnTo>
                    <a:pt x="61" y="468"/>
                  </a:lnTo>
                  <a:lnTo>
                    <a:pt x="93" y="402"/>
                  </a:lnTo>
                  <a:lnTo>
                    <a:pt x="130" y="338"/>
                  </a:lnTo>
                  <a:lnTo>
                    <a:pt x="175" y="280"/>
                  </a:lnTo>
                  <a:lnTo>
                    <a:pt x="223" y="224"/>
                  </a:lnTo>
                  <a:lnTo>
                    <a:pt x="279" y="176"/>
                  </a:lnTo>
                  <a:lnTo>
                    <a:pt x="337" y="131"/>
                  </a:lnTo>
                  <a:lnTo>
                    <a:pt x="401" y="93"/>
                  </a:lnTo>
                  <a:lnTo>
                    <a:pt x="467" y="62"/>
                  </a:lnTo>
                  <a:lnTo>
                    <a:pt x="536" y="35"/>
                  </a:lnTo>
                  <a:lnTo>
                    <a:pt x="610" y="16"/>
                  </a:lnTo>
                  <a:lnTo>
                    <a:pt x="687" y="3"/>
                  </a:lnTo>
                  <a:lnTo>
                    <a:pt x="764" y="0"/>
                  </a:lnTo>
                  <a:lnTo>
                    <a:pt x="3115" y="0"/>
                  </a:lnTo>
                  <a:lnTo>
                    <a:pt x="3192" y="3"/>
                  </a:lnTo>
                  <a:lnTo>
                    <a:pt x="3268" y="16"/>
                  </a:lnTo>
                  <a:lnTo>
                    <a:pt x="3343" y="35"/>
                  </a:lnTo>
                  <a:lnTo>
                    <a:pt x="3412" y="62"/>
                  </a:lnTo>
                  <a:lnTo>
                    <a:pt x="3478" y="93"/>
                  </a:lnTo>
                  <a:lnTo>
                    <a:pt x="3541" y="131"/>
                  </a:lnTo>
                  <a:lnTo>
                    <a:pt x="3600" y="176"/>
                  </a:lnTo>
                  <a:lnTo>
                    <a:pt x="3655" y="224"/>
                  </a:lnTo>
                  <a:lnTo>
                    <a:pt x="3703" y="280"/>
                  </a:lnTo>
                  <a:lnTo>
                    <a:pt x="3748" y="338"/>
                  </a:lnTo>
                  <a:lnTo>
                    <a:pt x="3785" y="402"/>
                  </a:lnTo>
                  <a:lnTo>
                    <a:pt x="3817" y="468"/>
                  </a:lnTo>
                  <a:lnTo>
                    <a:pt x="3844" y="538"/>
                  </a:lnTo>
                  <a:lnTo>
                    <a:pt x="3862" y="612"/>
                  </a:lnTo>
                  <a:lnTo>
                    <a:pt x="3875" y="689"/>
                  </a:lnTo>
                  <a:lnTo>
                    <a:pt x="3878" y="766"/>
                  </a:lnTo>
                  <a:lnTo>
                    <a:pt x="3878" y="333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8" name="Freeform 82"/>
            <p:cNvSpPr>
              <a:spLocks/>
            </p:cNvSpPr>
            <p:nvPr/>
          </p:nvSpPr>
          <p:spPr bwMode="auto">
            <a:xfrm>
              <a:off x="72" y="29"/>
              <a:ext cx="3217" cy="5014"/>
            </a:xfrm>
            <a:custGeom>
              <a:avLst/>
              <a:gdLst/>
              <a:ahLst/>
              <a:cxnLst>
                <a:cxn ang="0">
                  <a:pos x="1219" y="1928"/>
                </a:cxn>
                <a:cxn ang="0">
                  <a:pos x="1948" y="1580"/>
                </a:cxn>
                <a:cxn ang="0">
                  <a:pos x="2194" y="1085"/>
                </a:cxn>
                <a:cxn ang="0">
                  <a:pos x="1977" y="1708"/>
                </a:cxn>
                <a:cxn ang="0">
                  <a:pos x="1908" y="1998"/>
                </a:cxn>
                <a:cxn ang="0">
                  <a:pos x="1924" y="2293"/>
                </a:cxn>
                <a:cxn ang="0">
                  <a:pos x="2003" y="2519"/>
                </a:cxn>
                <a:cxn ang="0">
                  <a:pos x="2001" y="2596"/>
                </a:cxn>
                <a:cxn ang="0">
                  <a:pos x="2054" y="2631"/>
                </a:cxn>
                <a:cxn ang="0">
                  <a:pos x="2128" y="2599"/>
                </a:cxn>
                <a:cxn ang="0">
                  <a:pos x="2319" y="2660"/>
                </a:cxn>
                <a:cxn ang="0">
                  <a:pos x="2653" y="2702"/>
                </a:cxn>
                <a:cxn ang="0">
                  <a:pos x="2981" y="2593"/>
                </a:cxn>
                <a:cxn ang="0">
                  <a:pos x="3101" y="2561"/>
                </a:cxn>
                <a:cxn ang="0">
                  <a:pos x="3183" y="2543"/>
                </a:cxn>
                <a:cxn ang="0">
                  <a:pos x="3193" y="2474"/>
                </a:cxn>
                <a:cxn ang="0">
                  <a:pos x="3212" y="2309"/>
                </a:cxn>
                <a:cxn ang="0">
                  <a:pos x="3199" y="1968"/>
                </a:cxn>
                <a:cxn ang="0">
                  <a:pos x="3066" y="1591"/>
                </a:cxn>
                <a:cxn ang="0">
                  <a:pos x="2740" y="1202"/>
                </a:cxn>
                <a:cxn ang="0">
                  <a:pos x="2618" y="737"/>
                </a:cxn>
                <a:cxn ang="0">
                  <a:pos x="2586" y="726"/>
                </a:cxn>
                <a:cxn ang="0">
                  <a:pos x="1592" y="1511"/>
                </a:cxn>
                <a:cxn ang="0">
                  <a:pos x="1282" y="1625"/>
                </a:cxn>
                <a:cxn ang="0">
                  <a:pos x="954" y="1522"/>
                </a:cxn>
                <a:cxn ang="0">
                  <a:pos x="1020" y="1514"/>
                </a:cxn>
                <a:cxn ang="0">
                  <a:pos x="1123" y="1426"/>
                </a:cxn>
                <a:cxn ang="0">
                  <a:pos x="1176" y="1394"/>
                </a:cxn>
                <a:cxn ang="0">
                  <a:pos x="1256" y="1415"/>
                </a:cxn>
                <a:cxn ang="0">
                  <a:pos x="1510" y="1237"/>
                </a:cxn>
                <a:cxn ang="0">
                  <a:pos x="1542" y="913"/>
                </a:cxn>
                <a:cxn ang="0">
                  <a:pos x="1325" y="612"/>
                </a:cxn>
                <a:cxn ang="0">
                  <a:pos x="1251" y="468"/>
                </a:cxn>
                <a:cxn ang="0">
                  <a:pos x="1319" y="514"/>
                </a:cxn>
                <a:cxn ang="0">
                  <a:pos x="1436" y="583"/>
                </a:cxn>
                <a:cxn ang="0">
                  <a:pos x="1465" y="564"/>
                </a:cxn>
                <a:cxn ang="0">
                  <a:pos x="1394" y="242"/>
                </a:cxn>
                <a:cxn ang="0">
                  <a:pos x="1110" y="22"/>
                </a:cxn>
                <a:cxn ang="0">
                  <a:pos x="903" y="0"/>
                </a:cxn>
                <a:cxn ang="0">
                  <a:pos x="697" y="43"/>
                </a:cxn>
                <a:cxn ang="0">
                  <a:pos x="543" y="157"/>
                </a:cxn>
                <a:cxn ang="0">
                  <a:pos x="389" y="226"/>
                </a:cxn>
                <a:cxn ang="0">
                  <a:pos x="185" y="843"/>
                </a:cxn>
                <a:cxn ang="0">
                  <a:pos x="267" y="1210"/>
                </a:cxn>
                <a:cxn ang="0">
                  <a:pos x="400" y="1349"/>
                </a:cxn>
                <a:cxn ang="0">
                  <a:pos x="604" y="1383"/>
                </a:cxn>
                <a:cxn ang="0">
                  <a:pos x="736" y="1354"/>
                </a:cxn>
                <a:cxn ang="0">
                  <a:pos x="720" y="1596"/>
                </a:cxn>
                <a:cxn ang="0">
                  <a:pos x="339" y="1926"/>
                </a:cxn>
                <a:cxn ang="0">
                  <a:pos x="76" y="2216"/>
                </a:cxn>
                <a:cxn ang="0">
                  <a:pos x="291" y="2458"/>
                </a:cxn>
                <a:cxn ang="0">
                  <a:pos x="474" y="2663"/>
                </a:cxn>
                <a:cxn ang="0">
                  <a:pos x="511" y="3040"/>
                </a:cxn>
                <a:cxn ang="0">
                  <a:pos x="773" y="4968"/>
                </a:cxn>
              </a:cxnLst>
              <a:rect l="0" t="0" r="r" b="b"/>
              <a:pathLst>
                <a:path w="3217" h="5014">
                  <a:moveTo>
                    <a:pt x="1208" y="4945"/>
                  </a:moveTo>
                  <a:lnTo>
                    <a:pt x="1160" y="2790"/>
                  </a:lnTo>
                  <a:lnTo>
                    <a:pt x="1179" y="2793"/>
                  </a:lnTo>
                  <a:lnTo>
                    <a:pt x="1221" y="1928"/>
                  </a:lnTo>
                  <a:lnTo>
                    <a:pt x="1219" y="1928"/>
                  </a:lnTo>
                  <a:lnTo>
                    <a:pt x="1502" y="1873"/>
                  </a:lnTo>
                  <a:lnTo>
                    <a:pt x="1452" y="1819"/>
                  </a:lnTo>
                  <a:lnTo>
                    <a:pt x="1911" y="1652"/>
                  </a:lnTo>
                  <a:lnTo>
                    <a:pt x="1921" y="1633"/>
                  </a:lnTo>
                  <a:lnTo>
                    <a:pt x="1948" y="1580"/>
                  </a:lnTo>
                  <a:lnTo>
                    <a:pt x="1985" y="1500"/>
                  </a:lnTo>
                  <a:lnTo>
                    <a:pt x="2035" y="1405"/>
                  </a:lnTo>
                  <a:lnTo>
                    <a:pt x="2088" y="1298"/>
                  </a:lnTo>
                  <a:lnTo>
                    <a:pt x="2141" y="1189"/>
                  </a:lnTo>
                  <a:lnTo>
                    <a:pt x="2194" y="1085"/>
                  </a:lnTo>
                  <a:lnTo>
                    <a:pt x="2239" y="995"/>
                  </a:lnTo>
                  <a:lnTo>
                    <a:pt x="2348" y="1101"/>
                  </a:lnTo>
                  <a:lnTo>
                    <a:pt x="1993" y="1671"/>
                  </a:lnTo>
                  <a:lnTo>
                    <a:pt x="1987" y="1684"/>
                  </a:lnTo>
                  <a:lnTo>
                    <a:pt x="1977" y="1708"/>
                  </a:lnTo>
                  <a:lnTo>
                    <a:pt x="1964" y="1748"/>
                  </a:lnTo>
                  <a:lnTo>
                    <a:pt x="1948" y="1798"/>
                  </a:lnTo>
                  <a:lnTo>
                    <a:pt x="1932" y="1857"/>
                  </a:lnTo>
                  <a:lnTo>
                    <a:pt x="1918" y="1923"/>
                  </a:lnTo>
                  <a:lnTo>
                    <a:pt x="1908" y="1998"/>
                  </a:lnTo>
                  <a:lnTo>
                    <a:pt x="1903" y="2077"/>
                  </a:lnTo>
                  <a:lnTo>
                    <a:pt x="1903" y="2131"/>
                  </a:lnTo>
                  <a:lnTo>
                    <a:pt x="1905" y="2184"/>
                  </a:lnTo>
                  <a:lnTo>
                    <a:pt x="1913" y="2237"/>
                  </a:lnTo>
                  <a:lnTo>
                    <a:pt x="1924" y="2293"/>
                  </a:lnTo>
                  <a:lnTo>
                    <a:pt x="1937" y="2349"/>
                  </a:lnTo>
                  <a:lnTo>
                    <a:pt x="1956" y="2402"/>
                  </a:lnTo>
                  <a:lnTo>
                    <a:pt x="1977" y="2455"/>
                  </a:lnTo>
                  <a:lnTo>
                    <a:pt x="2006" y="2508"/>
                  </a:lnTo>
                  <a:lnTo>
                    <a:pt x="2003" y="2519"/>
                  </a:lnTo>
                  <a:lnTo>
                    <a:pt x="2001" y="2532"/>
                  </a:lnTo>
                  <a:lnTo>
                    <a:pt x="1998" y="2548"/>
                  </a:lnTo>
                  <a:lnTo>
                    <a:pt x="1998" y="2564"/>
                  </a:lnTo>
                  <a:lnTo>
                    <a:pt x="1998" y="2580"/>
                  </a:lnTo>
                  <a:lnTo>
                    <a:pt x="2001" y="2596"/>
                  </a:lnTo>
                  <a:lnTo>
                    <a:pt x="2006" y="2612"/>
                  </a:lnTo>
                  <a:lnTo>
                    <a:pt x="2017" y="2623"/>
                  </a:lnTo>
                  <a:lnTo>
                    <a:pt x="2027" y="2628"/>
                  </a:lnTo>
                  <a:lnTo>
                    <a:pt x="2040" y="2631"/>
                  </a:lnTo>
                  <a:lnTo>
                    <a:pt x="2054" y="2631"/>
                  </a:lnTo>
                  <a:lnTo>
                    <a:pt x="2070" y="2628"/>
                  </a:lnTo>
                  <a:lnTo>
                    <a:pt x="2083" y="2623"/>
                  </a:lnTo>
                  <a:lnTo>
                    <a:pt x="2099" y="2615"/>
                  </a:lnTo>
                  <a:lnTo>
                    <a:pt x="2115" y="2607"/>
                  </a:lnTo>
                  <a:lnTo>
                    <a:pt x="2128" y="2599"/>
                  </a:lnTo>
                  <a:lnTo>
                    <a:pt x="2146" y="2607"/>
                  </a:lnTo>
                  <a:lnTo>
                    <a:pt x="2176" y="2617"/>
                  </a:lnTo>
                  <a:lnTo>
                    <a:pt x="2215" y="2631"/>
                  </a:lnTo>
                  <a:lnTo>
                    <a:pt x="2263" y="2647"/>
                  </a:lnTo>
                  <a:lnTo>
                    <a:pt x="2319" y="2660"/>
                  </a:lnTo>
                  <a:lnTo>
                    <a:pt x="2380" y="2676"/>
                  </a:lnTo>
                  <a:lnTo>
                    <a:pt x="2443" y="2686"/>
                  </a:lnTo>
                  <a:lnTo>
                    <a:pt x="2512" y="2697"/>
                  </a:lnTo>
                  <a:lnTo>
                    <a:pt x="2581" y="2702"/>
                  </a:lnTo>
                  <a:lnTo>
                    <a:pt x="2653" y="2702"/>
                  </a:lnTo>
                  <a:lnTo>
                    <a:pt x="2724" y="2697"/>
                  </a:lnTo>
                  <a:lnTo>
                    <a:pt x="2793" y="2684"/>
                  </a:lnTo>
                  <a:lnTo>
                    <a:pt x="2862" y="2663"/>
                  </a:lnTo>
                  <a:lnTo>
                    <a:pt x="2926" y="2633"/>
                  </a:lnTo>
                  <a:lnTo>
                    <a:pt x="2981" y="2593"/>
                  </a:lnTo>
                  <a:lnTo>
                    <a:pt x="3034" y="2540"/>
                  </a:lnTo>
                  <a:lnTo>
                    <a:pt x="3048" y="2546"/>
                  </a:lnTo>
                  <a:lnTo>
                    <a:pt x="3063" y="2551"/>
                  </a:lnTo>
                  <a:lnTo>
                    <a:pt x="3082" y="2559"/>
                  </a:lnTo>
                  <a:lnTo>
                    <a:pt x="3101" y="2561"/>
                  </a:lnTo>
                  <a:lnTo>
                    <a:pt x="3119" y="2567"/>
                  </a:lnTo>
                  <a:lnTo>
                    <a:pt x="3140" y="2567"/>
                  </a:lnTo>
                  <a:lnTo>
                    <a:pt x="3156" y="2561"/>
                  </a:lnTo>
                  <a:lnTo>
                    <a:pt x="3172" y="2553"/>
                  </a:lnTo>
                  <a:lnTo>
                    <a:pt x="3183" y="2543"/>
                  </a:lnTo>
                  <a:lnTo>
                    <a:pt x="3191" y="2530"/>
                  </a:lnTo>
                  <a:lnTo>
                    <a:pt x="3193" y="2516"/>
                  </a:lnTo>
                  <a:lnTo>
                    <a:pt x="3196" y="2500"/>
                  </a:lnTo>
                  <a:lnTo>
                    <a:pt x="3196" y="2487"/>
                  </a:lnTo>
                  <a:lnTo>
                    <a:pt x="3193" y="2474"/>
                  </a:lnTo>
                  <a:lnTo>
                    <a:pt x="3191" y="2458"/>
                  </a:lnTo>
                  <a:lnTo>
                    <a:pt x="3188" y="2444"/>
                  </a:lnTo>
                  <a:lnTo>
                    <a:pt x="3193" y="2423"/>
                  </a:lnTo>
                  <a:lnTo>
                    <a:pt x="3201" y="2378"/>
                  </a:lnTo>
                  <a:lnTo>
                    <a:pt x="3212" y="2309"/>
                  </a:lnTo>
                  <a:lnTo>
                    <a:pt x="3217" y="2221"/>
                  </a:lnTo>
                  <a:lnTo>
                    <a:pt x="3217" y="2165"/>
                  </a:lnTo>
                  <a:lnTo>
                    <a:pt x="3215" y="2104"/>
                  </a:lnTo>
                  <a:lnTo>
                    <a:pt x="3209" y="2038"/>
                  </a:lnTo>
                  <a:lnTo>
                    <a:pt x="3199" y="1968"/>
                  </a:lnTo>
                  <a:lnTo>
                    <a:pt x="3185" y="1897"/>
                  </a:lnTo>
                  <a:lnTo>
                    <a:pt x="3164" y="1822"/>
                  </a:lnTo>
                  <a:lnTo>
                    <a:pt x="3138" y="1748"/>
                  </a:lnTo>
                  <a:lnTo>
                    <a:pt x="3106" y="1671"/>
                  </a:lnTo>
                  <a:lnTo>
                    <a:pt x="3066" y="1591"/>
                  </a:lnTo>
                  <a:lnTo>
                    <a:pt x="3021" y="1514"/>
                  </a:lnTo>
                  <a:lnTo>
                    <a:pt x="2965" y="1434"/>
                  </a:lnTo>
                  <a:lnTo>
                    <a:pt x="2899" y="1357"/>
                  </a:lnTo>
                  <a:lnTo>
                    <a:pt x="2825" y="1280"/>
                  </a:lnTo>
                  <a:lnTo>
                    <a:pt x="2740" y="1202"/>
                  </a:lnTo>
                  <a:lnTo>
                    <a:pt x="2645" y="1131"/>
                  </a:lnTo>
                  <a:lnTo>
                    <a:pt x="2539" y="1059"/>
                  </a:lnTo>
                  <a:lnTo>
                    <a:pt x="2592" y="750"/>
                  </a:lnTo>
                  <a:lnTo>
                    <a:pt x="2608" y="742"/>
                  </a:lnTo>
                  <a:lnTo>
                    <a:pt x="2618" y="737"/>
                  </a:lnTo>
                  <a:lnTo>
                    <a:pt x="2626" y="734"/>
                  </a:lnTo>
                  <a:lnTo>
                    <a:pt x="2629" y="734"/>
                  </a:lnTo>
                  <a:lnTo>
                    <a:pt x="2594" y="726"/>
                  </a:lnTo>
                  <a:lnTo>
                    <a:pt x="2597" y="726"/>
                  </a:lnTo>
                  <a:lnTo>
                    <a:pt x="2586" y="726"/>
                  </a:lnTo>
                  <a:lnTo>
                    <a:pt x="2205" y="649"/>
                  </a:lnTo>
                  <a:lnTo>
                    <a:pt x="1675" y="1482"/>
                  </a:lnTo>
                  <a:lnTo>
                    <a:pt x="1661" y="1487"/>
                  </a:lnTo>
                  <a:lnTo>
                    <a:pt x="1635" y="1495"/>
                  </a:lnTo>
                  <a:lnTo>
                    <a:pt x="1592" y="1511"/>
                  </a:lnTo>
                  <a:lnTo>
                    <a:pt x="1539" y="1530"/>
                  </a:lnTo>
                  <a:lnTo>
                    <a:pt x="1481" y="1553"/>
                  </a:lnTo>
                  <a:lnTo>
                    <a:pt x="1415" y="1577"/>
                  </a:lnTo>
                  <a:lnTo>
                    <a:pt x="1349" y="1601"/>
                  </a:lnTo>
                  <a:lnTo>
                    <a:pt x="1282" y="1625"/>
                  </a:lnTo>
                  <a:lnTo>
                    <a:pt x="1261" y="1601"/>
                  </a:lnTo>
                  <a:lnTo>
                    <a:pt x="925" y="1689"/>
                  </a:lnTo>
                  <a:lnTo>
                    <a:pt x="922" y="1686"/>
                  </a:lnTo>
                  <a:lnTo>
                    <a:pt x="948" y="1519"/>
                  </a:lnTo>
                  <a:lnTo>
                    <a:pt x="954" y="1522"/>
                  </a:lnTo>
                  <a:lnTo>
                    <a:pt x="959" y="1522"/>
                  </a:lnTo>
                  <a:lnTo>
                    <a:pt x="964" y="1524"/>
                  </a:lnTo>
                  <a:lnTo>
                    <a:pt x="970" y="1524"/>
                  </a:lnTo>
                  <a:lnTo>
                    <a:pt x="996" y="1522"/>
                  </a:lnTo>
                  <a:lnTo>
                    <a:pt x="1020" y="1514"/>
                  </a:lnTo>
                  <a:lnTo>
                    <a:pt x="1044" y="1503"/>
                  </a:lnTo>
                  <a:lnTo>
                    <a:pt x="1065" y="1490"/>
                  </a:lnTo>
                  <a:lnTo>
                    <a:pt x="1086" y="1471"/>
                  </a:lnTo>
                  <a:lnTo>
                    <a:pt x="1105" y="1450"/>
                  </a:lnTo>
                  <a:lnTo>
                    <a:pt x="1123" y="1426"/>
                  </a:lnTo>
                  <a:lnTo>
                    <a:pt x="1139" y="1399"/>
                  </a:lnTo>
                  <a:lnTo>
                    <a:pt x="1150" y="1397"/>
                  </a:lnTo>
                  <a:lnTo>
                    <a:pt x="1158" y="1397"/>
                  </a:lnTo>
                  <a:lnTo>
                    <a:pt x="1166" y="1397"/>
                  </a:lnTo>
                  <a:lnTo>
                    <a:pt x="1176" y="1394"/>
                  </a:lnTo>
                  <a:lnTo>
                    <a:pt x="1179" y="1397"/>
                  </a:lnTo>
                  <a:lnTo>
                    <a:pt x="1184" y="1397"/>
                  </a:lnTo>
                  <a:lnTo>
                    <a:pt x="1187" y="1399"/>
                  </a:lnTo>
                  <a:lnTo>
                    <a:pt x="1190" y="1402"/>
                  </a:lnTo>
                  <a:lnTo>
                    <a:pt x="1256" y="1415"/>
                  </a:lnTo>
                  <a:lnTo>
                    <a:pt x="1319" y="1407"/>
                  </a:lnTo>
                  <a:lnTo>
                    <a:pt x="1378" y="1381"/>
                  </a:lnTo>
                  <a:lnTo>
                    <a:pt x="1428" y="1343"/>
                  </a:lnTo>
                  <a:lnTo>
                    <a:pt x="1473" y="1293"/>
                  </a:lnTo>
                  <a:lnTo>
                    <a:pt x="1510" y="1237"/>
                  </a:lnTo>
                  <a:lnTo>
                    <a:pt x="1539" y="1176"/>
                  </a:lnTo>
                  <a:lnTo>
                    <a:pt x="1561" y="1117"/>
                  </a:lnTo>
                  <a:lnTo>
                    <a:pt x="1571" y="1048"/>
                  </a:lnTo>
                  <a:lnTo>
                    <a:pt x="1563" y="979"/>
                  </a:lnTo>
                  <a:lnTo>
                    <a:pt x="1542" y="913"/>
                  </a:lnTo>
                  <a:lnTo>
                    <a:pt x="1508" y="849"/>
                  </a:lnTo>
                  <a:lnTo>
                    <a:pt x="1463" y="788"/>
                  </a:lnTo>
                  <a:lnTo>
                    <a:pt x="1418" y="729"/>
                  </a:lnTo>
                  <a:lnTo>
                    <a:pt x="1370" y="670"/>
                  </a:lnTo>
                  <a:lnTo>
                    <a:pt x="1325" y="612"/>
                  </a:lnTo>
                  <a:lnTo>
                    <a:pt x="1253" y="479"/>
                  </a:lnTo>
                  <a:lnTo>
                    <a:pt x="1253" y="476"/>
                  </a:lnTo>
                  <a:lnTo>
                    <a:pt x="1253" y="474"/>
                  </a:lnTo>
                  <a:lnTo>
                    <a:pt x="1253" y="471"/>
                  </a:lnTo>
                  <a:lnTo>
                    <a:pt x="1251" y="468"/>
                  </a:lnTo>
                  <a:lnTo>
                    <a:pt x="1269" y="471"/>
                  </a:lnTo>
                  <a:lnTo>
                    <a:pt x="1285" y="474"/>
                  </a:lnTo>
                  <a:lnTo>
                    <a:pt x="1296" y="484"/>
                  </a:lnTo>
                  <a:lnTo>
                    <a:pt x="1306" y="498"/>
                  </a:lnTo>
                  <a:lnTo>
                    <a:pt x="1319" y="514"/>
                  </a:lnTo>
                  <a:lnTo>
                    <a:pt x="1338" y="532"/>
                  </a:lnTo>
                  <a:lnTo>
                    <a:pt x="1365" y="551"/>
                  </a:lnTo>
                  <a:lnTo>
                    <a:pt x="1391" y="567"/>
                  </a:lnTo>
                  <a:lnTo>
                    <a:pt x="1418" y="580"/>
                  </a:lnTo>
                  <a:lnTo>
                    <a:pt x="1436" y="583"/>
                  </a:lnTo>
                  <a:lnTo>
                    <a:pt x="1444" y="577"/>
                  </a:lnTo>
                  <a:lnTo>
                    <a:pt x="1441" y="559"/>
                  </a:lnTo>
                  <a:lnTo>
                    <a:pt x="1452" y="564"/>
                  </a:lnTo>
                  <a:lnTo>
                    <a:pt x="1460" y="564"/>
                  </a:lnTo>
                  <a:lnTo>
                    <a:pt x="1465" y="564"/>
                  </a:lnTo>
                  <a:lnTo>
                    <a:pt x="1468" y="559"/>
                  </a:lnTo>
                  <a:lnTo>
                    <a:pt x="1463" y="474"/>
                  </a:lnTo>
                  <a:lnTo>
                    <a:pt x="1447" y="394"/>
                  </a:lnTo>
                  <a:lnTo>
                    <a:pt x="1425" y="314"/>
                  </a:lnTo>
                  <a:lnTo>
                    <a:pt x="1394" y="242"/>
                  </a:lnTo>
                  <a:lnTo>
                    <a:pt x="1349" y="176"/>
                  </a:lnTo>
                  <a:lnTo>
                    <a:pt x="1296" y="117"/>
                  </a:lnTo>
                  <a:lnTo>
                    <a:pt x="1227" y="69"/>
                  </a:lnTo>
                  <a:lnTo>
                    <a:pt x="1145" y="32"/>
                  </a:lnTo>
                  <a:lnTo>
                    <a:pt x="1110" y="22"/>
                  </a:lnTo>
                  <a:lnTo>
                    <a:pt x="1070" y="14"/>
                  </a:lnTo>
                  <a:lnTo>
                    <a:pt x="1031" y="6"/>
                  </a:lnTo>
                  <a:lnTo>
                    <a:pt x="991" y="3"/>
                  </a:lnTo>
                  <a:lnTo>
                    <a:pt x="948" y="0"/>
                  </a:lnTo>
                  <a:lnTo>
                    <a:pt x="903" y="0"/>
                  </a:lnTo>
                  <a:lnTo>
                    <a:pt x="861" y="6"/>
                  </a:lnTo>
                  <a:lnTo>
                    <a:pt x="819" y="11"/>
                  </a:lnTo>
                  <a:lnTo>
                    <a:pt x="776" y="19"/>
                  </a:lnTo>
                  <a:lnTo>
                    <a:pt x="736" y="30"/>
                  </a:lnTo>
                  <a:lnTo>
                    <a:pt x="697" y="43"/>
                  </a:lnTo>
                  <a:lnTo>
                    <a:pt x="660" y="59"/>
                  </a:lnTo>
                  <a:lnTo>
                    <a:pt x="625" y="80"/>
                  </a:lnTo>
                  <a:lnTo>
                    <a:pt x="596" y="101"/>
                  </a:lnTo>
                  <a:lnTo>
                    <a:pt x="567" y="128"/>
                  </a:lnTo>
                  <a:lnTo>
                    <a:pt x="543" y="157"/>
                  </a:lnTo>
                  <a:lnTo>
                    <a:pt x="532" y="149"/>
                  </a:lnTo>
                  <a:lnTo>
                    <a:pt x="519" y="147"/>
                  </a:lnTo>
                  <a:lnTo>
                    <a:pt x="508" y="144"/>
                  </a:lnTo>
                  <a:lnTo>
                    <a:pt x="500" y="147"/>
                  </a:lnTo>
                  <a:lnTo>
                    <a:pt x="389" y="226"/>
                  </a:lnTo>
                  <a:lnTo>
                    <a:pt x="304" y="325"/>
                  </a:lnTo>
                  <a:lnTo>
                    <a:pt x="243" y="442"/>
                  </a:lnTo>
                  <a:lnTo>
                    <a:pt x="206" y="572"/>
                  </a:lnTo>
                  <a:lnTo>
                    <a:pt x="188" y="708"/>
                  </a:lnTo>
                  <a:lnTo>
                    <a:pt x="185" y="843"/>
                  </a:lnTo>
                  <a:lnTo>
                    <a:pt x="198" y="979"/>
                  </a:lnTo>
                  <a:lnTo>
                    <a:pt x="225" y="1104"/>
                  </a:lnTo>
                  <a:lnTo>
                    <a:pt x="235" y="1141"/>
                  </a:lnTo>
                  <a:lnTo>
                    <a:pt x="249" y="1176"/>
                  </a:lnTo>
                  <a:lnTo>
                    <a:pt x="267" y="1210"/>
                  </a:lnTo>
                  <a:lnTo>
                    <a:pt x="286" y="1245"/>
                  </a:lnTo>
                  <a:lnTo>
                    <a:pt x="307" y="1277"/>
                  </a:lnTo>
                  <a:lnTo>
                    <a:pt x="334" y="1306"/>
                  </a:lnTo>
                  <a:lnTo>
                    <a:pt x="365" y="1330"/>
                  </a:lnTo>
                  <a:lnTo>
                    <a:pt x="400" y="1349"/>
                  </a:lnTo>
                  <a:lnTo>
                    <a:pt x="437" y="1362"/>
                  </a:lnTo>
                  <a:lnTo>
                    <a:pt x="477" y="1375"/>
                  </a:lnTo>
                  <a:lnTo>
                    <a:pt x="519" y="1381"/>
                  </a:lnTo>
                  <a:lnTo>
                    <a:pt x="561" y="1386"/>
                  </a:lnTo>
                  <a:lnTo>
                    <a:pt x="604" y="1383"/>
                  </a:lnTo>
                  <a:lnTo>
                    <a:pt x="649" y="1378"/>
                  </a:lnTo>
                  <a:lnTo>
                    <a:pt x="689" y="1367"/>
                  </a:lnTo>
                  <a:lnTo>
                    <a:pt x="726" y="1351"/>
                  </a:lnTo>
                  <a:lnTo>
                    <a:pt x="731" y="1354"/>
                  </a:lnTo>
                  <a:lnTo>
                    <a:pt x="736" y="1354"/>
                  </a:lnTo>
                  <a:lnTo>
                    <a:pt x="742" y="1354"/>
                  </a:lnTo>
                  <a:lnTo>
                    <a:pt x="747" y="1357"/>
                  </a:lnTo>
                  <a:lnTo>
                    <a:pt x="736" y="1434"/>
                  </a:lnTo>
                  <a:lnTo>
                    <a:pt x="728" y="1514"/>
                  </a:lnTo>
                  <a:lnTo>
                    <a:pt x="720" y="1596"/>
                  </a:lnTo>
                  <a:lnTo>
                    <a:pt x="715" y="1684"/>
                  </a:lnTo>
                  <a:lnTo>
                    <a:pt x="707" y="1684"/>
                  </a:lnTo>
                  <a:lnTo>
                    <a:pt x="694" y="1710"/>
                  </a:lnTo>
                  <a:lnTo>
                    <a:pt x="259" y="1806"/>
                  </a:lnTo>
                  <a:lnTo>
                    <a:pt x="339" y="1926"/>
                  </a:lnTo>
                  <a:lnTo>
                    <a:pt x="0" y="2131"/>
                  </a:lnTo>
                  <a:lnTo>
                    <a:pt x="5" y="2136"/>
                  </a:lnTo>
                  <a:lnTo>
                    <a:pt x="21" y="2155"/>
                  </a:lnTo>
                  <a:lnTo>
                    <a:pt x="45" y="2181"/>
                  </a:lnTo>
                  <a:lnTo>
                    <a:pt x="76" y="2216"/>
                  </a:lnTo>
                  <a:lnTo>
                    <a:pt x="114" y="2258"/>
                  </a:lnTo>
                  <a:lnTo>
                    <a:pt x="153" y="2303"/>
                  </a:lnTo>
                  <a:lnTo>
                    <a:pt x="198" y="2354"/>
                  </a:lnTo>
                  <a:lnTo>
                    <a:pt x="246" y="2405"/>
                  </a:lnTo>
                  <a:lnTo>
                    <a:pt x="291" y="2458"/>
                  </a:lnTo>
                  <a:lnTo>
                    <a:pt x="336" y="2508"/>
                  </a:lnTo>
                  <a:lnTo>
                    <a:pt x="379" y="2556"/>
                  </a:lnTo>
                  <a:lnTo>
                    <a:pt x="416" y="2596"/>
                  </a:lnTo>
                  <a:lnTo>
                    <a:pt x="450" y="2633"/>
                  </a:lnTo>
                  <a:lnTo>
                    <a:pt x="474" y="2663"/>
                  </a:lnTo>
                  <a:lnTo>
                    <a:pt x="493" y="2681"/>
                  </a:lnTo>
                  <a:lnTo>
                    <a:pt x="500" y="2689"/>
                  </a:lnTo>
                  <a:lnTo>
                    <a:pt x="503" y="2761"/>
                  </a:lnTo>
                  <a:lnTo>
                    <a:pt x="508" y="2902"/>
                  </a:lnTo>
                  <a:lnTo>
                    <a:pt x="511" y="3040"/>
                  </a:lnTo>
                  <a:lnTo>
                    <a:pt x="514" y="3101"/>
                  </a:lnTo>
                  <a:lnTo>
                    <a:pt x="559" y="3109"/>
                  </a:lnTo>
                  <a:lnTo>
                    <a:pt x="628" y="2923"/>
                  </a:lnTo>
                  <a:lnTo>
                    <a:pt x="601" y="3075"/>
                  </a:lnTo>
                  <a:lnTo>
                    <a:pt x="773" y="4968"/>
                  </a:lnTo>
                  <a:lnTo>
                    <a:pt x="951" y="5014"/>
                  </a:lnTo>
                  <a:lnTo>
                    <a:pt x="1208" y="4945"/>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7" name="Freeform 81"/>
            <p:cNvSpPr>
              <a:spLocks/>
            </p:cNvSpPr>
            <p:nvPr/>
          </p:nvSpPr>
          <p:spPr bwMode="auto">
            <a:xfrm>
              <a:off x="851" y="5077"/>
              <a:ext cx="498" cy="194"/>
            </a:xfrm>
            <a:custGeom>
              <a:avLst/>
              <a:gdLst/>
              <a:ahLst/>
              <a:cxnLst>
                <a:cxn ang="0">
                  <a:pos x="42" y="0"/>
                </a:cxn>
                <a:cxn ang="0">
                  <a:pos x="0" y="125"/>
                </a:cxn>
                <a:cxn ang="0">
                  <a:pos x="498" y="194"/>
                </a:cxn>
                <a:cxn ang="0">
                  <a:pos x="246" y="32"/>
                </a:cxn>
                <a:cxn ang="0">
                  <a:pos x="42" y="0"/>
                </a:cxn>
              </a:cxnLst>
              <a:rect l="0" t="0" r="r" b="b"/>
              <a:pathLst>
                <a:path w="498" h="194">
                  <a:moveTo>
                    <a:pt x="42" y="0"/>
                  </a:moveTo>
                  <a:lnTo>
                    <a:pt x="0" y="125"/>
                  </a:lnTo>
                  <a:lnTo>
                    <a:pt x="498" y="194"/>
                  </a:lnTo>
                  <a:lnTo>
                    <a:pt x="246" y="32"/>
                  </a:lnTo>
                  <a:lnTo>
                    <a:pt x="42" y="0"/>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6" name="Freeform 80"/>
            <p:cNvSpPr>
              <a:spLocks/>
            </p:cNvSpPr>
            <p:nvPr/>
          </p:nvSpPr>
          <p:spPr bwMode="auto">
            <a:xfrm>
              <a:off x="1187" y="5061"/>
              <a:ext cx="422" cy="120"/>
            </a:xfrm>
            <a:custGeom>
              <a:avLst/>
              <a:gdLst/>
              <a:ahLst/>
              <a:cxnLst>
                <a:cxn ang="0">
                  <a:pos x="0" y="24"/>
                </a:cxn>
                <a:cxn ang="0">
                  <a:pos x="138" y="120"/>
                </a:cxn>
                <a:cxn ang="0">
                  <a:pos x="422" y="64"/>
                </a:cxn>
                <a:cxn ang="0">
                  <a:pos x="77" y="0"/>
                </a:cxn>
                <a:cxn ang="0">
                  <a:pos x="0" y="24"/>
                </a:cxn>
              </a:cxnLst>
              <a:rect l="0" t="0" r="r" b="b"/>
              <a:pathLst>
                <a:path w="422" h="120">
                  <a:moveTo>
                    <a:pt x="0" y="24"/>
                  </a:moveTo>
                  <a:lnTo>
                    <a:pt x="138" y="120"/>
                  </a:lnTo>
                  <a:lnTo>
                    <a:pt x="422" y="64"/>
                  </a:lnTo>
                  <a:lnTo>
                    <a:pt x="77" y="0"/>
                  </a:lnTo>
                  <a:lnTo>
                    <a:pt x="0" y="24"/>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5" name="Freeform 79"/>
            <p:cNvSpPr>
              <a:spLocks/>
            </p:cNvSpPr>
            <p:nvPr/>
          </p:nvSpPr>
          <p:spPr bwMode="auto">
            <a:xfrm>
              <a:off x="1739" y="2995"/>
              <a:ext cx="2075" cy="1981"/>
            </a:xfrm>
            <a:custGeom>
              <a:avLst/>
              <a:gdLst/>
              <a:ahLst/>
              <a:cxnLst>
                <a:cxn ang="0">
                  <a:pos x="2014" y="367"/>
                </a:cxn>
                <a:cxn ang="0">
                  <a:pos x="2025" y="340"/>
                </a:cxn>
                <a:cxn ang="0">
                  <a:pos x="2027" y="311"/>
                </a:cxn>
                <a:cxn ang="0">
                  <a:pos x="2022" y="260"/>
                </a:cxn>
                <a:cxn ang="0">
                  <a:pos x="2001" y="218"/>
                </a:cxn>
                <a:cxn ang="0">
                  <a:pos x="2006" y="205"/>
                </a:cxn>
                <a:cxn ang="0">
                  <a:pos x="2009" y="191"/>
                </a:cxn>
                <a:cxn ang="0">
                  <a:pos x="1974" y="138"/>
                </a:cxn>
                <a:cxn ang="0">
                  <a:pos x="1881" y="95"/>
                </a:cxn>
                <a:cxn ang="0">
                  <a:pos x="1749" y="64"/>
                </a:cxn>
                <a:cxn ang="0">
                  <a:pos x="1590" y="40"/>
                </a:cxn>
                <a:cxn ang="0">
                  <a:pos x="1428" y="21"/>
                </a:cxn>
                <a:cxn ang="0">
                  <a:pos x="1280" y="10"/>
                </a:cxn>
                <a:cxn ang="0">
                  <a:pos x="1163" y="5"/>
                </a:cxn>
                <a:cxn ang="0">
                  <a:pos x="1097" y="2"/>
                </a:cxn>
                <a:cxn ang="0">
                  <a:pos x="1031" y="0"/>
                </a:cxn>
                <a:cxn ang="0">
                  <a:pos x="914" y="0"/>
                </a:cxn>
                <a:cxn ang="0">
                  <a:pos x="766" y="2"/>
                </a:cxn>
                <a:cxn ang="0">
                  <a:pos x="604" y="8"/>
                </a:cxn>
                <a:cxn ang="0">
                  <a:pos x="445" y="24"/>
                </a:cxn>
                <a:cxn ang="0">
                  <a:pos x="307" y="48"/>
                </a:cxn>
                <a:cxn ang="0">
                  <a:pos x="212" y="85"/>
                </a:cxn>
                <a:cxn ang="0">
                  <a:pos x="175" y="135"/>
                </a:cxn>
                <a:cxn ang="0">
                  <a:pos x="175" y="141"/>
                </a:cxn>
                <a:cxn ang="0">
                  <a:pos x="175" y="146"/>
                </a:cxn>
                <a:cxn ang="0">
                  <a:pos x="140" y="194"/>
                </a:cxn>
                <a:cxn ang="0">
                  <a:pos x="127" y="250"/>
                </a:cxn>
                <a:cxn ang="0">
                  <a:pos x="132" y="287"/>
                </a:cxn>
                <a:cxn ang="0">
                  <a:pos x="143" y="322"/>
                </a:cxn>
                <a:cxn ang="0">
                  <a:pos x="74" y="598"/>
                </a:cxn>
                <a:cxn ang="0">
                  <a:pos x="177" y="1931"/>
                </a:cxn>
                <a:cxn ang="0">
                  <a:pos x="1876" y="633"/>
                </a:cxn>
                <a:cxn ang="0">
                  <a:pos x="2075" y="372"/>
                </a:cxn>
              </a:cxnLst>
              <a:rect l="0" t="0" r="r" b="b"/>
              <a:pathLst>
                <a:path w="2075" h="1981">
                  <a:moveTo>
                    <a:pt x="2075" y="372"/>
                  </a:moveTo>
                  <a:lnTo>
                    <a:pt x="2014" y="367"/>
                  </a:lnTo>
                  <a:lnTo>
                    <a:pt x="2019" y="353"/>
                  </a:lnTo>
                  <a:lnTo>
                    <a:pt x="2025" y="340"/>
                  </a:lnTo>
                  <a:lnTo>
                    <a:pt x="2027" y="324"/>
                  </a:lnTo>
                  <a:lnTo>
                    <a:pt x="2027" y="311"/>
                  </a:lnTo>
                  <a:lnTo>
                    <a:pt x="2027" y="284"/>
                  </a:lnTo>
                  <a:lnTo>
                    <a:pt x="2022" y="260"/>
                  </a:lnTo>
                  <a:lnTo>
                    <a:pt x="2014" y="239"/>
                  </a:lnTo>
                  <a:lnTo>
                    <a:pt x="2001" y="218"/>
                  </a:lnTo>
                  <a:lnTo>
                    <a:pt x="2003" y="213"/>
                  </a:lnTo>
                  <a:lnTo>
                    <a:pt x="2006" y="205"/>
                  </a:lnTo>
                  <a:lnTo>
                    <a:pt x="2009" y="199"/>
                  </a:lnTo>
                  <a:lnTo>
                    <a:pt x="2009" y="191"/>
                  </a:lnTo>
                  <a:lnTo>
                    <a:pt x="2001" y="162"/>
                  </a:lnTo>
                  <a:lnTo>
                    <a:pt x="1974" y="138"/>
                  </a:lnTo>
                  <a:lnTo>
                    <a:pt x="1934" y="117"/>
                  </a:lnTo>
                  <a:lnTo>
                    <a:pt x="1881" y="95"/>
                  </a:lnTo>
                  <a:lnTo>
                    <a:pt x="1818" y="80"/>
                  </a:lnTo>
                  <a:lnTo>
                    <a:pt x="1749" y="64"/>
                  </a:lnTo>
                  <a:lnTo>
                    <a:pt x="1672" y="50"/>
                  </a:lnTo>
                  <a:lnTo>
                    <a:pt x="1590" y="40"/>
                  </a:lnTo>
                  <a:lnTo>
                    <a:pt x="1510" y="29"/>
                  </a:lnTo>
                  <a:lnTo>
                    <a:pt x="1428" y="21"/>
                  </a:lnTo>
                  <a:lnTo>
                    <a:pt x="1351" y="16"/>
                  </a:lnTo>
                  <a:lnTo>
                    <a:pt x="1280" y="10"/>
                  </a:lnTo>
                  <a:lnTo>
                    <a:pt x="1216" y="8"/>
                  </a:lnTo>
                  <a:lnTo>
                    <a:pt x="1163" y="5"/>
                  </a:lnTo>
                  <a:lnTo>
                    <a:pt x="1123" y="2"/>
                  </a:lnTo>
                  <a:lnTo>
                    <a:pt x="1097" y="2"/>
                  </a:lnTo>
                  <a:lnTo>
                    <a:pt x="1070" y="2"/>
                  </a:lnTo>
                  <a:lnTo>
                    <a:pt x="1031" y="0"/>
                  </a:lnTo>
                  <a:lnTo>
                    <a:pt x="978" y="0"/>
                  </a:lnTo>
                  <a:lnTo>
                    <a:pt x="914" y="0"/>
                  </a:lnTo>
                  <a:lnTo>
                    <a:pt x="843" y="0"/>
                  </a:lnTo>
                  <a:lnTo>
                    <a:pt x="766" y="2"/>
                  </a:lnTo>
                  <a:lnTo>
                    <a:pt x="686" y="5"/>
                  </a:lnTo>
                  <a:lnTo>
                    <a:pt x="604" y="8"/>
                  </a:lnTo>
                  <a:lnTo>
                    <a:pt x="522" y="16"/>
                  </a:lnTo>
                  <a:lnTo>
                    <a:pt x="445" y="24"/>
                  </a:lnTo>
                  <a:lnTo>
                    <a:pt x="373" y="34"/>
                  </a:lnTo>
                  <a:lnTo>
                    <a:pt x="307" y="48"/>
                  </a:lnTo>
                  <a:lnTo>
                    <a:pt x="254" y="64"/>
                  </a:lnTo>
                  <a:lnTo>
                    <a:pt x="212" y="85"/>
                  </a:lnTo>
                  <a:lnTo>
                    <a:pt x="185" y="109"/>
                  </a:lnTo>
                  <a:lnTo>
                    <a:pt x="175" y="135"/>
                  </a:lnTo>
                  <a:lnTo>
                    <a:pt x="175" y="138"/>
                  </a:lnTo>
                  <a:lnTo>
                    <a:pt x="175" y="141"/>
                  </a:lnTo>
                  <a:lnTo>
                    <a:pt x="175" y="143"/>
                  </a:lnTo>
                  <a:lnTo>
                    <a:pt x="175" y="146"/>
                  </a:lnTo>
                  <a:lnTo>
                    <a:pt x="156" y="167"/>
                  </a:lnTo>
                  <a:lnTo>
                    <a:pt x="140" y="194"/>
                  </a:lnTo>
                  <a:lnTo>
                    <a:pt x="130" y="220"/>
                  </a:lnTo>
                  <a:lnTo>
                    <a:pt x="127" y="250"/>
                  </a:lnTo>
                  <a:lnTo>
                    <a:pt x="127" y="268"/>
                  </a:lnTo>
                  <a:lnTo>
                    <a:pt x="132" y="287"/>
                  </a:lnTo>
                  <a:lnTo>
                    <a:pt x="135" y="306"/>
                  </a:lnTo>
                  <a:lnTo>
                    <a:pt x="143" y="322"/>
                  </a:lnTo>
                  <a:lnTo>
                    <a:pt x="0" y="383"/>
                  </a:lnTo>
                  <a:lnTo>
                    <a:pt x="74" y="598"/>
                  </a:lnTo>
                  <a:lnTo>
                    <a:pt x="220" y="550"/>
                  </a:lnTo>
                  <a:lnTo>
                    <a:pt x="177" y="1931"/>
                  </a:lnTo>
                  <a:lnTo>
                    <a:pt x="1834" y="1981"/>
                  </a:lnTo>
                  <a:lnTo>
                    <a:pt x="1876" y="633"/>
                  </a:lnTo>
                  <a:lnTo>
                    <a:pt x="2041" y="670"/>
                  </a:lnTo>
                  <a:lnTo>
                    <a:pt x="2075" y="372"/>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4" name="Freeform 78"/>
            <p:cNvSpPr>
              <a:spLocks/>
            </p:cNvSpPr>
            <p:nvPr/>
          </p:nvSpPr>
          <p:spPr bwMode="auto">
            <a:xfrm>
              <a:off x="3358" y="2457"/>
              <a:ext cx="278" cy="421"/>
            </a:xfrm>
            <a:custGeom>
              <a:avLst/>
              <a:gdLst/>
              <a:ahLst/>
              <a:cxnLst>
                <a:cxn ang="0">
                  <a:pos x="278" y="22"/>
                </a:cxn>
                <a:cxn ang="0">
                  <a:pos x="236" y="0"/>
                </a:cxn>
                <a:cxn ang="0">
                  <a:pos x="0" y="397"/>
                </a:cxn>
                <a:cxn ang="0">
                  <a:pos x="42" y="421"/>
                </a:cxn>
                <a:cxn ang="0">
                  <a:pos x="278" y="22"/>
                </a:cxn>
              </a:cxnLst>
              <a:rect l="0" t="0" r="r" b="b"/>
              <a:pathLst>
                <a:path w="278" h="421">
                  <a:moveTo>
                    <a:pt x="278" y="22"/>
                  </a:moveTo>
                  <a:lnTo>
                    <a:pt x="236" y="0"/>
                  </a:lnTo>
                  <a:lnTo>
                    <a:pt x="0" y="397"/>
                  </a:lnTo>
                  <a:lnTo>
                    <a:pt x="42" y="421"/>
                  </a:lnTo>
                  <a:lnTo>
                    <a:pt x="278" y="22"/>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3" name="Freeform 77"/>
            <p:cNvSpPr>
              <a:spLocks/>
            </p:cNvSpPr>
            <p:nvPr/>
          </p:nvSpPr>
          <p:spPr bwMode="auto">
            <a:xfrm>
              <a:off x="3488" y="2609"/>
              <a:ext cx="307" cy="293"/>
            </a:xfrm>
            <a:custGeom>
              <a:avLst/>
              <a:gdLst/>
              <a:ahLst/>
              <a:cxnLst>
                <a:cxn ang="0">
                  <a:pos x="34" y="293"/>
                </a:cxn>
                <a:cxn ang="0">
                  <a:pos x="307" y="35"/>
                </a:cxn>
                <a:cxn ang="0">
                  <a:pos x="273" y="0"/>
                </a:cxn>
                <a:cxn ang="0">
                  <a:pos x="0" y="258"/>
                </a:cxn>
                <a:cxn ang="0">
                  <a:pos x="34" y="293"/>
                </a:cxn>
              </a:cxnLst>
              <a:rect l="0" t="0" r="r" b="b"/>
              <a:pathLst>
                <a:path w="307" h="293">
                  <a:moveTo>
                    <a:pt x="34" y="293"/>
                  </a:moveTo>
                  <a:lnTo>
                    <a:pt x="307" y="35"/>
                  </a:lnTo>
                  <a:lnTo>
                    <a:pt x="273" y="0"/>
                  </a:lnTo>
                  <a:lnTo>
                    <a:pt x="0" y="258"/>
                  </a:lnTo>
                  <a:lnTo>
                    <a:pt x="34" y="293"/>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2" name="Freeform 76"/>
            <p:cNvSpPr>
              <a:spLocks/>
            </p:cNvSpPr>
            <p:nvPr/>
          </p:nvSpPr>
          <p:spPr bwMode="auto">
            <a:xfrm>
              <a:off x="1741" y="2588"/>
              <a:ext cx="287" cy="282"/>
            </a:xfrm>
            <a:custGeom>
              <a:avLst/>
              <a:gdLst/>
              <a:ahLst/>
              <a:cxnLst>
                <a:cxn ang="0">
                  <a:pos x="287" y="247"/>
                </a:cxn>
                <a:cxn ang="0">
                  <a:pos x="32" y="0"/>
                </a:cxn>
                <a:cxn ang="0">
                  <a:pos x="0" y="34"/>
                </a:cxn>
                <a:cxn ang="0">
                  <a:pos x="255" y="282"/>
                </a:cxn>
                <a:cxn ang="0">
                  <a:pos x="287" y="247"/>
                </a:cxn>
              </a:cxnLst>
              <a:rect l="0" t="0" r="r" b="b"/>
              <a:pathLst>
                <a:path w="287" h="282">
                  <a:moveTo>
                    <a:pt x="287" y="247"/>
                  </a:moveTo>
                  <a:lnTo>
                    <a:pt x="32" y="0"/>
                  </a:lnTo>
                  <a:lnTo>
                    <a:pt x="0" y="34"/>
                  </a:lnTo>
                  <a:lnTo>
                    <a:pt x="255" y="282"/>
                  </a:lnTo>
                  <a:lnTo>
                    <a:pt x="287" y="247"/>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1" name="Freeform 75"/>
            <p:cNvSpPr>
              <a:spLocks/>
            </p:cNvSpPr>
            <p:nvPr/>
          </p:nvSpPr>
          <p:spPr bwMode="auto">
            <a:xfrm>
              <a:off x="1643" y="2750"/>
              <a:ext cx="265" cy="162"/>
            </a:xfrm>
            <a:custGeom>
              <a:avLst/>
              <a:gdLst/>
              <a:ahLst/>
              <a:cxnLst>
                <a:cxn ang="0">
                  <a:pos x="0" y="43"/>
                </a:cxn>
                <a:cxn ang="0">
                  <a:pos x="247" y="162"/>
                </a:cxn>
                <a:cxn ang="0">
                  <a:pos x="265" y="120"/>
                </a:cxn>
                <a:cxn ang="0">
                  <a:pos x="21" y="0"/>
                </a:cxn>
                <a:cxn ang="0">
                  <a:pos x="0" y="43"/>
                </a:cxn>
              </a:cxnLst>
              <a:rect l="0" t="0" r="r" b="b"/>
              <a:pathLst>
                <a:path w="265" h="162">
                  <a:moveTo>
                    <a:pt x="0" y="43"/>
                  </a:moveTo>
                  <a:lnTo>
                    <a:pt x="247" y="162"/>
                  </a:lnTo>
                  <a:lnTo>
                    <a:pt x="265" y="120"/>
                  </a:lnTo>
                  <a:lnTo>
                    <a:pt x="21" y="0"/>
                  </a:lnTo>
                  <a:lnTo>
                    <a:pt x="0" y="43"/>
                  </a:lnTo>
                  <a:close/>
                </a:path>
              </a:pathLst>
            </a:custGeom>
            <a:solidFill>
              <a:srgbClr val="F272B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70" name="Freeform 74"/>
            <p:cNvSpPr>
              <a:spLocks/>
            </p:cNvSpPr>
            <p:nvPr/>
          </p:nvSpPr>
          <p:spPr bwMode="auto">
            <a:xfrm>
              <a:off x="769" y="2702"/>
              <a:ext cx="607" cy="2359"/>
            </a:xfrm>
            <a:custGeom>
              <a:avLst/>
              <a:gdLst/>
              <a:ahLst/>
              <a:cxnLst>
                <a:cxn ang="0">
                  <a:pos x="76" y="0"/>
                </a:cxn>
                <a:cxn ang="0">
                  <a:pos x="0" y="420"/>
                </a:cxn>
                <a:cxn ang="0">
                  <a:pos x="172" y="2317"/>
                </a:cxn>
                <a:cxn ang="0">
                  <a:pos x="349" y="2359"/>
                </a:cxn>
                <a:cxn ang="0">
                  <a:pos x="607" y="2290"/>
                </a:cxn>
                <a:cxn ang="0">
                  <a:pos x="559" y="117"/>
                </a:cxn>
                <a:cxn ang="0">
                  <a:pos x="440" y="45"/>
                </a:cxn>
                <a:cxn ang="0">
                  <a:pos x="76" y="0"/>
                </a:cxn>
              </a:cxnLst>
              <a:rect l="0" t="0" r="r" b="b"/>
              <a:pathLst>
                <a:path w="607" h="2359">
                  <a:moveTo>
                    <a:pt x="76" y="0"/>
                  </a:moveTo>
                  <a:lnTo>
                    <a:pt x="0" y="420"/>
                  </a:lnTo>
                  <a:lnTo>
                    <a:pt x="172" y="2317"/>
                  </a:lnTo>
                  <a:lnTo>
                    <a:pt x="349" y="2359"/>
                  </a:lnTo>
                  <a:lnTo>
                    <a:pt x="607" y="2290"/>
                  </a:lnTo>
                  <a:lnTo>
                    <a:pt x="559" y="117"/>
                  </a:lnTo>
                  <a:lnTo>
                    <a:pt x="440" y="45"/>
                  </a:lnTo>
                  <a:lnTo>
                    <a:pt x="76"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9" name="Freeform 73"/>
            <p:cNvSpPr>
              <a:spLocks/>
            </p:cNvSpPr>
            <p:nvPr/>
          </p:nvSpPr>
          <p:spPr bwMode="auto">
            <a:xfrm>
              <a:off x="1179" y="3200"/>
              <a:ext cx="53" cy="1800"/>
            </a:xfrm>
            <a:custGeom>
              <a:avLst/>
              <a:gdLst/>
              <a:ahLst/>
              <a:cxnLst>
                <a:cxn ang="0">
                  <a:pos x="0" y="0"/>
                </a:cxn>
                <a:cxn ang="0">
                  <a:pos x="32" y="1800"/>
                </a:cxn>
                <a:cxn ang="0">
                  <a:pos x="53" y="1800"/>
                </a:cxn>
                <a:cxn ang="0">
                  <a:pos x="19" y="0"/>
                </a:cxn>
                <a:cxn ang="0">
                  <a:pos x="0" y="0"/>
                </a:cxn>
              </a:cxnLst>
              <a:rect l="0" t="0" r="r" b="b"/>
              <a:pathLst>
                <a:path w="53" h="1800">
                  <a:moveTo>
                    <a:pt x="0" y="0"/>
                  </a:moveTo>
                  <a:lnTo>
                    <a:pt x="32" y="1800"/>
                  </a:lnTo>
                  <a:lnTo>
                    <a:pt x="53" y="1800"/>
                  </a:lnTo>
                  <a:lnTo>
                    <a:pt x="19" y="0"/>
                  </a:lnTo>
                  <a:lnTo>
                    <a:pt x="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8" name="Freeform 72"/>
            <p:cNvSpPr>
              <a:spLocks/>
            </p:cNvSpPr>
            <p:nvPr/>
          </p:nvSpPr>
          <p:spPr bwMode="auto">
            <a:xfrm>
              <a:off x="406" y="106"/>
              <a:ext cx="1301" cy="1343"/>
            </a:xfrm>
            <a:custGeom>
              <a:avLst/>
              <a:gdLst/>
              <a:ahLst/>
              <a:cxnLst>
                <a:cxn ang="0">
                  <a:pos x="1168" y="453"/>
                </a:cxn>
                <a:cxn ang="0">
                  <a:pos x="1168" y="437"/>
                </a:cxn>
                <a:cxn ang="0">
                  <a:pos x="1166" y="391"/>
                </a:cxn>
                <a:cxn ang="0">
                  <a:pos x="1158" y="325"/>
                </a:cxn>
                <a:cxn ang="0">
                  <a:pos x="1134" y="250"/>
                </a:cxn>
                <a:cxn ang="0">
                  <a:pos x="1091" y="171"/>
                </a:cxn>
                <a:cxn ang="0">
                  <a:pos x="1028" y="99"/>
                </a:cxn>
                <a:cxn ang="0">
                  <a:pos x="935" y="40"/>
                </a:cxn>
                <a:cxn ang="0">
                  <a:pos x="811" y="6"/>
                </a:cxn>
                <a:cxn ang="0">
                  <a:pos x="787" y="3"/>
                </a:cxn>
                <a:cxn ang="0">
                  <a:pos x="758" y="0"/>
                </a:cxn>
                <a:cxn ang="0">
                  <a:pos x="728" y="0"/>
                </a:cxn>
                <a:cxn ang="0">
                  <a:pos x="697" y="0"/>
                </a:cxn>
                <a:cxn ang="0">
                  <a:pos x="662" y="3"/>
                </a:cxn>
                <a:cxn ang="0">
                  <a:pos x="625" y="8"/>
                </a:cxn>
                <a:cxn ang="0">
                  <a:pos x="588" y="16"/>
                </a:cxn>
                <a:cxn ang="0">
                  <a:pos x="548" y="24"/>
                </a:cxn>
                <a:cxn ang="0">
                  <a:pos x="506" y="35"/>
                </a:cxn>
                <a:cxn ang="0">
                  <a:pos x="466" y="48"/>
                </a:cxn>
                <a:cxn ang="0">
                  <a:pos x="424" y="67"/>
                </a:cxn>
                <a:cxn ang="0">
                  <a:pos x="379" y="85"/>
                </a:cxn>
                <a:cxn ang="0">
                  <a:pos x="336" y="107"/>
                </a:cxn>
                <a:cxn ang="0">
                  <a:pos x="294" y="133"/>
                </a:cxn>
                <a:cxn ang="0">
                  <a:pos x="251" y="163"/>
                </a:cxn>
                <a:cxn ang="0">
                  <a:pos x="209" y="195"/>
                </a:cxn>
                <a:cxn ang="0">
                  <a:pos x="201" y="208"/>
                </a:cxn>
                <a:cxn ang="0">
                  <a:pos x="185" y="245"/>
                </a:cxn>
                <a:cxn ang="0">
                  <a:pos x="159" y="301"/>
                </a:cxn>
                <a:cxn ang="0">
                  <a:pos x="127" y="373"/>
                </a:cxn>
                <a:cxn ang="0">
                  <a:pos x="92" y="461"/>
                </a:cxn>
                <a:cxn ang="0">
                  <a:pos x="60" y="556"/>
                </a:cxn>
                <a:cxn ang="0">
                  <a:pos x="31" y="660"/>
                </a:cxn>
                <a:cxn ang="0">
                  <a:pos x="10" y="764"/>
                </a:cxn>
                <a:cxn ang="0">
                  <a:pos x="0" y="867"/>
                </a:cxn>
                <a:cxn ang="0">
                  <a:pos x="0" y="968"/>
                </a:cxn>
                <a:cxn ang="0">
                  <a:pos x="18" y="1062"/>
                </a:cxn>
                <a:cxn ang="0">
                  <a:pos x="58" y="1141"/>
                </a:cxn>
                <a:cxn ang="0">
                  <a:pos x="116" y="1211"/>
                </a:cxn>
                <a:cxn ang="0">
                  <a:pos x="204" y="1258"/>
                </a:cxn>
                <a:cxn ang="0">
                  <a:pos x="318" y="1285"/>
                </a:cxn>
                <a:cxn ang="0">
                  <a:pos x="463" y="1288"/>
                </a:cxn>
                <a:cxn ang="0">
                  <a:pos x="471" y="1290"/>
                </a:cxn>
                <a:cxn ang="0">
                  <a:pos x="498" y="1298"/>
                </a:cxn>
                <a:cxn ang="0">
                  <a:pos x="538" y="1309"/>
                </a:cxn>
                <a:cxn ang="0">
                  <a:pos x="588" y="1320"/>
                </a:cxn>
                <a:cxn ang="0">
                  <a:pos x="649" y="1330"/>
                </a:cxn>
                <a:cxn ang="0">
                  <a:pos x="718" y="1341"/>
                </a:cxn>
                <a:cxn ang="0">
                  <a:pos x="789" y="1343"/>
                </a:cxn>
                <a:cxn ang="0">
                  <a:pos x="866" y="1343"/>
                </a:cxn>
                <a:cxn ang="0">
                  <a:pos x="943" y="1338"/>
                </a:cxn>
                <a:cxn ang="0">
                  <a:pos x="1017" y="1320"/>
                </a:cxn>
                <a:cxn ang="0">
                  <a:pos x="1089" y="1293"/>
                </a:cxn>
                <a:cxn ang="0">
                  <a:pos x="1152" y="1256"/>
                </a:cxn>
                <a:cxn ang="0">
                  <a:pos x="1208" y="1203"/>
                </a:cxn>
                <a:cxn ang="0">
                  <a:pos x="1253" y="1133"/>
                </a:cxn>
                <a:cxn ang="0">
                  <a:pos x="1285" y="1048"/>
                </a:cxn>
                <a:cxn ang="0">
                  <a:pos x="1301" y="945"/>
                </a:cxn>
                <a:cxn ang="0">
                  <a:pos x="978" y="354"/>
                </a:cxn>
                <a:cxn ang="0">
                  <a:pos x="1168" y="453"/>
                </a:cxn>
              </a:cxnLst>
              <a:rect l="0" t="0" r="r" b="b"/>
              <a:pathLst>
                <a:path w="1301" h="1343">
                  <a:moveTo>
                    <a:pt x="1168" y="453"/>
                  </a:moveTo>
                  <a:lnTo>
                    <a:pt x="1168" y="437"/>
                  </a:lnTo>
                  <a:lnTo>
                    <a:pt x="1166" y="391"/>
                  </a:lnTo>
                  <a:lnTo>
                    <a:pt x="1158" y="325"/>
                  </a:lnTo>
                  <a:lnTo>
                    <a:pt x="1134" y="250"/>
                  </a:lnTo>
                  <a:lnTo>
                    <a:pt x="1091" y="171"/>
                  </a:lnTo>
                  <a:lnTo>
                    <a:pt x="1028" y="99"/>
                  </a:lnTo>
                  <a:lnTo>
                    <a:pt x="935" y="40"/>
                  </a:lnTo>
                  <a:lnTo>
                    <a:pt x="811" y="6"/>
                  </a:lnTo>
                  <a:lnTo>
                    <a:pt x="787" y="3"/>
                  </a:lnTo>
                  <a:lnTo>
                    <a:pt x="758" y="0"/>
                  </a:lnTo>
                  <a:lnTo>
                    <a:pt x="728" y="0"/>
                  </a:lnTo>
                  <a:lnTo>
                    <a:pt x="697" y="0"/>
                  </a:lnTo>
                  <a:lnTo>
                    <a:pt x="662" y="3"/>
                  </a:lnTo>
                  <a:lnTo>
                    <a:pt x="625" y="8"/>
                  </a:lnTo>
                  <a:lnTo>
                    <a:pt x="588" y="16"/>
                  </a:lnTo>
                  <a:lnTo>
                    <a:pt x="548" y="24"/>
                  </a:lnTo>
                  <a:lnTo>
                    <a:pt x="506" y="35"/>
                  </a:lnTo>
                  <a:lnTo>
                    <a:pt x="466" y="48"/>
                  </a:lnTo>
                  <a:lnTo>
                    <a:pt x="424" y="67"/>
                  </a:lnTo>
                  <a:lnTo>
                    <a:pt x="379" y="85"/>
                  </a:lnTo>
                  <a:lnTo>
                    <a:pt x="336" y="107"/>
                  </a:lnTo>
                  <a:lnTo>
                    <a:pt x="294" y="133"/>
                  </a:lnTo>
                  <a:lnTo>
                    <a:pt x="251" y="163"/>
                  </a:lnTo>
                  <a:lnTo>
                    <a:pt x="209" y="195"/>
                  </a:lnTo>
                  <a:lnTo>
                    <a:pt x="201" y="208"/>
                  </a:lnTo>
                  <a:lnTo>
                    <a:pt x="185" y="245"/>
                  </a:lnTo>
                  <a:lnTo>
                    <a:pt x="159" y="301"/>
                  </a:lnTo>
                  <a:lnTo>
                    <a:pt x="127" y="373"/>
                  </a:lnTo>
                  <a:lnTo>
                    <a:pt x="92" y="461"/>
                  </a:lnTo>
                  <a:lnTo>
                    <a:pt x="60" y="556"/>
                  </a:lnTo>
                  <a:lnTo>
                    <a:pt x="31" y="660"/>
                  </a:lnTo>
                  <a:lnTo>
                    <a:pt x="10" y="764"/>
                  </a:lnTo>
                  <a:lnTo>
                    <a:pt x="0" y="867"/>
                  </a:lnTo>
                  <a:lnTo>
                    <a:pt x="0" y="968"/>
                  </a:lnTo>
                  <a:lnTo>
                    <a:pt x="18" y="1062"/>
                  </a:lnTo>
                  <a:lnTo>
                    <a:pt x="58" y="1141"/>
                  </a:lnTo>
                  <a:lnTo>
                    <a:pt x="116" y="1211"/>
                  </a:lnTo>
                  <a:lnTo>
                    <a:pt x="204" y="1258"/>
                  </a:lnTo>
                  <a:lnTo>
                    <a:pt x="318" y="1285"/>
                  </a:lnTo>
                  <a:lnTo>
                    <a:pt x="463" y="1288"/>
                  </a:lnTo>
                  <a:lnTo>
                    <a:pt x="471" y="1290"/>
                  </a:lnTo>
                  <a:lnTo>
                    <a:pt x="498" y="1298"/>
                  </a:lnTo>
                  <a:lnTo>
                    <a:pt x="538" y="1309"/>
                  </a:lnTo>
                  <a:lnTo>
                    <a:pt x="588" y="1320"/>
                  </a:lnTo>
                  <a:lnTo>
                    <a:pt x="649" y="1330"/>
                  </a:lnTo>
                  <a:lnTo>
                    <a:pt x="718" y="1341"/>
                  </a:lnTo>
                  <a:lnTo>
                    <a:pt x="789" y="1343"/>
                  </a:lnTo>
                  <a:lnTo>
                    <a:pt x="866" y="1343"/>
                  </a:lnTo>
                  <a:lnTo>
                    <a:pt x="943" y="1338"/>
                  </a:lnTo>
                  <a:lnTo>
                    <a:pt x="1017" y="1320"/>
                  </a:lnTo>
                  <a:lnTo>
                    <a:pt x="1089" y="1293"/>
                  </a:lnTo>
                  <a:lnTo>
                    <a:pt x="1152" y="1256"/>
                  </a:lnTo>
                  <a:lnTo>
                    <a:pt x="1208" y="1203"/>
                  </a:lnTo>
                  <a:lnTo>
                    <a:pt x="1253" y="1133"/>
                  </a:lnTo>
                  <a:lnTo>
                    <a:pt x="1285" y="1048"/>
                  </a:lnTo>
                  <a:lnTo>
                    <a:pt x="1301" y="945"/>
                  </a:lnTo>
                  <a:lnTo>
                    <a:pt x="978" y="354"/>
                  </a:lnTo>
                  <a:lnTo>
                    <a:pt x="1168" y="453"/>
                  </a:lnTo>
                  <a:close/>
                </a:path>
              </a:pathLst>
            </a:custGeom>
            <a:solidFill>
              <a:srgbClr val="996633"/>
            </a:solidFill>
            <a:ln w="9525">
              <a:solidFill>
                <a:srgbClr val="996633"/>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7" name="Freeform 71"/>
            <p:cNvSpPr>
              <a:spLocks/>
            </p:cNvSpPr>
            <p:nvPr/>
          </p:nvSpPr>
          <p:spPr bwMode="auto">
            <a:xfrm>
              <a:off x="930" y="455"/>
              <a:ext cx="469" cy="1385"/>
            </a:xfrm>
            <a:custGeom>
              <a:avLst/>
              <a:gdLst/>
              <a:ahLst/>
              <a:cxnLst>
                <a:cxn ang="0">
                  <a:pos x="48" y="66"/>
                </a:cxn>
                <a:cxn ang="0">
                  <a:pos x="61" y="66"/>
                </a:cxn>
                <a:cxn ang="0">
                  <a:pos x="96" y="69"/>
                </a:cxn>
                <a:cxn ang="0">
                  <a:pos x="146" y="69"/>
                </a:cxn>
                <a:cxn ang="0">
                  <a:pos x="210" y="66"/>
                </a:cxn>
                <a:cxn ang="0">
                  <a:pos x="279" y="58"/>
                </a:cxn>
                <a:cxn ang="0">
                  <a:pos x="348" y="48"/>
                </a:cxn>
                <a:cxn ang="0">
                  <a:pos x="411" y="29"/>
                </a:cxn>
                <a:cxn ang="0">
                  <a:pos x="467" y="0"/>
                </a:cxn>
                <a:cxn ang="0">
                  <a:pos x="469" y="42"/>
                </a:cxn>
                <a:cxn ang="0">
                  <a:pos x="469" y="154"/>
                </a:cxn>
                <a:cxn ang="0">
                  <a:pos x="467" y="314"/>
                </a:cxn>
                <a:cxn ang="0">
                  <a:pos x="454" y="500"/>
                </a:cxn>
                <a:cxn ang="0">
                  <a:pos x="424" y="691"/>
                </a:cxn>
                <a:cxn ang="0">
                  <a:pos x="374" y="862"/>
                </a:cxn>
                <a:cxn ang="0">
                  <a:pos x="300" y="994"/>
                </a:cxn>
                <a:cxn ang="0">
                  <a:pos x="194" y="1064"/>
                </a:cxn>
                <a:cxn ang="0">
                  <a:pos x="143" y="1385"/>
                </a:cxn>
                <a:cxn ang="0">
                  <a:pos x="0" y="1351"/>
                </a:cxn>
                <a:cxn ang="0">
                  <a:pos x="11" y="1154"/>
                </a:cxn>
                <a:cxn ang="0">
                  <a:pos x="35" y="721"/>
                </a:cxn>
                <a:cxn ang="0">
                  <a:pos x="51" y="279"/>
                </a:cxn>
                <a:cxn ang="0">
                  <a:pos x="48" y="66"/>
                </a:cxn>
              </a:cxnLst>
              <a:rect l="0" t="0" r="r" b="b"/>
              <a:pathLst>
                <a:path w="469" h="1385">
                  <a:moveTo>
                    <a:pt x="48" y="66"/>
                  </a:moveTo>
                  <a:lnTo>
                    <a:pt x="61" y="66"/>
                  </a:lnTo>
                  <a:lnTo>
                    <a:pt x="96" y="69"/>
                  </a:lnTo>
                  <a:lnTo>
                    <a:pt x="146" y="69"/>
                  </a:lnTo>
                  <a:lnTo>
                    <a:pt x="210" y="66"/>
                  </a:lnTo>
                  <a:lnTo>
                    <a:pt x="279" y="58"/>
                  </a:lnTo>
                  <a:lnTo>
                    <a:pt x="348" y="48"/>
                  </a:lnTo>
                  <a:lnTo>
                    <a:pt x="411" y="29"/>
                  </a:lnTo>
                  <a:lnTo>
                    <a:pt x="467" y="0"/>
                  </a:lnTo>
                  <a:lnTo>
                    <a:pt x="469" y="42"/>
                  </a:lnTo>
                  <a:lnTo>
                    <a:pt x="469" y="154"/>
                  </a:lnTo>
                  <a:lnTo>
                    <a:pt x="467" y="314"/>
                  </a:lnTo>
                  <a:lnTo>
                    <a:pt x="454" y="500"/>
                  </a:lnTo>
                  <a:lnTo>
                    <a:pt x="424" y="691"/>
                  </a:lnTo>
                  <a:lnTo>
                    <a:pt x="374" y="862"/>
                  </a:lnTo>
                  <a:lnTo>
                    <a:pt x="300" y="994"/>
                  </a:lnTo>
                  <a:lnTo>
                    <a:pt x="194" y="1064"/>
                  </a:lnTo>
                  <a:lnTo>
                    <a:pt x="143" y="1385"/>
                  </a:lnTo>
                  <a:lnTo>
                    <a:pt x="0" y="1351"/>
                  </a:lnTo>
                  <a:lnTo>
                    <a:pt x="11" y="1154"/>
                  </a:lnTo>
                  <a:lnTo>
                    <a:pt x="35" y="721"/>
                  </a:lnTo>
                  <a:lnTo>
                    <a:pt x="51" y="279"/>
                  </a:lnTo>
                  <a:lnTo>
                    <a:pt x="48" y="6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6" name="Freeform 70"/>
            <p:cNvSpPr>
              <a:spLocks/>
            </p:cNvSpPr>
            <p:nvPr/>
          </p:nvSpPr>
          <p:spPr bwMode="auto">
            <a:xfrm>
              <a:off x="1095" y="412"/>
              <a:ext cx="331" cy="1160"/>
            </a:xfrm>
            <a:custGeom>
              <a:avLst/>
              <a:gdLst/>
              <a:ahLst/>
              <a:cxnLst>
                <a:cxn ang="0">
                  <a:pos x="318" y="35"/>
                </a:cxn>
                <a:cxn ang="0">
                  <a:pos x="328" y="157"/>
                </a:cxn>
                <a:cxn ang="0">
                  <a:pos x="331" y="319"/>
                </a:cxn>
                <a:cxn ang="0">
                  <a:pos x="326" y="503"/>
                </a:cxn>
                <a:cxn ang="0">
                  <a:pos x="307" y="692"/>
                </a:cxn>
                <a:cxn ang="0">
                  <a:pos x="273" y="867"/>
                </a:cxn>
                <a:cxn ang="0">
                  <a:pos x="220" y="1016"/>
                </a:cxn>
                <a:cxn ang="0">
                  <a:pos x="145" y="1120"/>
                </a:cxn>
                <a:cxn ang="0">
                  <a:pos x="42" y="1160"/>
                </a:cxn>
                <a:cxn ang="0">
                  <a:pos x="16" y="1152"/>
                </a:cxn>
                <a:cxn ang="0">
                  <a:pos x="2" y="1136"/>
                </a:cxn>
                <a:cxn ang="0">
                  <a:pos x="0" y="1117"/>
                </a:cxn>
                <a:cxn ang="0">
                  <a:pos x="10" y="1109"/>
                </a:cxn>
                <a:cxn ang="0">
                  <a:pos x="106" y="1072"/>
                </a:cxn>
                <a:cxn ang="0">
                  <a:pos x="175" y="974"/>
                </a:cxn>
                <a:cxn ang="0">
                  <a:pos x="225" y="833"/>
                </a:cxn>
                <a:cxn ang="0">
                  <a:pos x="259" y="665"/>
                </a:cxn>
                <a:cxn ang="0">
                  <a:pos x="275" y="487"/>
                </a:cxn>
                <a:cxn ang="0">
                  <a:pos x="283" y="314"/>
                </a:cxn>
                <a:cxn ang="0">
                  <a:pos x="278" y="160"/>
                </a:cxn>
                <a:cxn ang="0">
                  <a:pos x="270" y="45"/>
                </a:cxn>
                <a:cxn ang="0">
                  <a:pos x="273" y="11"/>
                </a:cxn>
                <a:cxn ang="0">
                  <a:pos x="289" y="0"/>
                </a:cxn>
                <a:cxn ang="0">
                  <a:pos x="307" y="8"/>
                </a:cxn>
                <a:cxn ang="0">
                  <a:pos x="318" y="35"/>
                </a:cxn>
                <a:cxn ang="0">
                  <a:pos x="318" y="35"/>
                </a:cxn>
              </a:cxnLst>
              <a:rect l="0" t="0" r="r" b="b"/>
              <a:pathLst>
                <a:path w="331" h="1160">
                  <a:moveTo>
                    <a:pt x="318" y="35"/>
                  </a:moveTo>
                  <a:lnTo>
                    <a:pt x="328" y="157"/>
                  </a:lnTo>
                  <a:lnTo>
                    <a:pt x="331" y="319"/>
                  </a:lnTo>
                  <a:lnTo>
                    <a:pt x="326" y="503"/>
                  </a:lnTo>
                  <a:lnTo>
                    <a:pt x="307" y="692"/>
                  </a:lnTo>
                  <a:lnTo>
                    <a:pt x="273" y="867"/>
                  </a:lnTo>
                  <a:lnTo>
                    <a:pt x="220" y="1016"/>
                  </a:lnTo>
                  <a:lnTo>
                    <a:pt x="145" y="1120"/>
                  </a:lnTo>
                  <a:lnTo>
                    <a:pt x="42" y="1160"/>
                  </a:lnTo>
                  <a:lnTo>
                    <a:pt x="16" y="1152"/>
                  </a:lnTo>
                  <a:lnTo>
                    <a:pt x="2" y="1136"/>
                  </a:lnTo>
                  <a:lnTo>
                    <a:pt x="0" y="1117"/>
                  </a:lnTo>
                  <a:lnTo>
                    <a:pt x="10" y="1109"/>
                  </a:lnTo>
                  <a:lnTo>
                    <a:pt x="106" y="1072"/>
                  </a:lnTo>
                  <a:lnTo>
                    <a:pt x="175" y="974"/>
                  </a:lnTo>
                  <a:lnTo>
                    <a:pt x="225" y="833"/>
                  </a:lnTo>
                  <a:lnTo>
                    <a:pt x="259" y="665"/>
                  </a:lnTo>
                  <a:lnTo>
                    <a:pt x="275" y="487"/>
                  </a:lnTo>
                  <a:lnTo>
                    <a:pt x="283" y="314"/>
                  </a:lnTo>
                  <a:lnTo>
                    <a:pt x="278" y="160"/>
                  </a:lnTo>
                  <a:lnTo>
                    <a:pt x="270" y="45"/>
                  </a:lnTo>
                  <a:lnTo>
                    <a:pt x="273" y="11"/>
                  </a:lnTo>
                  <a:lnTo>
                    <a:pt x="289" y="0"/>
                  </a:lnTo>
                  <a:lnTo>
                    <a:pt x="307" y="8"/>
                  </a:lnTo>
                  <a:lnTo>
                    <a:pt x="318" y="3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5" name="Freeform 69"/>
            <p:cNvSpPr>
              <a:spLocks/>
            </p:cNvSpPr>
            <p:nvPr/>
          </p:nvSpPr>
          <p:spPr bwMode="auto">
            <a:xfrm>
              <a:off x="877" y="545"/>
              <a:ext cx="157" cy="1311"/>
            </a:xfrm>
            <a:custGeom>
              <a:avLst/>
              <a:gdLst/>
              <a:ahLst/>
              <a:cxnLst>
                <a:cxn ang="0">
                  <a:pos x="157" y="61"/>
                </a:cxn>
                <a:cxn ang="0">
                  <a:pos x="135" y="40"/>
                </a:cxn>
                <a:cxn ang="0">
                  <a:pos x="130" y="11"/>
                </a:cxn>
                <a:cxn ang="0">
                  <a:pos x="114" y="0"/>
                </a:cxn>
                <a:cxn ang="0">
                  <a:pos x="101" y="6"/>
                </a:cxn>
                <a:cxn ang="0">
                  <a:pos x="96" y="24"/>
                </a:cxn>
                <a:cxn ang="0">
                  <a:pos x="93" y="213"/>
                </a:cxn>
                <a:cxn ang="0">
                  <a:pos x="88" y="383"/>
                </a:cxn>
                <a:cxn ang="0">
                  <a:pos x="75" y="535"/>
                </a:cxn>
                <a:cxn ang="0">
                  <a:pos x="61" y="676"/>
                </a:cxn>
                <a:cxn ang="0">
                  <a:pos x="43" y="814"/>
                </a:cxn>
                <a:cxn ang="0">
                  <a:pos x="27" y="955"/>
                </a:cxn>
                <a:cxn ang="0">
                  <a:pos x="14" y="1101"/>
                </a:cxn>
                <a:cxn ang="0">
                  <a:pos x="0" y="1264"/>
                </a:cxn>
                <a:cxn ang="0">
                  <a:pos x="6" y="1295"/>
                </a:cxn>
                <a:cxn ang="0">
                  <a:pos x="24" y="1311"/>
                </a:cxn>
                <a:cxn ang="0">
                  <a:pos x="48" y="1309"/>
                </a:cxn>
                <a:cxn ang="0">
                  <a:pos x="64" y="1287"/>
                </a:cxn>
                <a:cxn ang="0">
                  <a:pos x="157" y="61"/>
                </a:cxn>
              </a:cxnLst>
              <a:rect l="0" t="0" r="r" b="b"/>
              <a:pathLst>
                <a:path w="157" h="1311">
                  <a:moveTo>
                    <a:pt x="157" y="61"/>
                  </a:moveTo>
                  <a:lnTo>
                    <a:pt x="135" y="40"/>
                  </a:lnTo>
                  <a:lnTo>
                    <a:pt x="130" y="11"/>
                  </a:lnTo>
                  <a:lnTo>
                    <a:pt x="114" y="0"/>
                  </a:lnTo>
                  <a:lnTo>
                    <a:pt x="101" y="6"/>
                  </a:lnTo>
                  <a:lnTo>
                    <a:pt x="96" y="24"/>
                  </a:lnTo>
                  <a:lnTo>
                    <a:pt x="93" y="213"/>
                  </a:lnTo>
                  <a:lnTo>
                    <a:pt x="88" y="383"/>
                  </a:lnTo>
                  <a:lnTo>
                    <a:pt x="75" y="535"/>
                  </a:lnTo>
                  <a:lnTo>
                    <a:pt x="61" y="676"/>
                  </a:lnTo>
                  <a:lnTo>
                    <a:pt x="43" y="814"/>
                  </a:lnTo>
                  <a:lnTo>
                    <a:pt x="27" y="955"/>
                  </a:lnTo>
                  <a:lnTo>
                    <a:pt x="14" y="1101"/>
                  </a:lnTo>
                  <a:lnTo>
                    <a:pt x="0" y="1264"/>
                  </a:lnTo>
                  <a:lnTo>
                    <a:pt x="6" y="1295"/>
                  </a:lnTo>
                  <a:lnTo>
                    <a:pt x="24" y="1311"/>
                  </a:lnTo>
                  <a:lnTo>
                    <a:pt x="48" y="1309"/>
                  </a:lnTo>
                  <a:lnTo>
                    <a:pt x="64" y="1287"/>
                  </a:lnTo>
                  <a:lnTo>
                    <a:pt x="157" y="6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4" name="Freeform 68"/>
            <p:cNvSpPr>
              <a:spLocks/>
            </p:cNvSpPr>
            <p:nvPr/>
          </p:nvSpPr>
          <p:spPr bwMode="auto">
            <a:xfrm>
              <a:off x="1195" y="702"/>
              <a:ext cx="149" cy="399"/>
            </a:xfrm>
            <a:custGeom>
              <a:avLst/>
              <a:gdLst/>
              <a:ahLst/>
              <a:cxnLst>
                <a:cxn ang="0">
                  <a:pos x="109" y="5"/>
                </a:cxn>
                <a:cxn ang="0">
                  <a:pos x="106" y="16"/>
                </a:cxn>
                <a:cxn ang="0">
                  <a:pos x="98" y="45"/>
                </a:cxn>
                <a:cxn ang="0">
                  <a:pos x="90" y="88"/>
                </a:cxn>
                <a:cxn ang="0">
                  <a:pos x="83" y="138"/>
                </a:cxn>
                <a:cxn ang="0">
                  <a:pos x="80" y="194"/>
                </a:cxn>
                <a:cxn ang="0">
                  <a:pos x="83" y="250"/>
                </a:cxn>
                <a:cxn ang="0">
                  <a:pos x="96" y="298"/>
                </a:cxn>
                <a:cxn ang="0">
                  <a:pos x="122" y="338"/>
                </a:cxn>
                <a:cxn ang="0">
                  <a:pos x="149" y="367"/>
                </a:cxn>
                <a:cxn ang="0">
                  <a:pos x="14" y="399"/>
                </a:cxn>
                <a:cxn ang="0">
                  <a:pos x="0" y="351"/>
                </a:cxn>
                <a:cxn ang="0">
                  <a:pos x="67" y="335"/>
                </a:cxn>
                <a:cxn ang="0">
                  <a:pos x="59" y="317"/>
                </a:cxn>
                <a:cxn ang="0">
                  <a:pos x="51" y="255"/>
                </a:cxn>
                <a:cxn ang="0">
                  <a:pos x="53" y="152"/>
                </a:cxn>
                <a:cxn ang="0">
                  <a:pos x="88" y="0"/>
                </a:cxn>
                <a:cxn ang="0">
                  <a:pos x="109" y="5"/>
                </a:cxn>
              </a:cxnLst>
              <a:rect l="0" t="0" r="r" b="b"/>
              <a:pathLst>
                <a:path w="149" h="399">
                  <a:moveTo>
                    <a:pt x="109" y="5"/>
                  </a:moveTo>
                  <a:lnTo>
                    <a:pt x="106" y="16"/>
                  </a:lnTo>
                  <a:lnTo>
                    <a:pt x="98" y="45"/>
                  </a:lnTo>
                  <a:lnTo>
                    <a:pt x="90" y="88"/>
                  </a:lnTo>
                  <a:lnTo>
                    <a:pt x="83" y="138"/>
                  </a:lnTo>
                  <a:lnTo>
                    <a:pt x="80" y="194"/>
                  </a:lnTo>
                  <a:lnTo>
                    <a:pt x="83" y="250"/>
                  </a:lnTo>
                  <a:lnTo>
                    <a:pt x="96" y="298"/>
                  </a:lnTo>
                  <a:lnTo>
                    <a:pt x="122" y="338"/>
                  </a:lnTo>
                  <a:lnTo>
                    <a:pt x="149" y="367"/>
                  </a:lnTo>
                  <a:lnTo>
                    <a:pt x="14" y="399"/>
                  </a:lnTo>
                  <a:lnTo>
                    <a:pt x="0" y="351"/>
                  </a:lnTo>
                  <a:lnTo>
                    <a:pt x="67" y="335"/>
                  </a:lnTo>
                  <a:lnTo>
                    <a:pt x="59" y="317"/>
                  </a:lnTo>
                  <a:lnTo>
                    <a:pt x="51" y="255"/>
                  </a:lnTo>
                  <a:lnTo>
                    <a:pt x="53" y="152"/>
                  </a:lnTo>
                  <a:lnTo>
                    <a:pt x="88" y="0"/>
                  </a:lnTo>
                  <a:lnTo>
                    <a:pt x="109"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3" name="Freeform 67"/>
            <p:cNvSpPr>
              <a:spLocks/>
            </p:cNvSpPr>
            <p:nvPr/>
          </p:nvSpPr>
          <p:spPr bwMode="auto">
            <a:xfrm>
              <a:off x="1315" y="755"/>
              <a:ext cx="50" cy="67"/>
            </a:xfrm>
            <a:custGeom>
              <a:avLst/>
              <a:gdLst/>
              <a:ahLst/>
              <a:cxnLst>
                <a:cxn ang="0">
                  <a:pos x="2" y="30"/>
                </a:cxn>
                <a:cxn ang="0">
                  <a:pos x="0" y="43"/>
                </a:cxn>
                <a:cxn ang="0">
                  <a:pos x="2" y="54"/>
                </a:cxn>
                <a:cxn ang="0">
                  <a:pos x="10" y="62"/>
                </a:cxn>
                <a:cxn ang="0">
                  <a:pos x="18" y="67"/>
                </a:cxn>
                <a:cxn ang="0">
                  <a:pos x="29" y="64"/>
                </a:cxn>
                <a:cxn ang="0">
                  <a:pos x="37" y="59"/>
                </a:cxn>
                <a:cxn ang="0">
                  <a:pos x="45" y="51"/>
                </a:cxn>
                <a:cxn ang="0">
                  <a:pos x="50" y="38"/>
                </a:cxn>
                <a:cxn ang="0">
                  <a:pos x="50" y="24"/>
                </a:cxn>
                <a:cxn ang="0">
                  <a:pos x="47" y="14"/>
                </a:cxn>
                <a:cxn ang="0">
                  <a:pos x="39" y="6"/>
                </a:cxn>
                <a:cxn ang="0">
                  <a:pos x="31" y="0"/>
                </a:cxn>
                <a:cxn ang="0">
                  <a:pos x="21" y="0"/>
                </a:cxn>
                <a:cxn ang="0">
                  <a:pos x="13" y="6"/>
                </a:cxn>
                <a:cxn ang="0">
                  <a:pos x="5" y="16"/>
                </a:cxn>
                <a:cxn ang="0">
                  <a:pos x="2" y="30"/>
                </a:cxn>
              </a:cxnLst>
              <a:rect l="0" t="0" r="r" b="b"/>
              <a:pathLst>
                <a:path w="50" h="67">
                  <a:moveTo>
                    <a:pt x="2" y="30"/>
                  </a:moveTo>
                  <a:lnTo>
                    <a:pt x="0" y="43"/>
                  </a:lnTo>
                  <a:lnTo>
                    <a:pt x="2" y="54"/>
                  </a:lnTo>
                  <a:lnTo>
                    <a:pt x="10" y="62"/>
                  </a:lnTo>
                  <a:lnTo>
                    <a:pt x="18" y="67"/>
                  </a:lnTo>
                  <a:lnTo>
                    <a:pt x="29" y="64"/>
                  </a:lnTo>
                  <a:lnTo>
                    <a:pt x="37" y="59"/>
                  </a:lnTo>
                  <a:lnTo>
                    <a:pt x="45" y="51"/>
                  </a:lnTo>
                  <a:lnTo>
                    <a:pt x="50" y="38"/>
                  </a:lnTo>
                  <a:lnTo>
                    <a:pt x="50" y="24"/>
                  </a:lnTo>
                  <a:lnTo>
                    <a:pt x="47" y="14"/>
                  </a:lnTo>
                  <a:lnTo>
                    <a:pt x="39" y="6"/>
                  </a:lnTo>
                  <a:lnTo>
                    <a:pt x="31" y="0"/>
                  </a:lnTo>
                  <a:lnTo>
                    <a:pt x="21" y="0"/>
                  </a:lnTo>
                  <a:lnTo>
                    <a:pt x="13" y="6"/>
                  </a:lnTo>
                  <a:lnTo>
                    <a:pt x="5" y="16"/>
                  </a:lnTo>
                  <a:lnTo>
                    <a:pt x="2" y="3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2" name="Freeform 66"/>
            <p:cNvSpPr>
              <a:spLocks/>
            </p:cNvSpPr>
            <p:nvPr/>
          </p:nvSpPr>
          <p:spPr bwMode="auto">
            <a:xfrm>
              <a:off x="1012" y="646"/>
              <a:ext cx="130" cy="157"/>
            </a:xfrm>
            <a:custGeom>
              <a:avLst/>
              <a:gdLst/>
              <a:ahLst/>
              <a:cxnLst>
                <a:cxn ang="0">
                  <a:pos x="130" y="38"/>
                </a:cxn>
                <a:cxn ang="0">
                  <a:pos x="56" y="0"/>
                </a:cxn>
                <a:cxn ang="0">
                  <a:pos x="88" y="61"/>
                </a:cxn>
                <a:cxn ang="0">
                  <a:pos x="16" y="61"/>
                </a:cxn>
                <a:cxn ang="0">
                  <a:pos x="83" y="123"/>
                </a:cxn>
                <a:cxn ang="0">
                  <a:pos x="0" y="147"/>
                </a:cxn>
                <a:cxn ang="0">
                  <a:pos x="69" y="157"/>
                </a:cxn>
                <a:cxn ang="0">
                  <a:pos x="130" y="38"/>
                </a:cxn>
              </a:cxnLst>
              <a:rect l="0" t="0" r="r" b="b"/>
              <a:pathLst>
                <a:path w="130" h="157">
                  <a:moveTo>
                    <a:pt x="130" y="38"/>
                  </a:moveTo>
                  <a:lnTo>
                    <a:pt x="56" y="0"/>
                  </a:lnTo>
                  <a:lnTo>
                    <a:pt x="88" y="61"/>
                  </a:lnTo>
                  <a:lnTo>
                    <a:pt x="16" y="61"/>
                  </a:lnTo>
                  <a:lnTo>
                    <a:pt x="83" y="123"/>
                  </a:lnTo>
                  <a:lnTo>
                    <a:pt x="0" y="147"/>
                  </a:lnTo>
                  <a:lnTo>
                    <a:pt x="69" y="157"/>
                  </a:lnTo>
                  <a:lnTo>
                    <a:pt x="130" y="3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1" name="Freeform 65"/>
            <p:cNvSpPr>
              <a:spLocks/>
            </p:cNvSpPr>
            <p:nvPr/>
          </p:nvSpPr>
          <p:spPr bwMode="auto">
            <a:xfrm>
              <a:off x="1079" y="684"/>
              <a:ext cx="116" cy="175"/>
            </a:xfrm>
            <a:custGeom>
              <a:avLst/>
              <a:gdLst/>
              <a:ahLst/>
              <a:cxnLst>
                <a:cxn ang="0">
                  <a:pos x="0" y="82"/>
                </a:cxn>
                <a:cxn ang="0">
                  <a:pos x="0" y="117"/>
                </a:cxn>
                <a:cxn ang="0">
                  <a:pos x="10" y="146"/>
                </a:cxn>
                <a:cxn ang="0">
                  <a:pos x="29" y="167"/>
                </a:cxn>
                <a:cxn ang="0">
                  <a:pos x="50" y="175"/>
                </a:cxn>
                <a:cxn ang="0">
                  <a:pos x="74" y="170"/>
                </a:cxn>
                <a:cxn ang="0">
                  <a:pos x="92" y="154"/>
                </a:cxn>
                <a:cxn ang="0">
                  <a:pos x="108" y="127"/>
                </a:cxn>
                <a:cxn ang="0">
                  <a:pos x="116" y="93"/>
                </a:cxn>
                <a:cxn ang="0">
                  <a:pos x="114" y="58"/>
                </a:cxn>
                <a:cxn ang="0">
                  <a:pos x="103" y="29"/>
                </a:cxn>
                <a:cxn ang="0">
                  <a:pos x="87" y="8"/>
                </a:cxn>
                <a:cxn ang="0">
                  <a:pos x="63" y="0"/>
                </a:cxn>
                <a:cxn ang="0">
                  <a:pos x="39" y="5"/>
                </a:cxn>
                <a:cxn ang="0">
                  <a:pos x="21" y="21"/>
                </a:cxn>
                <a:cxn ang="0">
                  <a:pos x="5" y="47"/>
                </a:cxn>
                <a:cxn ang="0">
                  <a:pos x="0" y="82"/>
                </a:cxn>
              </a:cxnLst>
              <a:rect l="0" t="0" r="r" b="b"/>
              <a:pathLst>
                <a:path w="116" h="175">
                  <a:moveTo>
                    <a:pt x="0" y="82"/>
                  </a:moveTo>
                  <a:lnTo>
                    <a:pt x="0" y="117"/>
                  </a:lnTo>
                  <a:lnTo>
                    <a:pt x="10" y="146"/>
                  </a:lnTo>
                  <a:lnTo>
                    <a:pt x="29" y="167"/>
                  </a:lnTo>
                  <a:lnTo>
                    <a:pt x="50" y="175"/>
                  </a:lnTo>
                  <a:lnTo>
                    <a:pt x="74" y="170"/>
                  </a:lnTo>
                  <a:lnTo>
                    <a:pt x="92" y="154"/>
                  </a:lnTo>
                  <a:lnTo>
                    <a:pt x="108" y="127"/>
                  </a:lnTo>
                  <a:lnTo>
                    <a:pt x="116" y="93"/>
                  </a:lnTo>
                  <a:lnTo>
                    <a:pt x="114" y="58"/>
                  </a:lnTo>
                  <a:lnTo>
                    <a:pt x="103" y="29"/>
                  </a:lnTo>
                  <a:lnTo>
                    <a:pt x="87" y="8"/>
                  </a:lnTo>
                  <a:lnTo>
                    <a:pt x="63" y="0"/>
                  </a:lnTo>
                  <a:lnTo>
                    <a:pt x="39" y="5"/>
                  </a:lnTo>
                  <a:lnTo>
                    <a:pt x="21" y="21"/>
                  </a:lnTo>
                  <a:lnTo>
                    <a:pt x="5" y="47"/>
                  </a:lnTo>
                  <a:lnTo>
                    <a:pt x="0" y="8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60" name="Freeform 64"/>
            <p:cNvSpPr>
              <a:spLocks/>
            </p:cNvSpPr>
            <p:nvPr/>
          </p:nvSpPr>
          <p:spPr bwMode="auto">
            <a:xfrm>
              <a:off x="1095" y="710"/>
              <a:ext cx="82" cy="122"/>
            </a:xfrm>
            <a:custGeom>
              <a:avLst/>
              <a:gdLst/>
              <a:ahLst/>
              <a:cxnLst>
                <a:cxn ang="0">
                  <a:pos x="0" y="59"/>
                </a:cxn>
                <a:cxn ang="0">
                  <a:pos x="2" y="83"/>
                </a:cxn>
                <a:cxn ang="0">
                  <a:pos x="8" y="104"/>
                </a:cxn>
                <a:cxn ang="0">
                  <a:pos x="21" y="117"/>
                </a:cxn>
                <a:cxn ang="0">
                  <a:pos x="37" y="122"/>
                </a:cxn>
                <a:cxn ang="0">
                  <a:pos x="53" y="120"/>
                </a:cxn>
                <a:cxn ang="0">
                  <a:pos x="66" y="107"/>
                </a:cxn>
                <a:cxn ang="0">
                  <a:pos x="76" y="88"/>
                </a:cxn>
                <a:cxn ang="0">
                  <a:pos x="82" y="67"/>
                </a:cxn>
                <a:cxn ang="0">
                  <a:pos x="82" y="43"/>
                </a:cxn>
                <a:cxn ang="0">
                  <a:pos x="74" y="21"/>
                </a:cxn>
                <a:cxn ang="0">
                  <a:pos x="63" y="5"/>
                </a:cxn>
                <a:cxn ang="0">
                  <a:pos x="47" y="0"/>
                </a:cxn>
                <a:cxn ang="0">
                  <a:pos x="31" y="3"/>
                </a:cxn>
                <a:cxn ang="0">
                  <a:pos x="16" y="16"/>
                </a:cxn>
                <a:cxn ang="0">
                  <a:pos x="5" y="35"/>
                </a:cxn>
                <a:cxn ang="0">
                  <a:pos x="0" y="59"/>
                </a:cxn>
              </a:cxnLst>
              <a:rect l="0" t="0" r="r" b="b"/>
              <a:pathLst>
                <a:path w="82" h="122">
                  <a:moveTo>
                    <a:pt x="0" y="59"/>
                  </a:moveTo>
                  <a:lnTo>
                    <a:pt x="2" y="83"/>
                  </a:lnTo>
                  <a:lnTo>
                    <a:pt x="8" y="104"/>
                  </a:lnTo>
                  <a:lnTo>
                    <a:pt x="21" y="117"/>
                  </a:lnTo>
                  <a:lnTo>
                    <a:pt x="37" y="122"/>
                  </a:lnTo>
                  <a:lnTo>
                    <a:pt x="53" y="120"/>
                  </a:lnTo>
                  <a:lnTo>
                    <a:pt x="66" y="107"/>
                  </a:lnTo>
                  <a:lnTo>
                    <a:pt x="76" y="88"/>
                  </a:lnTo>
                  <a:lnTo>
                    <a:pt x="82" y="67"/>
                  </a:lnTo>
                  <a:lnTo>
                    <a:pt x="82" y="43"/>
                  </a:lnTo>
                  <a:lnTo>
                    <a:pt x="74" y="21"/>
                  </a:lnTo>
                  <a:lnTo>
                    <a:pt x="63" y="5"/>
                  </a:lnTo>
                  <a:lnTo>
                    <a:pt x="47" y="0"/>
                  </a:lnTo>
                  <a:lnTo>
                    <a:pt x="31" y="3"/>
                  </a:lnTo>
                  <a:lnTo>
                    <a:pt x="16" y="16"/>
                  </a:lnTo>
                  <a:lnTo>
                    <a:pt x="5" y="35"/>
                  </a:lnTo>
                  <a:lnTo>
                    <a:pt x="0" y="5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9" name="Freeform 63"/>
            <p:cNvSpPr>
              <a:spLocks/>
            </p:cNvSpPr>
            <p:nvPr/>
          </p:nvSpPr>
          <p:spPr bwMode="auto">
            <a:xfrm>
              <a:off x="700" y="51"/>
              <a:ext cx="935" cy="582"/>
            </a:xfrm>
            <a:custGeom>
              <a:avLst/>
              <a:gdLst/>
              <a:ahLst/>
              <a:cxnLst>
                <a:cxn ang="0">
                  <a:pos x="575" y="21"/>
                </a:cxn>
                <a:cxn ang="0">
                  <a:pos x="495" y="5"/>
                </a:cxn>
                <a:cxn ang="0">
                  <a:pos x="411" y="0"/>
                </a:cxn>
                <a:cxn ang="0">
                  <a:pos x="323" y="2"/>
                </a:cxn>
                <a:cxn ang="0">
                  <a:pos x="238" y="18"/>
                </a:cxn>
                <a:cxn ang="0">
                  <a:pos x="156" y="45"/>
                </a:cxn>
                <a:cxn ang="0">
                  <a:pos x="85" y="82"/>
                </a:cxn>
                <a:cxn ang="0">
                  <a:pos x="26" y="133"/>
                </a:cxn>
                <a:cxn ang="0">
                  <a:pos x="0" y="178"/>
                </a:cxn>
                <a:cxn ang="0">
                  <a:pos x="21" y="210"/>
                </a:cxn>
                <a:cxn ang="0">
                  <a:pos x="58" y="239"/>
                </a:cxn>
                <a:cxn ang="0">
                  <a:pos x="90" y="252"/>
                </a:cxn>
                <a:cxn ang="0">
                  <a:pos x="119" y="223"/>
                </a:cxn>
                <a:cxn ang="0">
                  <a:pos x="161" y="183"/>
                </a:cxn>
                <a:cxn ang="0">
                  <a:pos x="214" y="148"/>
                </a:cxn>
                <a:cxn ang="0">
                  <a:pos x="275" y="122"/>
                </a:cxn>
                <a:cxn ang="0">
                  <a:pos x="339" y="103"/>
                </a:cxn>
                <a:cxn ang="0">
                  <a:pos x="405" y="93"/>
                </a:cxn>
                <a:cxn ang="0">
                  <a:pos x="469" y="87"/>
                </a:cxn>
                <a:cxn ang="0">
                  <a:pos x="530" y="90"/>
                </a:cxn>
                <a:cxn ang="0">
                  <a:pos x="631" y="109"/>
                </a:cxn>
                <a:cxn ang="0">
                  <a:pos x="734" y="170"/>
                </a:cxn>
                <a:cxn ang="0">
                  <a:pos x="795" y="260"/>
                </a:cxn>
                <a:cxn ang="0">
                  <a:pos x="827" y="377"/>
                </a:cxn>
                <a:cxn ang="0">
                  <a:pos x="816" y="425"/>
                </a:cxn>
                <a:cxn ang="0">
                  <a:pos x="774" y="390"/>
                </a:cxn>
                <a:cxn ang="0">
                  <a:pos x="729" y="364"/>
                </a:cxn>
                <a:cxn ang="0">
                  <a:pos x="681" y="345"/>
                </a:cxn>
                <a:cxn ang="0">
                  <a:pos x="636" y="337"/>
                </a:cxn>
                <a:cxn ang="0">
                  <a:pos x="596" y="335"/>
                </a:cxn>
                <a:cxn ang="0">
                  <a:pos x="556" y="337"/>
                </a:cxn>
                <a:cxn ang="0">
                  <a:pos x="517" y="343"/>
                </a:cxn>
                <a:cxn ang="0">
                  <a:pos x="479" y="353"/>
                </a:cxn>
                <a:cxn ang="0">
                  <a:pos x="413" y="372"/>
                </a:cxn>
                <a:cxn ang="0">
                  <a:pos x="334" y="390"/>
                </a:cxn>
                <a:cxn ang="0">
                  <a:pos x="275" y="393"/>
                </a:cxn>
                <a:cxn ang="0">
                  <a:pos x="262" y="361"/>
                </a:cxn>
                <a:cxn ang="0">
                  <a:pos x="222" y="316"/>
                </a:cxn>
                <a:cxn ang="0">
                  <a:pos x="169" y="279"/>
                </a:cxn>
                <a:cxn ang="0">
                  <a:pos x="127" y="268"/>
                </a:cxn>
                <a:cxn ang="0">
                  <a:pos x="122" y="319"/>
                </a:cxn>
                <a:cxn ang="0">
                  <a:pos x="156" y="398"/>
                </a:cxn>
                <a:cxn ang="0">
                  <a:pos x="222" y="468"/>
                </a:cxn>
                <a:cxn ang="0">
                  <a:pos x="302" y="516"/>
                </a:cxn>
                <a:cxn ang="0">
                  <a:pos x="379" y="529"/>
                </a:cxn>
                <a:cxn ang="0">
                  <a:pos x="440" y="526"/>
                </a:cxn>
                <a:cxn ang="0">
                  <a:pos x="501" y="513"/>
                </a:cxn>
                <a:cxn ang="0">
                  <a:pos x="562" y="494"/>
                </a:cxn>
                <a:cxn ang="0">
                  <a:pos x="615" y="481"/>
                </a:cxn>
                <a:cxn ang="0">
                  <a:pos x="665" y="470"/>
                </a:cxn>
                <a:cxn ang="0">
                  <a:pos x="718" y="465"/>
                </a:cxn>
                <a:cxn ang="0">
                  <a:pos x="760" y="481"/>
                </a:cxn>
                <a:cxn ang="0">
                  <a:pos x="787" y="513"/>
                </a:cxn>
                <a:cxn ang="0">
                  <a:pos x="832" y="550"/>
                </a:cxn>
                <a:cxn ang="0">
                  <a:pos x="885" y="579"/>
                </a:cxn>
                <a:cxn ang="0">
                  <a:pos x="914" y="577"/>
                </a:cxn>
                <a:cxn ang="0">
                  <a:pos x="922" y="561"/>
                </a:cxn>
                <a:cxn ang="0">
                  <a:pos x="933" y="563"/>
                </a:cxn>
                <a:cxn ang="0">
                  <a:pos x="930" y="473"/>
                </a:cxn>
                <a:cxn ang="0">
                  <a:pos x="893" y="313"/>
                </a:cxn>
                <a:cxn ang="0">
                  <a:pos x="816" y="172"/>
                </a:cxn>
                <a:cxn ang="0">
                  <a:pos x="694" y="69"/>
                </a:cxn>
              </a:cxnLst>
              <a:rect l="0" t="0" r="r" b="b"/>
              <a:pathLst>
                <a:path w="935" h="582">
                  <a:moveTo>
                    <a:pt x="612" y="31"/>
                  </a:moveTo>
                  <a:lnTo>
                    <a:pt x="575" y="21"/>
                  </a:lnTo>
                  <a:lnTo>
                    <a:pt x="538" y="13"/>
                  </a:lnTo>
                  <a:lnTo>
                    <a:pt x="495" y="5"/>
                  </a:lnTo>
                  <a:lnTo>
                    <a:pt x="456" y="2"/>
                  </a:lnTo>
                  <a:lnTo>
                    <a:pt x="411" y="0"/>
                  </a:lnTo>
                  <a:lnTo>
                    <a:pt x="368" y="0"/>
                  </a:lnTo>
                  <a:lnTo>
                    <a:pt x="323" y="2"/>
                  </a:lnTo>
                  <a:lnTo>
                    <a:pt x="281" y="10"/>
                  </a:lnTo>
                  <a:lnTo>
                    <a:pt x="238" y="18"/>
                  </a:lnTo>
                  <a:lnTo>
                    <a:pt x="196" y="29"/>
                  </a:lnTo>
                  <a:lnTo>
                    <a:pt x="156" y="45"/>
                  </a:lnTo>
                  <a:lnTo>
                    <a:pt x="119" y="61"/>
                  </a:lnTo>
                  <a:lnTo>
                    <a:pt x="85" y="82"/>
                  </a:lnTo>
                  <a:lnTo>
                    <a:pt x="53" y="106"/>
                  </a:lnTo>
                  <a:lnTo>
                    <a:pt x="26" y="133"/>
                  </a:lnTo>
                  <a:lnTo>
                    <a:pt x="2" y="164"/>
                  </a:lnTo>
                  <a:lnTo>
                    <a:pt x="0" y="178"/>
                  </a:lnTo>
                  <a:lnTo>
                    <a:pt x="8" y="194"/>
                  </a:lnTo>
                  <a:lnTo>
                    <a:pt x="21" y="210"/>
                  </a:lnTo>
                  <a:lnTo>
                    <a:pt x="39" y="226"/>
                  </a:lnTo>
                  <a:lnTo>
                    <a:pt x="58" y="239"/>
                  </a:lnTo>
                  <a:lnTo>
                    <a:pt x="77" y="247"/>
                  </a:lnTo>
                  <a:lnTo>
                    <a:pt x="90" y="252"/>
                  </a:lnTo>
                  <a:lnTo>
                    <a:pt x="100" y="247"/>
                  </a:lnTo>
                  <a:lnTo>
                    <a:pt x="119" y="223"/>
                  </a:lnTo>
                  <a:lnTo>
                    <a:pt x="138" y="202"/>
                  </a:lnTo>
                  <a:lnTo>
                    <a:pt x="161" y="183"/>
                  </a:lnTo>
                  <a:lnTo>
                    <a:pt x="188" y="164"/>
                  </a:lnTo>
                  <a:lnTo>
                    <a:pt x="214" y="148"/>
                  </a:lnTo>
                  <a:lnTo>
                    <a:pt x="244" y="135"/>
                  </a:lnTo>
                  <a:lnTo>
                    <a:pt x="275" y="122"/>
                  </a:lnTo>
                  <a:lnTo>
                    <a:pt x="307" y="114"/>
                  </a:lnTo>
                  <a:lnTo>
                    <a:pt x="339" y="103"/>
                  </a:lnTo>
                  <a:lnTo>
                    <a:pt x="371" y="98"/>
                  </a:lnTo>
                  <a:lnTo>
                    <a:pt x="405" y="93"/>
                  </a:lnTo>
                  <a:lnTo>
                    <a:pt x="437" y="90"/>
                  </a:lnTo>
                  <a:lnTo>
                    <a:pt x="469" y="87"/>
                  </a:lnTo>
                  <a:lnTo>
                    <a:pt x="501" y="87"/>
                  </a:lnTo>
                  <a:lnTo>
                    <a:pt x="530" y="90"/>
                  </a:lnTo>
                  <a:lnTo>
                    <a:pt x="559" y="93"/>
                  </a:lnTo>
                  <a:lnTo>
                    <a:pt x="631" y="109"/>
                  </a:lnTo>
                  <a:lnTo>
                    <a:pt x="686" y="135"/>
                  </a:lnTo>
                  <a:lnTo>
                    <a:pt x="734" y="170"/>
                  </a:lnTo>
                  <a:lnTo>
                    <a:pt x="768" y="212"/>
                  </a:lnTo>
                  <a:lnTo>
                    <a:pt x="795" y="260"/>
                  </a:lnTo>
                  <a:lnTo>
                    <a:pt x="816" y="316"/>
                  </a:lnTo>
                  <a:lnTo>
                    <a:pt x="827" y="377"/>
                  </a:lnTo>
                  <a:lnTo>
                    <a:pt x="835" y="444"/>
                  </a:lnTo>
                  <a:lnTo>
                    <a:pt x="816" y="425"/>
                  </a:lnTo>
                  <a:lnTo>
                    <a:pt x="795" y="406"/>
                  </a:lnTo>
                  <a:lnTo>
                    <a:pt x="774" y="390"/>
                  </a:lnTo>
                  <a:lnTo>
                    <a:pt x="752" y="375"/>
                  </a:lnTo>
                  <a:lnTo>
                    <a:pt x="729" y="364"/>
                  </a:lnTo>
                  <a:lnTo>
                    <a:pt x="705" y="353"/>
                  </a:lnTo>
                  <a:lnTo>
                    <a:pt x="681" y="345"/>
                  </a:lnTo>
                  <a:lnTo>
                    <a:pt x="657" y="340"/>
                  </a:lnTo>
                  <a:lnTo>
                    <a:pt x="636" y="337"/>
                  </a:lnTo>
                  <a:lnTo>
                    <a:pt x="617" y="335"/>
                  </a:lnTo>
                  <a:lnTo>
                    <a:pt x="596" y="335"/>
                  </a:lnTo>
                  <a:lnTo>
                    <a:pt x="578" y="335"/>
                  </a:lnTo>
                  <a:lnTo>
                    <a:pt x="556" y="337"/>
                  </a:lnTo>
                  <a:lnTo>
                    <a:pt x="535" y="340"/>
                  </a:lnTo>
                  <a:lnTo>
                    <a:pt x="517" y="343"/>
                  </a:lnTo>
                  <a:lnTo>
                    <a:pt x="495" y="348"/>
                  </a:lnTo>
                  <a:lnTo>
                    <a:pt x="479" y="353"/>
                  </a:lnTo>
                  <a:lnTo>
                    <a:pt x="450" y="361"/>
                  </a:lnTo>
                  <a:lnTo>
                    <a:pt x="413" y="372"/>
                  </a:lnTo>
                  <a:lnTo>
                    <a:pt x="373" y="383"/>
                  </a:lnTo>
                  <a:lnTo>
                    <a:pt x="334" y="390"/>
                  </a:lnTo>
                  <a:lnTo>
                    <a:pt x="299" y="396"/>
                  </a:lnTo>
                  <a:lnTo>
                    <a:pt x="275" y="393"/>
                  </a:lnTo>
                  <a:lnTo>
                    <a:pt x="267" y="383"/>
                  </a:lnTo>
                  <a:lnTo>
                    <a:pt x="262" y="361"/>
                  </a:lnTo>
                  <a:lnTo>
                    <a:pt x="246" y="340"/>
                  </a:lnTo>
                  <a:lnTo>
                    <a:pt x="222" y="316"/>
                  </a:lnTo>
                  <a:lnTo>
                    <a:pt x="196" y="295"/>
                  </a:lnTo>
                  <a:lnTo>
                    <a:pt x="169" y="279"/>
                  </a:lnTo>
                  <a:lnTo>
                    <a:pt x="143" y="268"/>
                  </a:lnTo>
                  <a:lnTo>
                    <a:pt x="127" y="268"/>
                  </a:lnTo>
                  <a:lnTo>
                    <a:pt x="119" y="276"/>
                  </a:lnTo>
                  <a:lnTo>
                    <a:pt x="122" y="319"/>
                  </a:lnTo>
                  <a:lnTo>
                    <a:pt x="135" y="359"/>
                  </a:lnTo>
                  <a:lnTo>
                    <a:pt x="156" y="398"/>
                  </a:lnTo>
                  <a:lnTo>
                    <a:pt x="185" y="436"/>
                  </a:lnTo>
                  <a:lnTo>
                    <a:pt x="222" y="468"/>
                  </a:lnTo>
                  <a:lnTo>
                    <a:pt x="259" y="494"/>
                  </a:lnTo>
                  <a:lnTo>
                    <a:pt x="302" y="516"/>
                  </a:lnTo>
                  <a:lnTo>
                    <a:pt x="344" y="526"/>
                  </a:lnTo>
                  <a:lnTo>
                    <a:pt x="379" y="529"/>
                  </a:lnTo>
                  <a:lnTo>
                    <a:pt x="411" y="529"/>
                  </a:lnTo>
                  <a:lnTo>
                    <a:pt x="440" y="526"/>
                  </a:lnTo>
                  <a:lnTo>
                    <a:pt x="471" y="521"/>
                  </a:lnTo>
                  <a:lnTo>
                    <a:pt x="501" y="513"/>
                  </a:lnTo>
                  <a:lnTo>
                    <a:pt x="530" y="505"/>
                  </a:lnTo>
                  <a:lnTo>
                    <a:pt x="562" y="494"/>
                  </a:lnTo>
                  <a:lnTo>
                    <a:pt x="593" y="486"/>
                  </a:lnTo>
                  <a:lnTo>
                    <a:pt x="615" y="481"/>
                  </a:lnTo>
                  <a:lnTo>
                    <a:pt x="638" y="476"/>
                  </a:lnTo>
                  <a:lnTo>
                    <a:pt x="665" y="470"/>
                  </a:lnTo>
                  <a:lnTo>
                    <a:pt x="691" y="468"/>
                  </a:lnTo>
                  <a:lnTo>
                    <a:pt x="718" y="465"/>
                  </a:lnTo>
                  <a:lnTo>
                    <a:pt x="742" y="470"/>
                  </a:lnTo>
                  <a:lnTo>
                    <a:pt x="760" y="481"/>
                  </a:lnTo>
                  <a:lnTo>
                    <a:pt x="774" y="497"/>
                  </a:lnTo>
                  <a:lnTo>
                    <a:pt x="787" y="513"/>
                  </a:lnTo>
                  <a:lnTo>
                    <a:pt x="805" y="531"/>
                  </a:lnTo>
                  <a:lnTo>
                    <a:pt x="832" y="550"/>
                  </a:lnTo>
                  <a:lnTo>
                    <a:pt x="858" y="566"/>
                  </a:lnTo>
                  <a:lnTo>
                    <a:pt x="885" y="579"/>
                  </a:lnTo>
                  <a:lnTo>
                    <a:pt x="904" y="582"/>
                  </a:lnTo>
                  <a:lnTo>
                    <a:pt x="914" y="577"/>
                  </a:lnTo>
                  <a:lnTo>
                    <a:pt x="911" y="558"/>
                  </a:lnTo>
                  <a:lnTo>
                    <a:pt x="922" y="561"/>
                  </a:lnTo>
                  <a:lnTo>
                    <a:pt x="927" y="563"/>
                  </a:lnTo>
                  <a:lnTo>
                    <a:pt x="933" y="563"/>
                  </a:lnTo>
                  <a:lnTo>
                    <a:pt x="935" y="558"/>
                  </a:lnTo>
                  <a:lnTo>
                    <a:pt x="930" y="473"/>
                  </a:lnTo>
                  <a:lnTo>
                    <a:pt x="914" y="390"/>
                  </a:lnTo>
                  <a:lnTo>
                    <a:pt x="893" y="313"/>
                  </a:lnTo>
                  <a:lnTo>
                    <a:pt x="861" y="239"/>
                  </a:lnTo>
                  <a:lnTo>
                    <a:pt x="816" y="172"/>
                  </a:lnTo>
                  <a:lnTo>
                    <a:pt x="763" y="117"/>
                  </a:lnTo>
                  <a:lnTo>
                    <a:pt x="694" y="69"/>
                  </a:lnTo>
                  <a:lnTo>
                    <a:pt x="612" y="3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8" name="Freeform 62"/>
            <p:cNvSpPr>
              <a:spLocks/>
            </p:cNvSpPr>
            <p:nvPr/>
          </p:nvSpPr>
          <p:spPr bwMode="auto">
            <a:xfrm>
              <a:off x="353" y="194"/>
              <a:ext cx="630" cy="1240"/>
            </a:xfrm>
            <a:custGeom>
              <a:avLst/>
              <a:gdLst/>
              <a:ahLst/>
              <a:cxnLst>
                <a:cxn ang="0">
                  <a:pos x="527" y="1029"/>
                </a:cxn>
                <a:cxn ang="0">
                  <a:pos x="490" y="1021"/>
                </a:cxn>
                <a:cxn ang="0">
                  <a:pos x="455" y="1008"/>
                </a:cxn>
                <a:cxn ang="0">
                  <a:pos x="424" y="987"/>
                </a:cxn>
                <a:cxn ang="0">
                  <a:pos x="400" y="960"/>
                </a:cxn>
                <a:cxn ang="0">
                  <a:pos x="371" y="934"/>
                </a:cxn>
                <a:cxn ang="0">
                  <a:pos x="333" y="912"/>
                </a:cxn>
                <a:cxn ang="0">
                  <a:pos x="312" y="907"/>
                </a:cxn>
                <a:cxn ang="0">
                  <a:pos x="326" y="950"/>
                </a:cxn>
                <a:cxn ang="0">
                  <a:pos x="363" y="1003"/>
                </a:cxn>
                <a:cxn ang="0">
                  <a:pos x="408" y="1045"/>
                </a:cxn>
                <a:cxn ang="0">
                  <a:pos x="463" y="1075"/>
                </a:cxn>
                <a:cxn ang="0">
                  <a:pos x="450" y="1117"/>
                </a:cxn>
                <a:cxn ang="0">
                  <a:pos x="344" y="1149"/>
                </a:cxn>
                <a:cxn ang="0">
                  <a:pos x="238" y="1133"/>
                </a:cxn>
                <a:cxn ang="0">
                  <a:pos x="159" y="1067"/>
                </a:cxn>
                <a:cxn ang="0">
                  <a:pos x="121" y="926"/>
                </a:cxn>
                <a:cxn ang="0">
                  <a:pos x="103" y="750"/>
                </a:cxn>
                <a:cxn ang="0">
                  <a:pos x="113" y="575"/>
                </a:cxn>
                <a:cxn ang="0">
                  <a:pos x="151" y="407"/>
                </a:cxn>
                <a:cxn ang="0">
                  <a:pos x="219" y="258"/>
                </a:cxn>
                <a:cxn ang="0">
                  <a:pos x="333" y="133"/>
                </a:cxn>
                <a:cxn ang="0">
                  <a:pos x="413" y="77"/>
                </a:cxn>
                <a:cxn ang="0">
                  <a:pos x="397" y="51"/>
                </a:cxn>
                <a:cxn ang="0">
                  <a:pos x="365" y="19"/>
                </a:cxn>
                <a:cxn ang="0">
                  <a:pos x="331" y="0"/>
                </a:cxn>
                <a:cxn ang="0">
                  <a:pos x="204" y="80"/>
                </a:cxn>
                <a:cxn ang="0">
                  <a:pos x="60" y="298"/>
                </a:cxn>
                <a:cxn ang="0">
                  <a:pos x="2" y="561"/>
                </a:cxn>
                <a:cxn ang="0">
                  <a:pos x="13" y="833"/>
                </a:cxn>
                <a:cxn ang="0">
                  <a:pos x="50" y="998"/>
                </a:cxn>
                <a:cxn ang="0">
                  <a:pos x="82" y="1067"/>
                </a:cxn>
                <a:cxn ang="0">
                  <a:pos x="121" y="1130"/>
                </a:cxn>
                <a:cxn ang="0">
                  <a:pos x="180" y="1184"/>
                </a:cxn>
                <a:cxn ang="0">
                  <a:pos x="267" y="1221"/>
                </a:cxn>
                <a:cxn ang="0">
                  <a:pos x="386" y="1240"/>
                </a:cxn>
                <a:cxn ang="0">
                  <a:pos x="503" y="1224"/>
                </a:cxn>
                <a:cxn ang="0">
                  <a:pos x="596" y="1162"/>
                </a:cxn>
                <a:cxn ang="0">
                  <a:pos x="630" y="1101"/>
                </a:cxn>
                <a:cxn ang="0">
                  <a:pos x="617" y="1075"/>
                </a:cxn>
                <a:cxn ang="0">
                  <a:pos x="588" y="1051"/>
                </a:cxn>
                <a:cxn ang="0">
                  <a:pos x="559" y="1032"/>
                </a:cxn>
              </a:cxnLst>
              <a:rect l="0" t="0" r="r" b="b"/>
              <a:pathLst>
                <a:path w="630" h="1240">
                  <a:moveTo>
                    <a:pt x="548" y="1029"/>
                  </a:moveTo>
                  <a:lnTo>
                    <a:pt x="527" y="1029"/>
                  </a:lnTo>
                  <a:lnTo>
                    <a:pt x="508" y="1027"/>
                  </a:lnTo>
                  <a:lnTo>
                    <a:pt x="490" y="1021"/>
                  </a:lnTo>
                  <a:lnTo>
                    <a:pt x="471" y="1016"/>
                  </a:lnTo>
                  <a:lnTo>
                    <a:pt x="455" y="1008"/>
                  </a:lnTo>
                  <a:lnTo>
                    <a:pt x="439" y="998"/>
                  </a:lnTo>
                  <a:lnTo>
                    <a:pt x="424" y="987"/>
                  </a:lnTo>
                  <a:lnTo>
                    <a:pt x="408" y="974"/>
                  </a:lnTo>
                  <a:lnTo>
                    <a:pt x="400" y="960"/>
                  </a:lnTo>
                  <a:lnTo>
                    <a:pt x="386" y="947"/>
                  </a:lnTo>
                  <a:lnTo>
                    <a:pt x="371" y="934"/>
                  </a:lnTo>
                  <a:lnTo>
                    <a:pt x="352" y="920"/>
                  </a:lnTo>
                  <a:lnTo>
                    <a:pt x="333" y="912"/>
                  </a:lnTo>
                  <a:lnTo>
                    <a:pt x="320" y="907"/>
                  </a:lnTo>
                  <a:lnTo>
                    <a:pt x="312" y="907"/>
                  </a:lnTo>
                  <a:lnTo>
                    <a:pt x="312" y="918"/>
                  </a:lnTo>
                  <a:lnTo>
                    <a:pt x="326" y="950"/>
                  </a:lnTo>
                  <a:lnTo>
                    <a:pt x="341" y="976"/>
                  </a:lnTo>
                  <a:lnTo>
                    <a:pt x="363" y="1003"/>
                  </a:lnTo>
                  <a:lnTo>
                    <a:pt x="384" y="1024"/>
                  </a:lnTo>
                  <a:lnTo>
                    <a:pt x="408" y="1045"/>
                  </a:lnTo>
                  <a:lnTo>
                    <a:pt x="434" y="1061"/>
                  </a:lnTo>
                  <a:lnTo>
                    <a:pt x="463" y="1075"/>
                  </a:lnTo>
                  <a:lnTo>
                    <a:pt x="492" y="1088"/>
                  </a:lnTo>
                  <a:lnTo>
                    <a:pt x="450" y="1117"/>
                  </a:lnTo>
                  <a:lnTo>
                    <a:pt x="397" y="1138"/>
                  </a:lnTo>
                  <a:lnTo>
                    <a:pt x="344" y="1149"/>
                  </a:lnTo>
                  <a:lnTo>
                    <a:pt x="288" y="1146"/>
                  </a:lnTo>
                  <a:lnTo>
                    <a:pt x="238" y="1133"/>
                  </a:lnTo>
                  <a:lnTo>
                    <a:pt x="193" y="1107"/>
                  </a:lnTo>
                  <a:lnTo>
                    <a:pt x="159" y="1067"/>
                  </a:lnTo>
                  <a:lnTo>
                    <a:pt x="137" y="1013"/>
                  </a:lnTo>
                  <a:lnTo>
                    <a:pt x="121" y="926"/>
                  </a:lnTo>
                  <a:lnTo>
                    <a:pt x="111" y="838"/>
                  </a:lnTo>
                  <a:lnTo>
                    <a:pt x="103" y="750"/>
                  </a:lnTo>
                  <a:lnTo>
                    <a:pt x="106" y="662"/>
                  </a:lnTo>
                  <a:lnTo>
                    <a:pt x="113" y="575"/>
                  </a:lnTo>
                  <a:lnTo>
                    <a:pt x="129" y="490"/>
                  </a:lnTo>
                  <a:lnTo>
                    <a:pt x="151" y="407"/>
                  </a:lnTo>
                  <a:lnTo>
                    <a:pt x="180" y="330"/>
                  </a:lnTo>
                  <a:lnTo>
                    <a:pt x="219" y="258"/>
                  </a:lnTo>
                  <a:lnTo>
                    <a:pt x="270" y="192"/>
                  </a:lnTo>
                  <a:lnTo>
                    <a:pt x="333" y="133"/>
                  </a:lnTo>
                  <a:lnTo>
                    <a:pt x="410" y="85"/>
                  </a:lnTo>
                  <a:lnTo>
                    <a:pt x="413" y="77"/>
                  </a:lnTo>
                  <a:lnTo>
                    <a:pt x="408" y="64"/>
                  </a:lnTo>
                  <a:lnTo>
                    <a:pt x="397" y="51"/>
                  </a:lnTo>
                  <a:lnTo>
                    <a:pt x="384" y="32"/>
                  </a:lnTo>
                  <a:lnTo>
                    <a:pt x="365" y="19"/>
                  </a:lnTo>
                  <a:lnTo>
                    <a:pt x="347" y="5"/>
                  </a:lnTo>
                  <a:lnTo>
                    <a:pt x="331" y="0"/>
                  </a:lnTo>
                  <a:lnTo>
                    <a:pt x="315" y="3"/>
                  </a:lnTo>
                  <a:lnTo>
                    <a:pt x="204" y="80"/>
                  </a:lnTo>
                  <a:lnTo>
                    <a:pt x="119" y="181"/>
                  </a:lnTo>
                  <a:lnTo>
                    <a:pt x="60" y="298"/>
                  </a:lnTo>
                  <a:lnTo>
                    <a:pt x="21" y="426"/>
                  </a:lnTo>
                  <a:lnTo>
                    <a:pt x="2" y="561"/>
                  </a:lnTo>
                  <a:lnTo>
                    <a:pt x="0" y="700"/>
                  </a:lnTo>
                  <a:lnTo>
                    <a:pt x="13" y="833"/>
                  </a:lnTo>
                  <a:lnTo>
                    <a:pt x="39" y="960"/>
                  </a:lnTo>
                  <a:lnTo>
                    <a:pt x="50" y="998"/>
                  </a:lnTo>
                  <a:lnTo>
                    <a:pt x="63" y="1032"/>
                  </a:lnTo>
                  <a:lnTo>
                    <a:pt x="82" y="1067"/>
                  </a:lnTo>
                  <a:lnTo>
                    <a:pt x="100" y="1101"/>
                  </a:lnTo>
                  <a:lnTo>
                    <a:pt x="121" y="1130"/>
                  </a:lnTo>
                  <a:lnTo>
                    <a:pt x="148" y="1160"/>
                  </a:lnTo>
                  <a:lnTo>
                    <a:pt x="180" y="1184"/>
                  </a:lnTo>
                  <a:lnTo>
                    <a:pt x="214" y="1202"/>
                  </a:lnTo>
                  <a:lnTo>
                    <a:pt x="267" y="1221"/>
                  </a:lnTo>
                  <a:lnTo>
                    <a:pt x="326" y="1234"/>
                  </a:lnTo>
                  <a:lnTo>
                    <a:pt x="386" y="1240"/>
                  </a:lnTo>
                  <a:lnTo>
                    <a:pt x="445" y="1237"/>
                  </a:lnTo>
                  <a:lnTo>
                    <a:pt x="503" y="1224"/>
                  </a:lnTo>
                  <a:lnTo>
                    <a:pt x="553" y="1200"/>
                  </a:lnTo>
                  <a:lnTo>
                    <a:pt x="596" y="1162"/>
                  </a:lnTo>
                  <a:lnTo>
                    <a:pt x="628" y="1115"/>
                  </a:lnTo>
                  <a:lnTo>
                    <a:pt x="630" y="1101"/>
                  </a:lnTo>
                  <a:lnTo>
                    <a:pt x="625" y="1088"/>
                  </a:lnTo>
                  <a:lnTo>
                    <a:pt x="617" y="1075"/>
                  </a:lnTo>
                  <a:lnTo>
                    <a:pt x="604" y="1061"/>
                  </a:lnTo>
                  <a:lnTo>
                    <a:pt x="588" y="1051"/>
                  </a:lnTo>
                  <a:lnTo>
                    <a:pt x="575" y="1040"/>
                  </a:lnTo>
                  <a:lnTo>
                    <a:pt x="559" y="1032"/>
                  </a:lnTo>
                  <a:lnTo>
                    <a:pt x="548" y="102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7" name="Freeform 61"/>
            <p:cNvSpPr>
              <a:spLocks/>
            </p:cNvSpPr>
            <p:nvPr/>
          </p:nvSpPr>
          <p:spPr bwMode="auto">
            <a:xfrm>
              <a:off x="880" y="295"/>
              <a:ext cx="490" cy="117"/>
            </a:xfrm>
            <a:custGeom>
              <a:avLst/>
              <a:gdLst/>
              <a:ahLst/>
              <a:cxnLst>
                <a:cxn ang="0">
                  <a:pos x="0" y="75"/>
                </a:cxn>
                <a:cxn ang="0">
                  <a:pos x="21" y="53"/>
                </a:cxn>
                <a:cxn ang="0">
                  <a:pos x="45" y="37"/>
                </a:cxn>
                <a:cxn ang="0">
                  <a:pos x="72" y="24"/>
                </a:cxn>
                <a:cxn ang="0">
                  <a:pos x="98" y="14"/>
                </a:cxn>
                <a:cxn ang="0">
                  <a:pos x="127" y="6"/>
                </a:cxn>
                <a:cxn ang="0">
                  <a:pos x="159" y="3"/>
                </a:cxn>
                <a:cxn ang="0">
                  <a:pos x="191" y="0"/>
                </a:cxn>
                <a:cxn ang="0">
                  <a:pos x="225" y="0"/>
                </a:cxn>
                <a:cxn ang="0">
                  <a:pos x="257" y="6"/>
                </a:cxn>
                <a:cxn ang="0">
                  <a:pos x="289" y="11"/>
                </a:cxn>
                <a:cxn ang="0">
                  <a:pos x="321" y="16"/>
                </a:cxn>
                <a:cxn ang="0">
                  <a:pos x="352" y="27"/>
                </a:cxn>
                <a:cxn ang="0">
                  <a:pos x="384" y="35"/>
                </a:cxn>
                <a:cxn ang="0">
                  <a:pos x="413" y="48"/>
                </a:cxn>
                <a:cxn ang="0">
                  <a:pos x="440" y="59"/>
                </a:cxn>
                <a:cxn ang="0">
                  <a:pos x="464" y="72"/>
                </a:cxn>
                <a:cxn ang="0">
                  <a:pos x="477" y="83"/>
                </a:cxn>
                <a:cxn ang="0">
                  <a:pos x="488" y="101"/>
                </a:cxn>
                <a:cxn ang="0">
                  <a:pos x="490" y="112"/>
                </a:cxn>
                <a:cxn ang="0">
                  <a:pos x="474" y="107"/>
                </a:cxn>
                <a:cxn ang="0">
                  <a:pos x="453" y="96"/>
                </a:cxn>
                <a:cxn ang="0">
                  <a:pos x="427" y="85"/>
                </a:cxn>
                <a:cxn ang="0">
                  <a:pos x="400" y="75"/>
                </a:cxn>
                <a:cxn ang="0">
                  <a:pos x="374" y="67"/>
                </a:cxn>
                <a:cxn ang="0">
                  <a:pos x="344" y="59"/>
                </a:cxn>
                <a:cxn ang="0">
                  <a:pos x="315" y="53"/>
                </a:cxn>
                <a:cxn ang="0">
                  <a:pos x="284" y="48"/>
                </a:cxn>
                <a:cxn ang="0">
                  <a:pos x="254" y="45"/>
                </a:cxn>
                <a:cxn ang="0">
                  <a:pos x="225" y="45"/>
                </a:cxn>
                <a:cxn ang="0">
                  <a:pos x="193" y="48"/>
                </a:cxn>
                <a:cxn ang="0">
                  <a:pos x="167" y="53"/>
                </a:cxn>
                <a:cxn ang="0">
                  <a:pos x="138" y="59"/>
                </a:cxn>
                <a:cxn ang="0">
                  <a:pos x="114" y="69"/>
                </a:cxn>
                <a:cxn ang="0">
                  <a:pos x="87" y="83"/>
                </a:cxn>
                <a:cxn ang="0">
                  <a:pos x="66" y="99"/>
                </a:cxn>
                <a:cxn ang="0">
                  <a:pos x="48" y="117"/>
                </a:cxn>
                <a:cxn ang="0">
                  <a:pos x="34" y="117"/>
                </a:cxn>
                <a:cxn ang="0">
                  <a:pos x="16" y="104"/>
                </a:cxn>
                <a:cxn ang="0">
                  <a:pos x="3" y="88"/>
                </a:cxn>
                <a:cxn ang="0">
                  <a:pos x="0" y="75"/>
                </a:cxn>
                <a:cxn ang="0">
                  <a:pos x="0" y="75"/>
                </a:cxn>
              </a:cxnLst>
              <a:rect l="0" t="0" r="r" b="b"/>
              <a:pathLst>
                <a:path w="490" h="117">
                  <a:moveTo>
                    <a:pt x="0" y="75"/>
                  </a:moveTo>
                  <a:lnTo>
                    <a:pt x="21" y="53"/>
                  </a:lnTo>
                  <a:lnTo>
                    <a:pt x="45" y="37"/>
                  </a:lnTo>
                  <a:lnTo>
                    <a:pt x="72" y="24"/>
                  </a:lnTo>
                  <a:lnTo>
                    <a:pt x="98" y="14"/>
                  </a:lnTo>
                  <a:lnTo>
                    <a:pt x="127" y="6"/>
                  </a:lnTo>
                  <a:lnTo>
                    <a:pt x="159" y="3"/>
                  </a:lnTo>
                  <a:lnTo>
                    <a:pt x="191" y="0"/>
                  </a:lnTo>
                  <a:lnTo>
                    <a:pt x="225" y="0"/>
                  </a:lnTo>
                  <a:lnTo>
                    <a:pt x="257" y="6"/>
                  </a:lnTo>
                  <a:lnTo>
                    <a:pt x="289" y="11"/>
                  </a:lnTo>
                  <a:lnTo>
                    <a:pt x="321" y="16"/>
                  </a:lnTo>
                  <a:lnTo>
                    <a:pt x="352" y="27"/>
                  </a:lnTo>
                  <a:lnTo>
                    <a:pt x="384" y="35"/>
                  </a:lnTo>
                  <a:lnTo>
                    <a:pt x="413" y="48"/>
                  </a:lnTo>
                  <a:lnTo>
                    <a:pt x="440" y="59"/>
                  </a:lnTo>
                  <a:lnTo>
                    <a:pt x="464" y="72"/>
                  </a:lnTo>
                  <a:lnTo>
                    <a:pt x="477" y="83"/>
                  </a:lnTo>
                  <a:lnTo>
                    <a:pt x="488" y="101"/>
                  </a:lnTo>
                  <a:lnTo>
                    <a:pt x="490" y="112"/>
                  </a:lnTo>
                  <a:lnTo>
                    <a:pt x="474" y="107"/>
                  </a:lnTo>
                  <a:lnTo>
                    <a:pt x="453" y="96"/>
                  </a:lnTo>
                  <a:lnTo>
                    <a:pt x="427" y="85"/>
                  </a:lnTo>
                  <a:lnTo>
                    <a:pt x="400" y="75"/>
                  </a:lnTo>
                  <a:lnTo>
                    <a:pt x="374" y="67"/>
                  </a:lnTo>
                  <a:lnTo>
                    <a:pt x="344" y="59"/>
                  </a:lnTo>
                  <a:lnTo>
                    <a:pt x="315" y="53"/>
                  </a:lnTo>
                  <a:lnTo>
                    <a:pt x="284" y="48"/>
                  </a:lnTo>
                  <a:lnTo>
                    <a:pt x="254" y="45"/>
                  </a:lnTo>
                  <a:lnTo>
                    <a:pt x="225" y="45"/>
                  </a:lnTo>
                  <a:lnTo>
                    <a:pt x="193" y="48"/>
                  </a:lnTo>
                  <a:lnTo>
                    <a:pt x="167" y="53"/>
                  </a:lnTo>
                  <a:lnTo>
                    <a:pt x="138" y="59"/>
                  </a:lnTo>
                  <a:lnTo>
                    <a:pt x="114" y="69"/>
                  </a:lnTo>
                  <a:lnTo>
                    <a:pt x="87" y="83"/>
                  </a:lnTo>
                  <a:lnTo>
                    <a:pt x="66" y="99"/>
                  </a:lnTo>
                  <a:lnTo>
                    <a:pt x="48" y="117"/>
                  </a:lnTo>
                  <a:lnTo>
                    <a:pt x="34" y="117"/>
                  </a:lnTo>
                  <a:lnTo>
                    <a:pt x="16" y="104"/>
                  </a:lnTo>
                  <a:lnTo>
                    <a:pt x="3" y="88"/>
                  </a:lnTo>
                  <a:lnTo>
                    <a:pt x="0" y="7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6" name="Freeform 60"/>
            <p:cNvSpPr>
              <a:spLocks/>
            </p:cNvSpPr>
            <p:nvPr/>
          </p:nvSpPr>
          <p:spPr bwMode="auto">
            <a:xfrm>
              <a:off x="819" y="824"/>
              <a:ext cx="183" cy="165"/>
            </a:xfrm>
            <a:custGeom>
              <a:avLst/>
              <a:gdLst/>
              <a:ahLst/>
              <a:cxnLst>
                <a:cxn ang="0">
                  <a:pos x="183" y="83"/>
                </a:cxn>
                <a:cxn ang="0">
                  <a:pos x="175" y="70"/>
                </a:cxn>
                <a:cxn ang="0">
                  <a:pos x="167" y="54"/>
                </a:cxn>
                <a:cxn ang="0">
                  <a:pos x="156" y="40"/>
                </a:cxn>
                <a:cxn ang="0">
                  <a:pos x="146" y="27"/>
                </a:cxn>
                <a:cxn ang="0">
                  <a:pos x="133" y="16"/>
                </a:cxn>
                <a:cxn ang="0">
                  <a:pos x="117" y="8"/>
                </a:cxn>
                <a:cxn ang="0">
                  <a:pos x="101" y="3"/>
                </a:cxn>
                <a:cxn ang="0">
                  <a:pos x="85" y="0"/>
                </a:cxn>
                <a:cxn ang="0">
                  <a:pos x="61" y="6"/>
                </a:cxn>
                <a:cxn ang="0">
                  <a:pos x="40" y="16"/>
                </a:cxn>
                <a:cxn ang="0">
                  <a:pos x="24" y="30"/>
                </a:cxn>
                <a:cxn ang="0">
                  <a:pos x="11" y="48"/>
                </a:cxn>
                <a:cxn ang="0">
                  <a:pos x="0" y="70"/>
                </a:cxn>
                <a:cxn ang="0">
                  <a:pos x="0" y="91"/>
                </a:cxn>
                <a:cxn ang="0">
                  <a:pos x="5" y="112"/>
                </a:cxn>
                <a:cxn ang="0">
                  <a:pos x="21" y="133"/>
                </a:cxn>
                <a:cxn ang="0">
                  <a:pos x="34" y="147"/>
                </a:cxn>
                <a:cxn ang="0">
                  <a:pos x="50" y="155"/>
                </a:cxn>
                <a:cxn ang="0">
                  <a:pos x="66" y="160"/>
                </a:cxn>
                <a:cxn ang="0">
                  <a:pos x="82" y="165"/>
                </a:cxn>
                <a:cxn ang="0">
                  <a:pos x="98" y="165"/>
                </a:cxn>
                <a:cxn ang="0">
                  <a:pos x="117" y="165"/>
                </a:cxn>
                <a:cxn ang="0">
                  <a:pos x="133" y="163"/>
                </a:cxn>
                <a:cxn ang="0">
                  <a:pos x="151" y="157"/>
                </a:cxn>
                <a:cxn ang="0">
                  <a:pos x="154" y="149"/>
                </a:cxn>
                <a:cxn ang="0">
                  <a:pos x="143" y="133"/>
                </a:cxn>
                <a:cxn ang="0">
                  <a:pos x="125" y="120"/>
                </a:cxn>
                <a:cxn ang="0">
                  <a:pos x="109" y="115"/>
                </a:cxn>
                <a:cxn ang="0">
                  <a:pos x="95" y="118"/>
                </a:cxn>
                <a:cxn ang="0">
                  <a:pos x="79" y="120"/>
                </a:cxn>
                <a:cxn ang="0">
                  <a:pos x="66" y="120"/>
                </a:cxn>
                <a:cxn ang="0">
                  <a:pos x="50" y="120"/>
                </a:cxn>
                <a:cxn ang="0">
                  <a:pos x="50" y="120"/>
                </a:cxn>
                <a:cxn ang="0">
                  <a:pos x="50" y="120"/>
                </a:cxn>
                <a:cxn ang="0">
                  <a:pos x="50" y="120"/>
                </a:cxn>
                <a:cxn ang="0">
                  <a:pos x="48" y="120"/>
                </a:cxn>
                <a:cxn ang="0">
                  <a:pos x="50" y="110"/>
                </a:cxn>
                <a:cxn ang="0">
                  <a:pos x="53" y="102"/>
                </a:cxn>
                <a:cxn ang="0">
                  <a:pos x="56" y="91"/>
                </a:cxn>
                <a:cxn ang="0">
                  <a:pos x="61" y="83"/>
                </a:cxn>
                <a:cxn ang="0">
                  <a:pos x="69" y="72"/>
                </a:cxn>
                <a:cxn ang="0">
                  <a:pos x="79" y="62"/>
                </a:cxn>
                <a:cxn ang="0">
                  <a:pos x="93" y="54"/>
                </a:cxn>
                <a:cxn ang="0">
                  <a:pos x="106" y="48"/>
                </a:cxn>
                <a:cxn ang="0">
                  <a:pos x="111" y="46"/>
                </a:cxn>
                <a:cxn ang="0">
                  <a:pos x="117" y="46"/>
                </a:cxn>
                <a:cxn ang="0">
                  <a:pos x="125" y="46"/>
                </a:cxn>
                <a:cxn ang="0">
                  <a:pos x="130" y="46"/>
                </a:cxn>
                <a:cxn ang="0">
                  <a:pos x="130" y="48"/>
                </a:cxn>
                <a:cxn ang="0">
                  <a:pos x="133" y="48"/>
                </a:cxn>
                <a:cxn ang="0">
                  <a:pos x="133" y="51"/>
                </a:cxn>
                <a:cxn ang="0">
                  <a:pos x="133" y="54"/>
                </a:cxn>
                <a:cxn ang="0">
                  <a:pos x="138" y="64"/>
                </a:cxn>
                <a:cxn ang="0">
                  <a:pos x="146" y="72"/>
                </a:cxn>
                <a:cxn ang="0">
                  <a:pos x="154" y="80"/>
                </a:cxn>
                <a:cxn ang="0">
                  <a:pos x="164" y="86"/>
                </a:cxn>
                <a:cxn ang="0">
                  <a:pos x="170" y="88"/>
                </a:cxn>
                <a:cxn ang="0">
                  <a:pos x="178" y="91"/>
                </a:cxn>
                <a:cxn ang="0">
                  <a:pos x="183" y="88"/>
                </a:cxn>
                <a:cxn ang="0">
                  <a:pos x="183" y="83"/>
                </a:cxn>
              </a:cxnLst>
              <a:rect l="0" t="0" r="r" b="b"/>
              <a:pathLst>
                <a:path w="183" h="165">
                  <a:moveTo>
                    <a:pt x="183" y="83"/>
                  </a:moveTo>
                  <a:lnTo>
                    <a:pt x="175" y="70"/>
                  </a:lnTo>
                  <a:lnTo>
                    <a:pt x="167" y="54"/>
                  </a:lnTo>
                  <a:lnTo>
                    <a:pt x="156" y="40"/>
                  </a:lnTo>
                  <a:lnTo>
                    <a:pt x="146" y="27"/>
                  </a:lnTo>
                  <a:lnTo>
                    <a:pt x="133" y="16"/>
                  </a:lnTo>
                  <a:lnTo>
                    <a:pt x="117" y="8"/>
                  </a:lnTo>
                  <a:lnTo>
                    <a:pt x="101" y="3"/>
                  </a:lnTo>
                  <a:lnTo>
                    <a:pt x="85" y="0"/>
                  </a:lnTo>
                  <a:lnTo>
                    <a:pt x="61" y="6"/>
                  </a:lnTo>
                  <a:lnTo>
                    <a:pt x="40" y="16"/>
                  </a:lnTo>
                  <a:lnTo>
                    <a:pt x="24" y="30"/>
                  </a:lnTo>
                  <a:lnTo>
                    <a:pt x="11" y="48"/>
                  </a:lnTo>
                  <a:lnTo>
                    <a:pt x="0" y="70"/>
                  </a:lnTo>
                  <a:lnTo>
                    <a:pt x="0" y="91"/>
                  </a:lnTo>
                  <a:lnTo>
                    <a:pt x="5" y="112"/>
                  </a:lnTo>
                  <a:lnTo>
                    <a:pt x="21" y="133"/>
                  </a:lnTo>
                  <a:lnTo>
                    <a:pt x="34" y="147"/>
                  </a:lnTo>
                  <a:lnTo>
                    <a:pt x="50" y="155"/>
                  </a:lnTo>
                  <a:lnTo>
                    <a:pt x="66" y="160"/>
                  </a:lnTo>
                  <a:lnTo>
                    <a:pt x="82" y="165"/>
                  </a:lnTo>
                  <a:lnTo>
                    <a:pt x="98" y="165"/>
                  </a:lnTo>
                  <a:lnTo>
                    <a:pt x="117" y="165"/>
                  </a:lnTo>
                  <a:lnTo>
                    <a:pt x="133" y="163"/>
                  </a:lnTo>
                  <a:lnTo>
                    <a:pt x="151" y="157"/>
                  </a:lnTo>
                  <a:lnTo>
                    <a:pt x="154" y="149"/>
                  </a:lnTo>
                  <a:lnTo>
                    <a:pt x="143" y="133"/>
                  </a:lnTo>
                  <a:lnTo>
                    <a:pt x="125" y="120"/>
                  </a:lnTo>
                  <a:lnTo>
                    <a:pt x="109" y="115"/>
                  </a:lnTo>
                  <a:lnTo>
                    <a:pt x="95" y="118"/>
                  </a:lnTo>
                  <a:lnTo>
                    <a:pt x="79" y="120"/>
                  </a:lnTo>
                  <a:lnTo>
                    <a:pt x="66" y="120"/>
                  </a:lnTo>
                  <a:lnTo>
                    <a:pt x="50" y="120"/>
                  </a:lnTo>
                  <a:lnTo>
                    <a:pt x="48" y="120"/>
                  </a:lnTo>
                  <a:lnTo>
                    <a:pt x="50" y="110"/>
                  </a:lnTo>
                  <a:lnTo>
                    <a:pt x="53" y="102"/>
                  </a:lnTo>
                  <a:lnTo>
                    <a:pt x="56" y="91"/>
                  </a:lnTo>
                  <a:lnTo>
                    <a:pt x="61" y="83"/>
                  </a:lnTo>
                  <a:lnTo>
                    <a:pt x="69" y="72"/>
                  </a:lnTo>
                  <a:lnTo>
                    <a:pt x="79" y="62"/>
                  </a:lnTo>
                  <a:lnTo>
                    <a:pt x="93" y="54"/>
                  </a:lnTo>
                  <a:lnTo>
                    <a:pt x="106" y="48"/>
                  </a:lnTo>
                  <a:lnTo>
                    <a:pt x="111" y="46"/>
                  </a:lnTo>
                  <a:lnTo>
                    <a:pt x="117" y="46"/>
                  </a:lnTo>
                  <a:lnTo>
                    <a:pt x="125" y="46"/>
                  </a:lnTo>
                  <a:lnTo>
                    <a:pt x="130" y="46"/>
                  </a:lnTo>
                  <a:lnTo>
                    <a:pt x="130" y="48"/>
                  </a:lnTo>
                  <a:lnTo>
                    <a:pt x="133" y="48"/>
                  </a:lnTo>
                  <a:lnTo>
                    <a:pt x="133" y="51"/>
                  </a:lnTo>
                  <a:lnTo>
                    <a:pt x="133" y="54"/>
                  </a:lnTo>
                  <a:lnTo>
                    <a:pt x="138" y="64"/>
                  </a:lnTo>
                  <a:lnTo>
                    <a:pt x="146" y="72"/>
                  </a:lnTo>
                  <a:lnTo>
                    <a:pt x="154" y="80"/>
                  </a:lnTo>
                  <a:lnTo>
                    <a:pt x="164" y="86"/>
                  </a:lnTo>
                  <a:lnTo>
                    <a:pt x="170" y="88"/>
                  </a:lnTo>
                  <a:lnTo>
                    <a:pt x="178" y="91"/>
                  </a:lnTo>
                  <a:lnTo>
                    <a:pt x="183" y="88"/>
                  </a:lnTo>
                  <a:lnTo>
                    <a:pt x="183" y="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5" name="Freeform 59"/>
            <p:cNvSpPr>
              <a:spLocks/>
            </p:cNvSpPr>
            <p:nvPr/>
          </p:nvSpPr>
          <p:spPr bwMode="auto">
            <a:xfrm>
              <a:off x="856" y="944"/>
              <a:ext cx="3" cy="1"/>
            </a:xfrm>
            <a:custGeom>
              <a:avLst/>
              <a:gdLst/>
              <a:ahLst/>
              <a:cxnLst>
                <a:cxn ang="0">
                  <a:pos x="3" y="0"/>
                </a:cxn>
                <a:cxn ang="0">
                  <a:pos x="0" y="0"/>
                </a:cxn>
                <a:cxn ang="0">
                  <a:pos x="0" y="0"/>
                </a:cxn>
                <a:cxn ang="0">
                  <a:pos x="0" y="0"/>
                </a:cxn>
                <a:cxn ang="0">
                  <a:pos x="3" y="0"/>
                </a:cxn>
                <a:cxn ang="0">
                  <a:pos x="3" y="0"/>
                </a:cxn>
              </a:cxnLst>
              <a:rect l="0" t="0" r="r" b="b"/>
              <a:pathLst>
                <a:path w="3">
                  <a:moveTo>
                    <a:pt x="3" y="0"/>
                  </a:moveTo>
                  <a:lnTo>
                    <a:pt x="0" y="0"/>
                  </a:lnTo>
                  <a:lnTo>
                    <a:pt x="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4" name="Freeform 58"/>
            <p:cNvSpPr>
              <a:spLocks/>
            </p:cNvSpPr>
            <p:nvPr/>
          </p:nvSpPr>
          <p:spPr bwMode="auto">
            <a:xfrm>
              <a:off x="1039" y="1495"/>
              <a:ext cx="101" cy="228"/>
            </a:xfrm>
            <a:custGeom>
              <a:avLst/>
              <a:gdLst/>
              <a:ahLst/>
              <a:cxnLst>
                <a:cxn ang="0">
                  <a:pos x="101" y="34"/>
                </a:cxn>
                <a:cxn ang="0">
                  <a:pos x="72" y="74"/>
                </a:cxn>
                <a:cxn ang="0">
                  <a:pos x="56" y="125"/>
                </a:cxn>
                <a:cxn ang="0">
                  <a:pos x="48" y="175"/>
                </a:cxn>
                <a:cxn ang="0">
                  <a:pos x="42" y="226"/>
                </a:cxn>
                <a:cxn ang="0">
                  <a:pos x="34" y="228"/>
                </a:cxn>
                <a:cxn ang="0">
                  <a:pos x="19" y="220"/>
                </a:cxn>
                <a:cxn ang="0">
                  <a:pos x="5" y="207"/>
                </a:cxn>
                <a:cxn ang="0">
                  <a:pos x="0" y="197"/>
                </a:cxn>
                <a:cxn ang="0">
                  <a:pos x="8" y="146"/>
                </a:cxn>
                <a:cxn ang="0">
                  <a:pos x="16" y="90"/>
                </a:cxn>
                <a:cxn ang="0">
                  <a:pos x="32" y="40"/>
                </a:cxn>
                <a:cxn ang="0">
                  <a:pos x="61" y="0"/>
                </a:cxn>
                <a:cxn ang="0">
                  <a:pos x="72" y="0"/>
                </a:cxn>
                <a:cxn ang="0">
                  <a:pos x="87" y="10"/>
                </a:cxn>
                <a:cxn ang="0">
                  <a:pos x="98" y="24"/>
                </a:cxn>
                <a:cxn ang="0">
                  <a:pos x="101" y="34"/>
                </a:cxn>
                <a:cxn ang="0">
                  <a:pos x="101" y="34"/>
                </a:cxn>
              </a:cxnLst>
              <a:rect l="0" t="0" r="r" b="b"/>
              <a:pathLst>
                <a:path w="101" h="228">
                  <a:moveTo>
                    <a:pt x="101" y="34"/>
                  </a:moveTo>
                  <a:lnTo>
                    <a:pt x="72" y="74"/>
                  </a:lnTo>
                  <a:lnTo>
                    <a:pt x="56" y="125"/>
                  </a:lnTo>
                  <a:lnTo>
                    <a:pt x="48" y="175"/>
                  </a:lnTo>
                  <a:lnTo>
                    <a:pt x="42" y="226"/>
                  </a:lnTo>
                  <a:lnTo>
                    <a:pt x="34" y="228"/>
                  </a:lnTo>
                  <a:lnTo>
                    <a:pt x="19" y="220"/>
                  </a:lnTo>
                  <a:lnTo>
                    <a:pt x="5" y="207"/>
                  </a:lnTo>
                  <a:lnTo>
                    <a:pt x="0" y="197"/>
                  </a:lnTo>
                  <a:lnTo>
                    <a:pt x="8" y="146"/>
                  </a:lnTo>
                  <a:lnTo>
                    <a:pt x="16" y="90"/>
                  </a:lnTo>
                  <a:lnTo>
                    <a:pt x="32" y="40"/>
                  </a:lnTo>
                  <a:lnTo>
                    <a:pt x="61" y="0"/>
                  </a:lnTo>
                  <a:lnTo>
                    <a:pt x="72" y="0"/>
                  </a:lnTo>
                  <a:lnTo>
                    <a:pt x="87" y="10"/>
                  </a:lnTo>
                  <a:lnTo>
                    <a:pt x="98" y="24"/>
                  </a:lnTo>
                  <a:lnTo>
                    <a:pt x="101" y="3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3" name="Freeform 57"/>
            <p:cNvSpPr>
              <a:spLocks/>
            </p:cNvSpPr>
            <p:nvPr/>
          </p:nvSpPr>
          <p:spPr bwMode="auto">
            <a:xfrm>
              <a:off x="1288" y="537"/>
              <a:ext cx="453" cy="926"/>
            </a:xfrm>
            <a:custGeom>
              <a:avLst/>
              <a:gdLst/>
              <a:ahLst/>
              <a:cxnLst>
                <a:cxn ang="0">
                  <a:pos x="159" y="56"/>
                </a:cxn>
                <a:cxn ang="0">
                  <a:pos x="202" y="120"/>
                </a:cxn>
                <a:cxn ang="0">
                  <a:pos x="255" y="186"/>
                </a:cxn>
                <a:cxn ang="0">
                  <a:pos x="308" y="256"/>
                </a:cxn>
                <a:cxn ang="0">
                  <a:pos x="361" y="325"/>
                </a:cxn>
                <a:cxn ang="0">
                  <a:pos x="406" y="397"/>
                </a:cxn>
                <a:cxn ang="0">
                  <a:pos x="440" y="471"/>
                </a:cxn>
                <a:cxn ang="0">
                  <a:pos x="453" y="548"/>
                </a:cxn>
                <a:cxn ang="0">
                  <a:pos x="443" y="628"/>
                </a:cxn>
                <a:cxn ang="0">
                  <a:pos x="422" y="689"/>
                </a:cxn>
                <a:cxn ang="0">
                  <a:pos x="390" y="748"/>
                </a:cxn>
                <a:cxn ang="0">
                  <a:pos x="353" y="806"/>
                </a:cxn>
                <a:cxn ang="0">
                  <a:pos x="308" y="854"/>
                </a:cxn>
                <a:cxn ang="0">
                  <a:pos x="257" y="894"/>
                </a:cxn>
                <a:cxn ang="0">
                  <a:pos x="199" y="920"/>
                </a:cxn>
                <a:cxn ang="0">
                  <a:pos x="138" y="926"/>
                </a:cxn>
                <a:cxn ang="0">
                  <a:pos x="69" y="912"/>
                </a:cxn>
                <a:cxn ang="0">
                  <a:pos x="56" y="905"/>
                </a:cxn>
                <a:cxn ang="0">
                  <a:pos x="40" y="891"/>
                </a:cxn>
                <a:cxn ang="0">
                  <a:pos x="24" y="875"/>
                </a:cxn>
                <a:cxn ang="0">
                  <a:pos x="11" y="859"/>
                </a:cxn>
                <a:cxn ang="0">
                  <a:pos x="3" y="843"/>
                </a:cxn>
                <a:cxn ang="0">
                  <a:pos x="0" y="833"/>
                </a:cxn>
                <a:cxn ang="0">
                  <a:pos x="5" y="830"/>
                </a:cxn>
                <a:cxn ang="0">
                  <a:pos x="21" y="833"/>
                </a:cxn>
                <a:cxn ang="0">
                  <a:pos x="85" y="841"/>
                </a:cxn>
                <a:cxn ang="0">
                  <a:pos x="146" y="825"/>
                </a:cxn>
                <a:cxn ang="0">
                  <a:pos x="199" y="787"/>
                </a:cxn>
                <a:cxn ang="0">
                  <a:pos x="247" y="737"/>
                </a:cxn>
                <a:cxn ang="0">
                  <a:pos x="286" y="676"/>
                </a:cxn>
                <a:cxn ang="0">
                  <a:pos x="318" y="612"/>
                </a:cxn>
                <a:cxn ang="0">
                  <a:pos x="342" y="551"/>
                </a:cxn>
                <a:cxn ang="0">
                  <a:pos x="353" y="495"/>
                </a:cxn>
                <a:cxn ang="0">
                  <a:pos x="350" y="434"/>
                </a:cxn>
                <a:cxn ang="0">
                  <a:pos x="329" y="373"/>
                </a:cxn>
                <a:cxn ang="0">
                  <a:pos x="294" y="309"/>
                </a:cxn>
                <a:cxn ang="0">
                  <a:pos x="249" y="248"/>
                </a:cxn>
                <a:cxn ang="0">
                  <a:pos x="202" y="189"/>
                </a:cxn>
                <a:cxn ang="0">
                  <a:pos x="151" y="131"/>
                </a:cxn>
                <a:cxn ang="0">
                  <a:pos x="106" y="75"/>
                </a:cxn>
                <a:cxn ang="0">
                  <a:pos x="72" y="22"/>
                </a:cxn>
                <a:cxn ang="0">
                  <a:pos x="66" y="6"/>
                </a:cxn>
                <a:cxn ang="0">
                  <a:pos x="69" y="0"/>
                </a:cxn>
                <a:cxn ang="0">
                  <a:pos x="82" y="3"/>
                </a:cxn>
                <a:cxn ang="0">
                  <a:pos x="98" y="8"/>
                </a:cxn>
                <a:cxn ang="0">
                  <a:pos x="117" y="19"/>
                </a:cxn>
                <a:cxn ang="0">
                  <a:pos x="135" y="32"/>
                </a:cxn>
                <a:cxn ang="0">
                  <a:pos x="151" y="45"/>
                </a:cxn>
                <a:cxn ang="0">
                  <a:pos x="159" y="56"/>
                </a:cxn>
                <a:cxn ang="0">
                  <a:pos x="159" y="56"/>
                </a:cxn>
              </a:cxnLst>
              <a:rect l="0" t="0" r="r" b="b"/>
              <a:pathLst>
                <a:path w="453" h="926">
                  <a:moveTo>
                    <a:pt x="159" y="56"/>
                  </a:moveTo>
                  <a:lnTo>
                    <a:pt x="202" y="120"/>
                  </a:lnTo>
                  <a:lnTo>
                    <a:pt x="255" y="186"/>
                  </a:lnTo>
                  <a:lnTo>
                    <a:pt x="308" y="256"/>
                  </a:lnTo>
                  <a:lnTo>
                    <a:pt x="361" y="325"/>
                  </a:lnTo>
                  <a:lnTo>
                    <a:pt x="406" y="397"/>
                  </a:lnTo>
                  <a:lnTo>
                    <a:pt x="440" y="471"/>
                  </a:lnTo>
                  <a:lnTo>
                    <a:pt x="453" y="548"/>
                  </a:lnTo>
                  <a:lnTo>
                    <a:pt x="443" y="628"/>
                  </a:lnTo>
                  <a:lnTo>
                    <a:pt x="422" y="689"/>
                  </a:lnTo>
                  <a:lnTo>
                    <a:pt x="390" y="748"/>
                  </a:lnTo>
                  <a:lnTo>
                    <a:pt x="353" y="806"/>
                  </a:lnTo>
                  <a:lnTo>
                    <a:pt x="308" y="854"/>
                  </a:lnTo>
                  <a:lnTo>
                    <a:pt x="257" y="894"/>
                  </a:lnTo>
                  <a:lnTo>
                    <a:pt x="199" y="920"/>
                  </a:lnTo>
                  <a:lnTo>
                    <a:pt x="138" y="926"/>
                  </a:lnTo>
                  <a:lnTo>
                    <a:pt x="69" y="912"/>
                  </a:lnTo>
                  <a:lnTo>
                    <a:pt x="56" y="905"/>
                  </a:lnTo>
                  <a:lnTo>
                    <a:pt x="40" y="891"/>
                  </a:lnTo>
                  <a:lnTo>
                    <a:pt x="24" y="875"/>
                  </a:lnTo>
                  <a:lnTo>
                    <a:pt x="11" y="859"/>
                  </a:lnTo>
                  <a:lnTo>
                    <a:pt x="3" y="843"/>
                  </a:lnTo>
                  <a:lnTo>
                    <a:pt x="0" y="833"/>
                  </a:lnTo>
                  <a:lnTo>
                    <a:pt x="5" y="830"/>
                  </a:lnTo>
                  <a:lnTo>
                    <a:pt x="21" y="833"/>
                  </a:lnTo>
                  <a:lnTo>
                    <a:pt x="85" y="841"/>
                  </a:lnTo>
                  <a:lnTo>
                    <a:pt x="146" y="825"/>
                  </a:lnTo>
                  <a:lnTo>
                    <a:pt x="199" y="787"/>
                  </a:lnTo>
                  <a:lnTo>
                    <a:pt x="247" y="737"/>
                  </a:lnTo>
                  <a:lnTo>
                    <a:pt x="286" y="676"/>
                  </a:lnTo>
                  <a:lnTo>
                    <a:pt x="318" y="612"/>
                  </a:lnTo>
                  <a:lnTo>
                    <a:pt x="342" y="551"/>
                  </a:lnTo>
                  <a:lnTo>
                    <a:pt x="353" y="495"/>
                  </a:lnTo>
                  <a:lnTo>
                    <a:pt x="350" y="434"/>
                  </a:lnTo>
                  <a:lnTo>
                    <a:pt x="329" y="373"/>
                  </a:lnTo>
                  <a:lnTo>
                    <a:pt x="294" y="309"/>
                  </a:lnTo>
                  <a:lnTo>
                    <a:pt x="249" y="248"/>
                  </a:lnTo>
                  <a:lnTo>
                    <a:pt x="202" y="189"/>
                  </a:lnTo>
                  <a:lnTo>
                    <a:pt x="151" y="131"/>
                  </a:lnTo>
                  <a:lnTo>
                    <a:pt x="106" y="75"/>
                  </a:lnTo>
                  <a:lnTo>
                    <a:pt x="72" y="22"/>
                  </a:lnTo>
                  <a:lnTo>
                    <a:pt x="66" y="6"/>
                  </a:lnTo>
                  <a:lnTo>
                    <a:pt x="69" y="0"/>
                  </a:lnTo>
                  <a:lnTo>
                    <a:pt x="82" y="3"/>
                  </a:lnTo>
                  <a:lnTo>
                    <a:pt x="98" y="8"/>
                  </a:lnTo>
                  <a:lnTo>
                    <a:pt x="117" y="19"/>
                  </a:lnTo>
                  <a:lnTo>
                    <a:pt x="135" y="32"/>
                  </a:lnTo>
                  <a:lnTo>
                    <a:pt x="151" y="45"/>
                  </a:lnTo>
                  <a:lnTo>
                    <a:pt x="159" y="5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2" name="Freeform 56"/>
            <p:cNvSpPr>
              <a:spLocks/>
            </p:cNvSpPr>
            <p:nvPr/>
          </p:nvSpPr>
          <p:spPr bwMode="auto">
            <a:xfrm>
              <a:off x="1095" y="543"/>
              <a:ext cx="100" cy="85"/>
            </a:xfrm>
            <a:custGeom>
              <a:avLst/>
              <a:gdLst/>
              <a:ahLst/>
              <a:cxnLst>
                <a:cxn ang="0">
                  <a:pos x="100" y="34"/>
                </a:cxn>
                <a:cxn ang="0">
                  <a:pos x="98" y="34"/>
                </a:cxn>
                <a:cxn ang="0">
                  <a:pos x="90" y="34"/>
                </a:cxn>
                <a:cxn ang="0">
                  <a:pos x="79" y="34"/>
                </a:cxn>
                <a:cxn ang="0">
                  <a:pos x="63" y="37"/>
                </a:cxn>
                <a:cxn ang="0">
                  <a:pos x="47" y="42"/>
                </a:cxn>
                <a:cxn ang="0">
                  <a:pos x="31" y="50"/>
                </a:cxn>
                <a:cxn ang="0">
                  <a:pos x="16" y="66"/>
                </a:cxn>
                <a:cxn ang="0">
                  <a:pos x="0" y="85"/>
                </a:cxn>
                <a:cxn ang="0">
                  <a:pos x="0" y="82"/>
                </a:cxn>
                <a:cxn ang="0">
                  <a:pos x="2" y="71"/>
                </a:cxn>
                <a:cxn ang="0">
                  <a:pos x="8" y="58"/>
                </a:cxn>
                <a:cxn ang="0">
                  <a:pos x="16" y="45"/>
                </a:cxn>
                <a:cxn ang="0">
                  <a:pos x="29" y="29"/>
                </a:cxn>
                <a:cxn ang="0">
                  <a:pos x="47" y="16"/>
                </a:cxn>
                <a:cxn ang="0">
                  <a:pos x="71" y="5"/>
                </a:cxn>
                <a:cxn ang="0">
                  <a:pos x="100" y="0"/>
                </a:cxn>
                <a:cxn ang="0">
                  <a:pos x="100" y="34"/>
                </a:cxn>
              </a:cxnLst>
              <a:rect l="0" t="0" r="r" b="b"/>
              <a:pathLst>
                <a:path w="100" h="85">
                  <a:moveTo>
                    <a:pt x="100" y="34"/>
                  </a:moveTo>
                  <a:lnTo>
                    <a:pt x="98" y="34"/>
                  </a:lnTo>
                  <a:lnTo>
                    <a:pt x="90" y="34"/>
                  </a:lnTo>
                  <a:lnTo>
                    <a:pt x="79" y="34"/>
                  </a:lnTo>
                  <a:lnTo>
                    <a:pt x="63" y="37"/>
                  </a:lnTo>
                  <a:lnTo>
                    <a:pt x="47" y="42"/>
                  </a:lnTo>
                  <a:lnTo>
                    <a:pt x="31" y="50"/>
                  </a:lnTo>
                  <a:lnTo>
                    <a:pt x="16" y="66"/>
                  </a:lnTo>
                  <a:lnTo>
                    <a:pt x="0" y="85"/>
                  </a:lnTo>
                  <a:lnTo>
                    <a:pt x="0" y="82"/>
                  </a:lnTo>
                  <a:lnTo>
                    <a:pt x="2" y="71"/>
                  </a:lnTo>
                  <a:lnTo>
                    <a:pt x="8" y="58"/>
                  </a:lnTo>
                  <a:lnTo>
                    <a:pt x="16" y="45"/>
                  </a:lnTo>
                  <a:lnTo>
                    <a:pt x="29" y="29"/>
                  </a:lnTo>
                  <a:lnTo>
                    <a:pt x="47" y="16"/>
                  </a:lnTo>
                  <a:lnTo>
                    <a:pt x="71" y="5"/>
                  </a:lnTo>
                  <a:lnTo>
                    <a:pt x="100" y="0"/>
                  </a:lnTo>
                  <a:lnTo>
                    <a:pt x="100" y="3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1" name="Freeform 55"/>
            <p:cNvSpPr>
              <a:spLocks/>
            </p:cNvSpPr>
            <p:nvPr/>
          </p:nvSpPr>
          <p:spPr bwMode="auto">
            <a:xfrm>
              <a:off x="1312" y="582"/>
              <a:ext cx="64" cy="64"/>
            </a:xfrm>
            <a:custGeom>
              <a:avLst/>
              <a:gdLst/>
              <a:ahLst/>
              <a:cxnLst>
                <a:cxn ang="0">
                  <a:pos x="64" y="64"/>
                </a:cxn>
                <a:cxn ang="0">
                  <a:pos x="11" y="0"/>
                </a:cxn>
                <a:cxn ang="0">
                  <a:pos x="0" y="54"/>
                </a:cxn>
                <a:cxn ang="0">
                  <a:pos x="64" y="64"/>
                </a:cxn>
              </a:cxnLst>
              <a:rect l="0" t="0" r="r" b="b"/>
              <a:pathLst>
                <a:path w="64" h="64">
                  <a:moveTo>
                    <a:pt x="64" y="64"/>
                  </a:moveTo>
                  <a:lnTo>
                    <a:pt x="11" y="0"/>
                  </a:lnTo>
                  <a:lnTo>
                    <a:pt x="0" y="54"/>
                  </a:lnTo>
                  <a:lnTo>
                    <a:pt x="64" y="6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50" name="Freeform 54"/>
            <p:cNvSpPr>
              <a:spLocks/>
            </p:cNvSpPr>
            <p:nvPr/>
          </p:nvSpPr>
          <p:spPr bwMode="auto">
            <a:xfrm>
              <a:off x="1026" y="1149"/>
              <a:ext cx="8" cy="27"/>
            </a:xfrm>
            <a:custGeom>
              <a:avLst/>
              <a:gdLst/>
              <a:ahLst/>
              <a:cxnLst>
                <a:cxn ang="0">
                  <a:pos x="8" y="0"/>
                </a:cxn>
                <a:cxn ang="0">
                  <a:pos x="8" y="3"/>
                </a:cxn>
                <a:cxn ang="0">
                  <a:pos x="5" y="8"/>
                </a:cxn>
                <a:cxn ang="0">
                  <a:pos x="2" y="16"/>
                </a:cxn>
                <a:cxn ang="0">
                  <a:pos x="0" y="27"/>
                </a:cxn>
                <a:cxn ang="0">
                  <a:pos x="0" y="21"/>
                </a:cxn>
                <a:cxn ang="0">
                  <a:pos x="2" y="13"/>
                </a:cxn>
                <a:cxn ang="0">
                  <a:pos x="5" y="5"/>
                </a:cxn>
                <a:cxn ang="0">
                  <a:pos x="8" y="0"/>
                </a:cxn>
              </a:cxnLst>
              <a:rect l="0" t="0" r="r" b="b"/>
              <a:pathLst>
                <a:path w="8" h="27">
                  <a:moveTo>
                    <a:pt x="8" y="0"/>
                  </a:moveTo>
                  <a:lnTo>
                    <a:pt x="8" y="3"/>
                  </a:lnTo>
                  <a:lnTo>
                    <a:pt x="5" y="8"/>
                  </a:lnTo>
                  <a:lnTo>
                    <a:pt x="2" y="16"/>
                  </a:lnTo>
                  <a:lnTo>
                    <a:pt x="0" y="27"/>
                  </a:lnTo>
                  <a:lnTo>
                    <a:pt x="0" y="21"/>
                  </a:lnTo>
                  <a:lnTo>
                    <a:pt x="2" y="13"/>
                  </a:lnTo>
                  <a:lnTo>
                    <a:pt x="5" y="5"/>
                  </a:lnTo>
                  <a:lnTo>
                    <a:pt x="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9" name="Freeform 53"/>
            <p:cNvSpPr>
              <a:spLocks/>
            </p:cNvSpPr>
            <p:nvPr/>
          </p:nvSpPr>
          <p:spPr bwMode="auto">
            <a:xfrm>
              <a:off x="1026" y="1176"/>
              <a:ext cx="217" cy="188"/>
            </a:xfrm>
            <a:custGeom>
              <a:avLst/>
              <a:gdLst/>
              <a:ahLst/>
              <a:cxnLst>
                <a:cxn ang="0">
                  <a:pos x="63" y="63"/>
                </a:cxn>
                <a:cxn ang="0">
                  <a:pos x="45" y="53"/>
                </a:cxn>
                <a:cxn ang="0">
                  <a:pos x="26" y="37"/>
                </a:cxn>
                <a:cxn ang="0">
                  <a:pos x="8" y="18"/>
                </a:cxn>
                <a:cxn ang="0">
                  <a:pos x="0" y="0"/>
                </a:cxn>
                <a:cxn ang="0">
                  <a:pos x="0" y="23"/>
                </a:cxn>
                <a:cxn ang="0">
                  <a:pos x="10" y="53"/>
                </a:cxn>
                <a:cxn ang="0">
                  <a:pos x="32" y="85"/>
                </a:cxn>
                <a:cxn ang="0">
                  <a:pos x="74" y="114"/>
                </a:cxn>
                <a:cxn ang="0">
                  <a:pos x="47" y="109"/>
                </a:cxn>
                <a:cxn ang="0">
                  <a:pos x="85" y="186"/>
                </a:cxn>
                <a:cxn ang="0">
                  <a:pos x="111" y="188"/>
                </a:cxn>
                <a:cxn ang="0">
                  <a:pos x="127" y="172"/>
                </a:cxn>
                <a:cxn ang="0">
                  <a:pos x="132" y="151"/>
                </a:cxn>
                <a:cxn ang="0">
                  <a:pos x="135" y="130"/>
                </a:cxn>
                <a:cxn ang="0">
                  <a:pos x="138" y="122"/>
                </a:cxn>
                <a:cxn ang="0">
                  <a:pos x="140" y="111"/>
                </a:cxn>
                <a:cxn ang="0">
                  <a:pos x="140" y="101"/>
                </a:cxn>
                <a:cxn ang="0">
                  <a:pos x="138" y="90"/>
                </a:cxn>
                <a:cxn ang="0">
                  <a:pos x="156" y="87"/>
                </a:cxn>
                <a:cxn ang="0">
                  <a:pos x="172" y="82"/>
                </a:cxn>
                <a:cxn ang="0">
                  <a:pos x="185" y="77"/>
                </a:cxn>
                <a:cxn ang="0">
                  <a:pos x="198" y="71"/>
                </a:cxn>
                <a:cxn ang="0">
                  <a:pos x="206" y="63"/>
                </a:cxn>
                <a:cxn ang="0">
                  <a:pos x="212" y="58"/>
                </a:cxn>
                <a:cxn ang="0">
                  <a:pos x="217" y="55"/>
                </a:cxn>
                <a:cxn ang="0">
                  <a:pos x="217" y="53"/>
                </a:cxn>
                <a:cxn ang="0">
                  <a:pos x="214" y="31"/>
                </a:cxn>
                <a:cxn ang="0">
                  <a:pos x="204" y="21"/>
                </a:cxn>
                <a:cxn ang="0">
                  <a:pos x="185" y="18"/>
                </a:cxn>
                <a:cxn ang="0">
                  <a:pos x="161" y="21"/>
                </a:cxn>
                <a:cxn ang="0">
                  <a:pos x="135" y="31"/>
                </a:cxn>
                <a:cxn ang="0">
                  <a:pos x="108" y="42"/>
                </a:cxn>
                <a:cxn ang="0">
                  <a:pos x="85" y="53"/>
                </a:cxn>
                <a:cxn ang="0">
                  <a:pos x="63" y="63"/>
                </a:cxn>
              </a:cxnLst>
              <a:rect l="0" t="0" r="r" b="b"/>
              <a:pathLst>
                <a:path w="217" h="188">
                  <a:moveTo>
                    <a:pt x="63" y="63"/>
                  </a:moveTo>
                  <a:lnTo>
                    <a:pt x="45" y="53"/>
                  </a:lnTo>
                  <a:lnTo>
                    <a:pt x="26" y="37"/>
                  </a:lnTo>
                  <a:lnTo>
                    <a:pt x="8" y="18"/>
                  </a:lnTo>
                  <a:lnTo>
                    <a:pt x="0" y="0"/>
                  </a:lnTo>
                  <a:lnTo>
                    <a:pt x="0" y="23"/>
                  </a:lnTo>
                  <a:lnTo>
                    <a:pt x="10" y="53"/>
                  </a:lnTo>
                  <a:lnTo>
                    <a:pt x="32" y="85"/>
                  </a:lnTo>
                  <a:lnTo>
                    <a:pt x="74" y="114"/>
                  </a:lnTo>
                  <a:lnTo>
                    <a:pt x="47" y="109"/>
                  </a:lnTo>
                  <a:lnTo>
                    <a:pt x="85" y="186"/>
                  </a:lnTo>
                  <a:lnTo>
                    <a:pt x="111" y="188"/>
                  </a:lnTo>
                  <a:lnTo>
                    <a:pt x="127" y="172"/>
                  </a:lnTo>
                  <a:lnTo>
                    <a:pt x="132" y="151"/>
                  </a:lnTo>
                  <a:lnTo>
                    <a:pt x="135" y="130"/>
                  </a:lnTo>
                  <a:lnTo>
                    <a:pt x="138" y="122"/>
                  </a:lnTo>
                  <a:lnTo>
                    <a:pt x="140" y="111"/>
                  </a:lnTo>
                  <a:lnTo>
                    <a:pt x="140" y="101"/>
                  </a:lnTo>
                  <a:lnTo>
                    <a:pt x="138" y="90"/>
                  </a:lnTo>
                  <a:lnTo>
                    <a:pt x="156" y="87"/>
                  </a:lnTo>
                  <a:lnTo>
                    <a:pt x="172" y="82"/>
                  </a:lnTo>
                  <a:lnTo>
                    <a:pt x="185" y="77"/>
                  </a:lnTo>
                  <a:lnTo>
                    <a:pt x="198" y="71"/>
                  </a:lnTo>
                  <a:lnTo>
                    <a:pt x="206" y="63"/>
                  </a:lnTo>
                  <a:lnTo>
                    <a:pt x="212" y="58"/>
                  </a:lnTo>
                  <a:lnTo>
                    <a:pt x="217" y="55"/>
                  </a:lnTo>
                  <a:lnTo>
                    <a:pt x="217" y="53"/>
                  </a:lnTo>
                  <a:lnTo>
                    <a:pt x="214" y="31"/>
                  </a:lnTo>
                  <a:lnTo>
                    <a:pt x="204" y="21"/>
                  </a:lnTo>
                  <a:lnTo>
                    <a:pt x="185" y="18"/>
                  </a:lnTo>
                  <a:lnTo>
                    <a:pt x="161" y="21"/>
                  </a:lnTo>
                  <a:lnTo>
                    <a:pt x="135" y="31"/>
                  </a:lnTo>
                  <a:lnTo>
                    <a:pt x="108" y="42"/>
                  </a:lnTo>
                  <a:lnTo>
                    <a:pt x="85" y="53"/>
                  </a:lnTo>
                  <a:lnTo>
                    <a:pt x="63" y="6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8" name="Freeform 52"/>
            <p:cNvSpPr>
              <a:spLocks/>
            </p:cNvSpPr>
            <p:nvPr/>
          </p:nvSpPr>
          <p:spPr bwMode="auto">
            <a:xfrm>
              <a:off x="906" y="1697"/>
              <a:ext cx="215" cy="221"/>
            </a:xfrm>
            <a:custGeom>
              <a:avLst/>
              <a:gdLst/>
              <a:ahLst/>
              <a:cxnLst>
                <a:cxn ang="0">
                  <a:pos x="0" y="96"/>
                </a:cxn>
                <a:cxn ang="0">
                  <a:pos x="6" y="101"/>
                </a:cxn>
                <a:cxn ang="0">
                  <a:pos x="24" y="117"/>
                </a:cxn>
                <a:cxn ang="0">
                  <a:pos x="48" y="133"/>
                </a:cxn>
                <a:cxn ang="0">
                  <a:pos x="77" y="143"/>
                </a:cxn>
                <a:cxn ang="0">
                  <a:pos x="104" y="143"/>
                </a:cxn>
                <a:cxn ang="0">
                  <a:pos x="130" y="125"/>
                </a:cxn>
                <a:cxn ang="0">
                  <a:pos x="146" y="77"/>
                </a:cxn>
                <a:cxn ang="0">
                  <a:pos x="152" y="0"/>
                </a:cxn>
                <a:cxn ang="0">
                  <a:pos x="215" y="77"/>
                </a:cxn>
                <a:cxn ang="0">
                  <a:pos x="207" y="90"/>
                </a:cxn>
                <a:cxn ang="0">
                  <a:pos x="186" y="122"/>
                </a:cxn>
                <a:cxn ang="0">
                  <a:pos x="157" y="162"/>
                </a:cxn>
                <a:cxn ang="0">
                  <a:pos x="120" y="197"/>
                </a:cxn>
                <a:cxn ang="0">
                  <a:pos x="83" y="221"/>
                </a:cxn>
                <a:cxn ang="0">
                  <a:pos x="48" y="218"/>
                </a:cxn>
                <a:cxn ang="0">
                  <a:pos x="19" y="181"/>
                </a:cxn>
                <a:cxn ang="0">
                  <a:pos x="0" y="96"/>
                </a:cxn>
              </a:cxnLst>
              <a:rect l="0" t="0" r="r" b="b"/>
              <a:pathLst>
                <a:path w="215" h="221">
                  <a:moveTo>
                    <a:pt x="0" y="96"/>
                  </a:moveTo>
                  <a:lnTo>
                    <a:pt x="6" y="101"/>
                  </a:lnTo>
                  <a:lnTo>
                    <a:pt x="24" y="117"/>
                  </a:lnTo>
                  <a:lnTo>
                    <a:pt x="48" y="133"/>
                  </a:lnTo>
                  <a:lnTo>
                    <a:pt x="77" y="143"/>
                  </a:lnTo>
                  <a:lnTo>
                    <a:pt x="104" y="143"/>
                  </a:lnTo>
                  <a:lnTo>
                    <a:pt x="130" y="125"/>
                  </a:lnTo>
                  <a:lnTo>
                    <a:pt x="146" y="77"/>
                  </a:lnTo>
                  <a:lnTo>
                    <a:pt x="152" y="0"/>
                  </a:lnTo>
                  <a:lnTo>
                    <a:pt x="215" y="77"/>
                  </a:lnTo>
                  <a:lnTo>
                    <a:pt x="207" y="90"/>
                  </a:lnTo>
                  <a:lnTo>
                    <a:pt x="186" y="122"/>
                  </a:lnTo>
                  <a:lnTo>
                    <a:pt x="157" y="162"/>
                  </a:lnTo>
                  <a:lnTo>
                    <a:pt x="120" y="197"/>
                  </a:lnTo>
                  <a:lnTo>
                    <a:pt x="83" y="221"/>
                  </a:lnTo>
                  <a:lnTo>
                    <a:pt x="48" y="218"/>
                  </a:lnTo>
                  <a:lnTo>
                    <a:pt x="19" y="181"/>
                  </a:lnTo>
                  <a:lnTo>
                    <a:pt x="0" y="9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7" name="Freeform 51"/>
            <p:cNvSpPr>
              <a:spLocks/>
            </p:cNvSpPr>
            <p:nvPr/>
          </p:nvSpPr>
          <p:spPr bwMode="auto">
            <a:xfrm>
              <a:off x="946" y="5096"/>
              <a:ext cx="498" cy="194"/>
            </a:xfrm>
            <a:custGeom>
              <a:avLst/>
              <a:gdLst/>
              <a:ahLst/>
              <a:cxnLst>
                <a:cxn ang="0">
                  <a:pos x="43" y="0"/>
                </a:cxn>
                <a:cxn ang="0">
                  <a:pos x="0" y="128"/>
                </a:cxn>
                <a:cxn ang="0">
                  <a:pos x="498" y="194"/>
                </a:cxn>
                <a:cxn ang="0">
                  <a:pos x="247" y="32"/>
                </a:cxn>
                <a:cxn ang="0">
                  <a:pos x="43" y="0"/>
                </a:cxn>
              </a:cxnLst>
              <a:rect l="0" t="0" r="r" b="b"/>
              <a:pathLst>
                <a:path w="498" h="194">
                  <a:moveTo>
                    <a:pt x="43" y="0"/>
                  </a:moveTo>
                  <a:lnTo>
                    <a:pt x="0" y="128"/>
                  </a:lnTo>
                  <a:lnTo>
                    <a:pt x="498" y="194"/>
                  </a:lnTo>
                  <a:lnTo>
                    <a:pt x="247" y="32"/>
                  </a:lnTo>
                  <a:lnTo>
                    <a:pt x="4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6" name="Freeform 50"/>
            <p:cNvSpPr>
              <a:spLocks/>
            </p:cNvSpPr>
            <p:nvPr/>
          </p:nvSpPr>
          <p:spPr bwMode="auto">
            <a:xfrm>
              <a:off x="1283" y="5083"/>
              <a:ext cx="421" cy="117"/>
            </a:xfrm>
            <a:custGeom>
              <a:avLst/>
              <a:gdLst/>
              <a:ahLst/>
              <a:cxnLst>
                <a:cxn ang="0">
                  <a:pos x="79" y="0"/>
                </a:cxn>
                <a:cxn ang="0">
                  <a:pos x="421" y="61"/>
                </a:cxn>
                <a:cxn ang="0">
                  <a:pos x="138" y="117"/>
                </a:cxn>
                <a:cxn ang="0">
                  <a:pos x="0" y="23"/>
                </a:cxn>
                <a:cxn ang="0">
                  <a:pos x="79" y="0"/>
                </a:cxn>
              </a:cxnLst>
              <a:rect l="0" t="0" r="r" b="b"/>
              <a:pathLst>
                <a:path w="421" h="117">
                  <a:moveTo>
                    <a:pt x="79" y="0"/>
                  </a:moveTo>
                  <a:lnTo>
                    <a:pt x="421" y="61"/>
                  </a:lnTo>
                  <a:lnTo>
                    <a:pt x="138" y="117"/>
                  </a:lnTo>
                  <a:lnTo>
                    <a:pt x="0" y="23"/>
                  </a:lnTo>
                  <a:lnTo>
                    <a:pt x="7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5" name="Freeform 49"/>
            <p:cNvSpPr>
              <a:spLocks/>
            </p:cNvSpPr>
            <p:nvPr/>
          </p:nvSpPr>
          <p:spPr bwMode="auto">
            <a:xfrm>
              <a:off x="1036" y="3583"/>
              <a:ext cx="51" cy="23"/>
            </a:xfrm>
            <a:custGeom>
              <a:avLst/>
              <a:gdLst/>
              <a:ahLst/>
              <a:cxnLst>
                <a:cxn ang="0">
                  <a:pos x="51" y="13"/>
                </a:cxn>
                <a:cxn ang="0">
                  <a:pos x="48" y="18"/>
                </a:cxn>
                <a:cxn ang="0">
                  <a:pos x="43" y="21"/>
                </a:cxn>
                <a:cxn ang="0">
                  <a:pos x="35" y="23"/>
                </a:cxn>
                <a:cxn ang="0">
                  <a:pos x="24" y="23"/>
                </a:cxn>
                <a:cxn ang="0">
                  <a:pos x="14" y="23"/>
                </a:cxn>
                <a:cxn ang="0">
                  <a:pos x="8" y="21"/>
                </a:cxn>
                <a:cxn ang="0">
                  <a:pos x="3" y="15"/>
                </a:cxn>
                <a:cxn ang="0">
                  <a:pos x="0" y="10"/>
                </a:cxn>
                <a:cxn ang="0">
                  <a:pos x="3" y="7"/>
                </a:cxn>
                <a:cxn ang="0">
                  <a:pos x="8" y="2"/>
                </a:cxn>
                <a:cxn ang="0">
                  <a:pos x="16" y="0"/>
                </a:cxn>
                <a:cxn ang="0">
                  <a:pos x="27" y="0"/>
                </a:cxn>
                <a:cxn ang="0">
                  <a:pos x="37" y="0"/>
                </a:cxn>
                <a:cxn ang="0">
                  <a:pos x="43" y="2"/>
                </a:cxn>
                <a:cxn ang="0">
                  <a:pos x="48" y="7"/>
                </a:cxn>
                <a:cxn ang="0">
                  <a:pos x="51" y="13"/>
                </a:cxn>
              </a:cxnLst>
              <a:rect l="0" t="0" r="r" b="b"/>
              <a:pathLst>
                <a:path w="51" h="23">
                  <a:moveTo>
                    <a:pt x="51" y="13"/>
                  </a:moveTo>
                  <a:lnTo>
                    <a:pt x="48" y="18"/>
                  </a:lnTo>
                  <a:lnTo>
                    <a:pt x="43" y="21"/>
                  </a:lnTo>
                  <a:lnTo>
                    <a:pt x="35" y="23"/>
                  </a:lnTo>
                  <a:lnTo>
                    <a:pt x="24" y="23"/>
                  </a:lnTo>
                  <a:lnTo>
                    <a:pt x="14" y="23"/>
                  </a:lnTo>
                  <a:lnTo>
                    <a:pt x="8" y="21"/>
                  </a:lnTo>
                  <a:lnTo>
                    <a:pt x="3" y="15"/>
                  </a:lnTo>
                  <a:lnTo>
                    <a:pt x="0" y="10"/>
                  </a:lnTo>
                  <a:lnTo>
                    <a:pt x="3" y="7"/>
                  </a:lnTo>
                  <a:lnTo>
                    <a:pt x="8" y="2"/>
                  </a:lnTo>
                  <a:lnTo>
                    <a:pt x="16" y="0"/>
                  </a:lnTo>
                  <a:lnTo>
                    <a:pt x="27" y="0"/>
                  </a:lnTo>
                  <a:lnTo>
                    <a:pt x="37" y="0"/>
                  </a:lnTo>
                  <a:lnTo>
                    <a:pt x="43" y="2"/>
                  </a:lnTo>
                  <a:lnTo>
                    <a:pt x="48" y="7"/>
                  </a:lnTo>
                  <a:lnTo>
                    <a:pt x="51" y="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4" name="Freeform 48"/>
            <p:cNvSpPr>
              <a:spLocks/>
            </p:cNvSpPr>
            <p:nvPr/>
          </p:nvSpPr>
          <p:spPr bwMode="auto">
            <a:xfrm>
              <a:off x="713" y="1731"/>
              <a:ext cx="676" cy="1112"/>
            </a:xfrm>
            <a:custGeom>
              <a:avLst/>
              <a:gdLst/>
              <a:ahLst/>
              <a:cxnLst>
                <a:cxn ang="0">
                  <a:pos x="0" y="389"/>
                </a:cxn>
                <a:cxn ang="0">
                  <a:pos x="114" y="1027"/>
                </a:cxn>
                <a:cxn ang="0">
                  <a:pos x="636" y="1112"/>
                </a:cxn>
                <a:cxn ang="0">
                  <a:pos x="676" y="248"/>
                </a:cxn>
                <a:cxn ang="0">
                  <a:pos x="419" y="22"/>
                </a:cxn>
                <a:cxn ang="0">
                  <a:pos x="162" y="0"/>
                </a:cxn>
                <a:cxn ang="0">
                  <a:pos x="0" y="389"/>
                </a:cxn>
              </a:cxnLst>
              <a:rect l="0" t="0" r="r" b="b"/>
              <a:pathLst>
                <a:path w="676" h="1112">
                  <a:moveTo>
                    <a:pt x="0" y="389"/>
                  </a:moveTo>
                  <a:lnTo>
                    <a:pt x="114" y="1027"/>
                  </a:lnTo>
                  <a:lnTo>
                    <a:pt x="636" y="1112"/>
                  </a:lnTo>
                  <a:lnTo>
                    <a:pt x="676" y="248"/>
                  </a:lnTo>
                  <a:lnTo>
                    <a:pt x="419" y="22"/>
                  </a:lnTo>
                  <a:lnTo>
                    <a:pt x="162" y="0"/>
                  </a:lnTo>
                  <a:lnTo>
                    <a:pt x="0" y="38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3" name="Freeform 47"/>
            <p:cNvSpPr>
              <a:spLocks/>
            </p:cNvSpPr>
            <p:nvPr/>
          </p:nvSpPr>
          <p:spPr bwMode="auto">
            <a:xfrm>
              <a:off x="758" y="1777"/>
              <a:ext cx="588" cy="1018"/>
            </a:xfrm>
            <a:custGeom>
              <a:avLst/>
              <a:gdLst/>
              <a:ahLst/>
              <a:cxnLst>
                <a:cxn ang="0">
                  <a:pos x="143" y="0"/>
                </a:cxn>
                <a:cxn ang="0">
                  <a:pos x="159" y="0"/>
                </a:cxn>
                <a:cxn ang="0">
                  <a:pos x="186" y="2"/>
                </a:cxn>
                <a:cxn ang="0">
                  <a:pos x="220" y="5"/>
                </a:cxn>
                <a:cxn ang="0">
                  <a:pos x="254" y="8"/>
                </a:cxn>
                <a:cxn ang="0">
                  <a:pos x="292" y="10"/>
                </a:cxn>
                <a:cxn ang="0">
                  <a:pos x="321" y="13"/>
                </a:cxn>
                <a:cxn ang="0">
                  <a:pos x="345" y="16"/>
                </a:cxn>
                <a:cxn ang="0">
                  <a:pos x="355" y="16"/>
                </a:cxn>
                <a:cxn ang="0">
                  <a:pos x="368" y="26"/>
                </a:cxn>
                <a:cxn ang="0">
                  <a:pos x="395" y="50"/>
                </a:cxn>
                <a:cxn ang="0">
                  <a:pos x="429" y="82"/>
                </a:cxn>
                <a:cxn ang="0">
                  <a:pos x="472" y="117"/>
                </a:cxn>
                <a:cxn ang="0">
                  <a:pos x="512" y="151"/>
                </a:cxn>
                <a:cxn ang="0">
                  <a:pos x="549" y="183"/>
                </a:cxn>
                <a:cxn ang="0">
                  <a:pos x="575" y="207"/>
                </a:cxn>
                <a:cxn ang="0">
                  <a:pos x="588" y="220"/>
                </a:cxn>
                <a:cxn ang="0">
                  <a:pos x="583" y="345"/>
                </a:cxn>
                <a:cxn ang="0">
                  <a:pos x="570" y="609"/>
                </a:cxn>
                <a:cxn ang="0">
                  <a:pos x="559" y="877"/>
                </a:cxn>
                <a:cxn ang="0">
                  <a:pos x="551" y="1018"/>
                </a:cxn>
                <a:cxn ang="0">
                  <a:pos x="541" y="1016"/>
                </a:cxn>
                <a:cxn ang="0">
                  <a:pos x="522" y="1013"/>
                </a:cxn>
                <a:cxn ang="0">
                  <a:pos x="498" y="1008"/>
                </a:cxn>
                <a:cxn ang="0">
                  <a:pos x="469" y="1005"/>
                </a:cxn>
                <a:cxn ang="0">
                  <a:pos x="435" y="1000"/>
                </a:cxn>
                <a:cxn ang="0">
                  <a:pos x="400" y="992"/>
                </a:cxn>
                <a:cxn ang="0">
                  <a:pos x="360" y="986"/>
                </a:cxn>
                <a:cxn ang="0">
                  <a:pos x="323" y="981"/>
                </a:cxn>
                <a:cxn ang="0">
                  <a:pos x="284" y="973"/>
                </a:cxn>
                <a:cxn ang="0">
                  <a:pos x="247" y="968"/>
                </a:cxn>
                <a:cxn ang="0">
                  <a:pos x="212" y="962"/>
                </a:cxn>
                <a:cxn ang="0">
                  <a:pos x="180" y="957"/>
                </a:cxn>
                <a:cxn ang="0">
                  <a:pos x="151" y="952"/>
                </a:cxn>
                <a:cxn ang="0">
                  <a:pos x="130" y="949"/>
                </a:cxn>
                <a:cxn ang="0">
                  <a:pos x="111" y="946"/>
                </a:cxn>
                <a:cxn ang="0">
                  <a:pos x="103" y="944"/>
                </a:cxn>
                <a:cxn ang="0">
                  <a:pos x="98" y="912"/>
                </a:cxn>
                <a:cxn ang="0">
                  <a:pos x="85" y="840"/>
                </a:cxn>
                <a:cxn ang="0">
                  <a:pos x="69" y="747"/>
                </a:cxn>
                <a:cxn ang="0">
                  <a:pos x="50" y="641"/>
                </a:cxn>
                <a:cxn ang="0">
                  <a:pos x="32" y="534"/>
                </a:cxn>
                <a:cxn ang="0">
                  <a:pos x="16" y="441"/>
                </a:cxn>
                <a:cxn ang="0">
                  <a:pos x="5" y="375"/>
                </a:cxn>
                <a:cxn ang="0">
                  <a:pos x="0" y="348"/>
                </a:cxn>
                <a:cxn ang="0">
                  <a:pos x="5" y="332"/>
                </a:cxn>
                <a:cxn ang="0">
                  <a:pos x="21" y="292"/>
                </a:cxn>
                <a:cxn ang="0">
                  <a:pos x="42" y="239"/>
                </a:cxn>
                <a:cxn ang="0">
                  <a:pos x="69" y="178"/>
                </a:cxn>
                <a:cxn ang="0">
                  <a:pos x="93" y="117"/>
                </a:cxn>
                <a:cxn ang="0">
                  <a:pos x="117" y="63"/>
                </a:cxn>
                <a:cxn ang="0">
                  <a:pos x="135" y="21"/>
                </a:cxn>
                <a:cxn ang="0">
                  <a:pos x="143" y="0"/>
                </a:cxn>
              </a:cxnLst>
              <a:rect l="0" t="0" r="r" b="b"/>
              <a:pathLst>
                <a:path w="588" h="1018">
                  <a:moveTo>
                    <a:pt x="143" y="0"/>
                  </a:moveTo>
                  <a:lnTo>
                    <a:pt x="159" y="0"/>
                  </a:lnTo>
                  <a:lnTo>
                    <a:pt x="186" y="2"/>
                  </a:lnTo>
                  <a:lnTo>
                    <a:pt x="220" y="5"/>
                  </a:lnTo>
                  <a:lnTo>
                    <a:pt x="254" y="8"/>
                  </a:lnTo>
                  <a:lnTo>
                    <a:pt x="292" y="10"/>
                  </a:lnTo>
                  <a:lnTo>
                    <a:pt x="321" y="13"/>
                  </a:lnTo>
                  <a:lnTo>
                    <a:pt x="345" y="16"/>
                  </a:lnTo>
                  <a:lnTo>
                    <a:pt x="355" y="16"/>
                  </a:lnTo>
                  <a:lnTo>
                    <a:pt x="368" y="26"/>
                  </a:lnTo>
                  <a:lnTo>
                    <a:pt x="395" y="50"/>
                  </a:lnTo>
                  <a:lnTo>
                    <a:pt x="429" y="82"/>
                  </a:lnTo>
                  <a:lnTo>
                    <a:pt x="472" y="117"/>
                  </a:lnTo>
                  <a:lnTo>
                    <a:pt x="512" y="151"/>
                  </a:lnTo>
                  <a:lnTo>
                    <a:pt x="549" y="183"/>
                  </a:lnTo>
                  <a:lnTo>
                    <a:pt x="575" y="207"/>
                  </a:lnTo>
                  <a:lnTo>
                    <a:pt x="588" y="220"/>
                  </a:lnTo>
                  <a:lnTo>
                    <a:pt x="583" y="345"/>
                  </a:lnTo>
                  <a:lnTo>
                    <a:pt x="570" y="609"/>
                  </a:lnTo>
                  <a:lnTo>
                    <a:pt x="559" y="877"/>
                  </a:lnTo>
                  <a:lnTo>
                    <a:pt x="551" y="1018"/>
                  </a:lnTo>
                  <a:lnTo>
                    <a:pt x="541" y="1016"/>
                  </a:lnTo>
                  <a:lnTo>
                    <a:pt x="522" y="1013"/>
                  </a:lnTo>
                  <a:lnTo>
                    <a:pt x="498" y="1008"/>
                  </a:lnTo>
                  <a:lnTo>
                    <a:pt x="469" y="1005"/>
                  </a:lnTo>
                  <a:lnTo>
                    <a:pt x="435" y="1000"/>
                  </a:lnTo>
                  <a:lnTo>
                    <a:pt x="400" y="992"/>
                  </a:lnTo>
                  <a:lnTo>
                    <a:pt x="360" y="986"/>
                  </a:lnTo>
                  <a:lnTo>
                    <a:pt x="323" y="981"/>
                  </a:lnTo>
                  <a:lnTo>
                    <a:pt x="284" y="973"/>
                  </a:lnTo>
                  <a:lnTo>
                    <a:pt x="247" y="968"/>
                  </a:lnTo>
                  <a:lnTo>
                    <a:pt x="212" y="962"/>
                  </a:lnTo>
                  <a:lnTo>
                    <a:pt x="180" y="957"/>
                  </a:lnTo>
                  <a:lnTo>
                    <a:pt x="151" y="952"/>
                  </a:lnTo>
                  <a:lnTo>
                    <a:pt x="130" y="949"/>
                  </a:lnTo>
                  <a:lnTo>
                    <a:pt x="111" y="946"/>
                  </a:lnTo>
                  <a:lnTo>
                    <a:pt x="103" y="944"/>
                  </a:lnTo>
                  <a:lnTo>
                    <a:pt x="98" y="912"/>
                  </a:lnTo>
                  <a:lnTo>
                    <a:pt x="85" y="840"/>
                  </a:lnTo>
                  <a:lnTo>
                    <a:pt x="69" y="747"/>
                  </a:lnTo>
                  <a:lnTo>
                    <a:pt x="50" y="641"/>
                  </a:lnTo>
                  <a:lnTo>
                    <a:pt x="32" y="534"/>
                  </a:lnTo>
                  <a:lnTo>
                    <a:pt x="16" y="441"/>
                  </a:lnTo>
                  <a:lnTo>
                    <a:pt x="5" y="375"/>
                  </a:lnTo>
                  <a:lnTo>
                    <a:pt x="0" y="348"/>
                  </a:lnTo>
                  <a:lnTo>
                    <a:pt x="5" y="332"/>
                  </a:lnTo>
                  <a:lnTo>
                    <a:pt x="21" y="292"/>
                  </a:lnTo>
                  <a:lnTo>
                    <a:pt x="42" y="239"/>
                  </a:lnTo>
                  <a:lnTo>
                    <a:pt x="69" y="178"/>
                  </a:lnTo>
                  <a:lnTo>
                    <a:pt x="93" y="117"/>
                  </a:lnTo>
                  <a:lnTo>
                    <a:pt x="117" y="63"/>
                  </a:lnTo>
                  <a:lnTo>
                    <a:pt x="135" y="21"/>
                  </a:lnTo>
                  <a:lnTo>
                    <a:pt x="143"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2" name="Freeform 46"/>
            <p:cNvSpPr>
              <a:spLocks/>
            </p:cNvSpPr>
            <p:nvPr/>
          </p:nvSpPr>
          <p:spPr bwMode="auto">
            <a:xfrm>
              <a:off x="1232" y="699"/>
              <a:ext cx="1564" cy="1203"/>
            </a:xfrm>
            <a:custGeom>
              <a:avLst/>
              <a:gdLst/>
              <a:ahLst/>
              <a:cxnLst>
                <a:cxn ang="0">
                  <a:pos x="607" y="830"/>
                </a:cxn>
                <a:cxn ang="0">
                  <a:pos x="599" y="833"/>
                </a:cxn>
                <a:cxn ang="0">
                  <a:pos x="578" y="841"/>
                </a:cxn>
                <a:cxn ang="0">
                  <a:pos x="546" y="852"/>
                </a:cxn>
                <a:cxn ang="0">
                  <a:pos x="507" y="868"/>
                </a:cxn>
                <a:cxn ang="0">
                  <a:pos x="462" y="883"/>
                </a:cxn>
                <a:cxn ang="0">
                  <a:pos x="409" y="902"/>
                </a:cxn>
                <a:cxn ang="0">
                  <a:pos x="356" y="923"/>
                </a:cxn>
                <a:cxn ang="0">
                  <a:pos x="300" y="945"/>
                </a:cxn>
                <a:cxn ang="0">
                  <a:pos x="244" y="963"/>
                </a:cxn>
                <a:cxn ang="0">
                  <a:pos x="189" y="985"/>
                </a:cxn>
                <a:cxn ang="0">
                  <a:pos x="138" y="1003"/>
                </a:cxn>
                <a:cxn ang="0">
                  <a:pos x="93" y="1019"/>
                </a:cxn>
                <a:cxn ang="0">
                  <a:pos x="56" y="1032"/>
                </a:cxn>
                <a:cxn ang="0">
                  <a:pos x="27" y="1043"/>
                </a:cxn>
                <a:cxn ang="0">
                  <a:pos x="8" y="1051"/>
                </a:cxn>
                <a:cxn ang="0">
                  <a:pos x="0" y="1054"/>
                </a:cxn>
                <a:cxn ang="0">
                  <a:pos x="292" y="1203"/>
                </a:cxn>
                <a:cxn ang="0">
                  <a:pos x="846" y="1003"/>
                </a:cxn>
                <a:cxn ang="0">
                  <a:pos x="862" y="971"/>
                </a:cxn>
                <a:cxn ang="0">
                  <a:pos x="904" y="883"/>
                </a:cxn>
                <a:cxn ang="0">
                  <a:pos x="965" y="764"/>
                </a:cxn>
                <a:cxn ang="0">
                  <a:pos x="1037" y="623"/>
                </a:cxn>
                <a:cxn ang="0">
                  <a:pos x="1106" y="482"/>
                </a:cxn>
                <a:cxn ang="0">
                  <a:pos x="1169" y="357"/>
                </a:cxn>
                <a:cxn ang="0">
                  <a:pos x="1214" y="266"/>
                </a:cxn>
                <a:cxn ang="0">
                  <a:pos x="1233" y="229"/>
                </a:cxn>
                <a:cxn ang="0">
                  <a:pos x="1251" y="221"/>
                </a:cxn>
                <a:cxn ang="0">
                  <a:pos x="1291" y="205"/>
                </a:cxn>
                <a:cxn ang="0">
                  <a:pos x="1344" y="181"/>
                </a:cxn>
                <a:cxn ang="0">
                  <a:pos x="1405" y="155"/>
                </a:cxn>
                <a:cxn ang="0">
                  <a:pos x="1463" y="131"/>
                </a:cxn>
                <a:cxn ang="0">
                  <a:pos x="1514" y="107"/>
                </a:cxn>
                <a:cxn ang="0">
                  <a:pos x="1551" y="91"/>
                </a:cxn>
                <a:cxn ang="0">
                  <a:pos x="1564" y="86"/>
                </a:cxn>
                <a:cxn ang="0">
                  <a:pos x="1140" y="0"/>
                </a:cxn>
                <a:cxn ang="0">
                  <a:pos x="607" y="830"/>
                </a:cxn>
              </a:cxnLst>
              <a:rect l="0" t="0" r="r" b="b"/>
              <a:pathLst>
                <a:path w="1564" h="1203">
                  <a:moveTo>
                    <a:pt x="607" y="830"/>
                  </a:moveTo>
                  <a:lnTo>
                    <a:pt x="599" y="833"/>
                  </a:lnTo>
                  <a:lnTo>
                    <a:pt x="578" y="841"/>
                  </a:lnTo>
                  <a:lnTo>
                    <a:pt x="546" y="852"/>
                  </a:lnTo>
                  <a:lnTo>
                    <a:pt x="507" y="868"/>
                  </a:lnTo>
                  <a:lnTo>
                    <a:pt x="462" y="883"/>
                  </a:lnTo>
                  <a:lnTo>
                    <a:pt x="409" y="902"/>
                  </a:lnTo>
                  <a:lnTo>
                    <a:pt x="356" y="923"/>
                  </a:lnTo>
                  <a:lnTo>
                    <a:pt x="300" y="945"/>
                  </a:lnTo>
                  <a:lnTo>
                    <a:pt x="244" y="963"/>
                  </a:lnTo>
                  <a:lnTo>
                    <a:pt x="189" y="985"/>
                  </a:lnTo>
                  <a:lnTo>
                    <a:pt x="138" y="1003"/>
                  </a:lnTo>
                  <a:lnTo>
                    <a:pt x="93" y="1019"/>
                  </a:lnTo>
                  <a:lnTo>
                    <a:pt x="56" y="1032"/>
                  </a:lnTo>
                  <a:lnTo>
                    <a:pt x="27" y="1043"/>
                  </a:lnTo>
                  <a:lnTo>
                    <a:pt x="8" y="1051"/>
                  </a:lnTo>
                  <a:lnTo>
                    <a:pt x="0" y="1054"/>
                  </a:lnTo>
                  <a:lnTo>
                    <a:pt x="292" y="1203"/>
                  </a:lnTo>
                  <a:lnTo>
                    <a:pt x="846" y="1003"/>
                  </a:lnTo>
                  <a:lnTo>
                    <a:pt x="862" y="971"/>
                  </a:lnTo>
                  <a:lnTo>
                    <a:pt x="904" y="883"/>
                  </a:lnTo>
                  <a:lnTo>
                    <a:pt x="965" y="764"/>
                  </a:lnTo>
                  <a:lnTo>
                    <a:pt x="1037" y="623"/>
                  </a:lnTo>
                  <a:lnTo>
                    <a:pt x="1106" y="482"/>
                  </a:lnTo>
                  <a:lnTo>
                    <a:pt x="1169" y="357"/>
                  </a:lnTo>
                  <a:lnTo>
                    <a:pt x="1214" y="266"/>
                  </a:lnTo>
                  <a:lnTo>
                    <a:pt x="1233" y="229"/>
                  </a:lnTo>
                  <a:lnTo>
                    <a:pt x="1251" y="221"/>
                  </a:lnTo>
                  <a:lnTo>
                    <a:pt x="1291" y="205"/>
                  </a:lnTo>
                  <a:lnTo>
                    <a:pt x="1344" y="181"/>
                  </a:lnTo>
                  <a:lnTo>
                    <a:pt x="1405" y="155"/>
                  </a:lnTo>
                  <a:lnTo>
                    <a:pt x="1463" y="131"/>
                  </a:lnTo>
                  <a:lnTo>
                    <a:pt x="1514" y="107"/>
                  </a:lnTo>
                  <a:lnTo>
                    <a:pt x="1551" y="91"/>
                  </a:lnTo>
                  <a:lnTo>
                    <a:pt x="1564" y="86"/>
                  </a:lnTo>
                  <a:lnTo>
                    <a:pt x="1140" y="0"/>
                  </a:lnTo>
                  <a:lnTo>
                    <a:pt x="607" y="83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1" name="Freeform 45"/>
            <p:cNvSpPr>
              <a:spLocks/>
            </p:cNvSpPr>
            <p:nvPr/>
          </p:nvSpPr>
          <p:spPr bwMode="auto">
            <a:xfrm>
              <a:off x="1352" y="753"/>
              <a:ext cx="1285" cy="1095"/>
            </a:xfrm>
            <a:custGeom>
              <a:avLst/>
              <a:gdLst/>
              <a:ahLst/>
              <a:cxnLst>
                <a:cxn ang="0">
                  <a:pos x="525" y="808"/>
                </a:cxn>
                <a:cxn ang="0">
                  <a:pos x="567" y="744"/>
                </a:cxn>
                <a:cxn ang="0">
                  <a:pos x="638" y="633"/>
                </a:cxn>
                <a:cxn ang="0">
                  <a:pos x="726" y="492"/>
                </a:cxn>
                <a:cxn ang="0">
                  <a:pos x="824" y="343"/>
                </a:cxn>
                <a:cxn ang="0">
                  <a:pos x="914" y="202"/>
                </a:cxn>
                <a:cxn ang="0">
                  <a:pos x="988" y="85"/>
                </a:cxn>
                <a:cxn ang="0">
                  <a:pos x="1036" y="13"/>
                </a:cxn>
                <a:cxn ang="0">
                  <a:pos x="1057" y="2"/>
                </a:cxn>
                <a:cxn ang="0">
                  <a:pos x="1108" y="13"/>
                </a:cxn>
                <a:cxn ang="0">
                  <a:pos x="1177" y="26"/>
                </a:cxn>
                <a:cxn ang="0">
                  <a:pos x="1251" y="42"/>
                </a:cxn>
                <a:cxn ang="0">
                  <a:pos x="1253" y="61"/>
                </a:cxn>
                <a:cxn ang="0">
                  <a:pos x="1187" y="90"/>
                </a:cxn>
                <a:cxn ang="0">
                  <a:pos x="1123" y="119"/>
                </a:cxn>
                <a:cxn ang="0">
                  <a:pos x="1084" y="135"/>
                </a:cxn>
                <a:cxn ang="0">
                  <a:pos x="1063" y="170"/>
                </a:cxn>
                <a:cxn ang="0">
                  <a:pos x="959" y="377"/>
                </a:cxn>
                <a:cxn ang="0">
                  <a:pos x="819" y="659"/>
                </a:cxn>
                <a:cxn ang="0">
                  <a:pos x="710" y="872"/>
                </a:cxn>
                <a:cxn ang="0">
                  <a:pos x="684" y="912"/>
                </a:cxn>
                <a:cxn ang="0">
                  <a:pos x="638" y="928"/>
                </a:cxn>
                <a:cxn ang="0">
                  <a:pos x="570" y="954"/>
                </a:cxn>
                <a:cxn ang="0">
                  <a:pos x="482" y="986"/>
                </a:cxn>
                <a:cxn ang="0">
                  <a:pos x="389" y="1021"/>
                </a:cxn>
                <a:cxn ang="0">
                  <a:pos x="302" y="1050"/>
                </a:cxn>
                <a:cxn ang="0">
                  <a:pos x="230" y="1077"/>
                </a:cxn>
                <a:cxn ang="0">
                  <a:pos x="185" y="1093"/>
                </a:cxn>
                <a:cxn ang="0">
                  <a:pos x="169" y="1090"/>
                </a:cxn>
                <a:cxn ang="0">
                  <a:pos x="130" y="1074"/>
                </a:cxn>
                <a:cxn ang="0">
                  <a:pos x="79" y="1048"/>
                </a:cxn>
                <a:cxn ang="0">
                  <a:pos x="24" y="1018"/>
                </a:cxn>
                <a:cxn ang="0">
                  <a:pos x="519" y="816"/>
                </a:cxn>
              </a:cxnLst>
              <a:rect l="0" t="0" r="r" b="b"/>
              <a:pathLst>
                <a:path w="1285" h="1095">
                  <a:moveTo>
                    <a:pt x="519" y="816"/>
                  </a:moveTo>
                  <a:lnTo>
                    <a:pt x="525" y="808"/>
                  </a:lnTo>
                  <a:lnTo>
                    <a:pt x="540" y="782"/>
                  </a:lnTo>
                  <a:lnTo>
                    <a:pt x="567" y="744"/>
                  </a:lnTo>
                  <a:lnTo>
                    <a:pt x="599" y="691"/>
                  </a:lnTo>
                  <a:lnTo>
                    <a:pt x="638" y="633"/>
                  </a:lnTo>
                  <a:lnTo>
                    <a:pt x="681" y="564"/>
                  </a:lnTo>
                  <a:lnTo>
                    <a:pt x="726" y="492"/>
                  </a:lnTo>
                  <a:lnTo>
                    <a:pt x="774" y="417"/>
                  </a:lnTo>
                  <a:lnTo>
                    <a:pt x="824" y="343"/>
                  </a:lnTo>
                  <a:lnTo>
                    <a:pt x="869" y="271"/>
                  </a:lnTo>
                  <a:lnTo>
                    <a:pt x="914" y="202"/>
                  </a:lnTo>
                  <a:lnTo>
                    <a:pt x="954" y="138"/>
                  </a:lnTo>
                  <a:lnTo>
                    <a:pt x="988" y="85"/>
                  </a:lnTo>
                  <a:lnTo>
                    <a:pt x="1015" y="42"/>
                  </a:lnTo>
                  <a:lnTo>
                    <a:pt x="1036" y="13"/>
                  </a:lnTo>
                  <a:lnTo>
                    <a:pt x="1044" y="0"/>
                  </a:lnTo>
                  <a:lnTo>
                    <a:pt x="1057" y="2"/>
                  </a:lnTo>
                  <a:lnTo>
                    <a:pt x="1078" y="5"/>
                  </a:lnTo>
                  <a:lnTo>
                    <a:pt x="1108" y="13"/>
                  </a:lnTo>
                  <a:lnTo>
                    <a:pt x="1142" y="18"/>
                  </a:lnTo>
                  <a:lnTo>
                    <a:pt x="1177" y="26"/>
                  </a:lnTo>
                  <a:lnTo>
                    <a:pt x="1214" y="34"/>
                  </a:lnTo>
                  <a:lnTo>
                    <a:pt x="1251" y="42"/>
                  </a:lnTo>
                  <a:lnTo>
                    <a:pt x="1285" y="48"/>
                  </a:lnTo>
                  <a:lnTo>
                    <a:pt x="1253" y="61"/>
                  </a:lnTo>
                  <a:lnTo>
                    <a:pt x="1222" y="77"/>
                  </a:lnTo>
                  <a:lnTo>
                    <a:pt x="1187" y="90"/>
                  </a:lnTo>
                  <a:lnTo>
                    <a:pt x="1153" y="106"/>
                  </a:lnTo>
                  <a:lnTo>
                    <a:pt x="1123" y="119"/>
                  </a:lnTo>
                  <a:lnTo>
                    <a:pt x="1100" y="130"/>
                  </a:lnTo>
                  <a:lnTo>
                    <a:pt x="1084" y="135"/>
                  </a:lnTo>
                  <a:lnTo>
                    <a:pt x="1078" y="138"/>
                  </a:lnTo>
                  <a:lnTo>
                    <a:pt x="1063" y="170"/>
                  </a:lnTo>
                  <a:lnTo>
                    <a:pt x="1020" y="255"/>
                  </a:lnTo>
                  <a:lnTo>
                    <a:pt x="959" y="377"/>
                  </a:lnTo>
                  <a:lnTo>
                    <a:pt x="888" y="518"/>
                  </a:lnTo>
                  <a:lnTo>
                    <a:pt x="819" y="659"/>
                  </a:lnTo>
                  <a:lnTo>
                    <a:pt x="755" y="782"/>
                  </a:lnTo>
                  <a:lnTo>
                    <a:pt x="710" y="872"/>
                  </a:lnTo>
                  <a:lnTo>
                    <a:pt x="691" y="909"/>
                  </a:lnTo>
                  <a:lnTo>
                    <a:pt x="684" y="912"/>
                  </a:lnTo>
                  <a:lnTo>
                    <a:pt x="665" y="920"/>
                  </a:lnTo>
                  <a:lnTo>
                    <a:pt x="638" y="928"/>
                  </a:lnTo>
                  <a:lnTo>
                    <a:pt x="607" y="941"/>
                  </a:lnTo>
                  <a:lnTo>
                    <a:pt x="570" y="954"/>
                  </a:lnTo>
                  <a:lnTo>
                    <a:pt x="527" y="970"/>
                  </a:lnTo>
                  <a:lnTo>
                    <a:pt x="482" y="986"/>
                  </a:lnTo>
                  <a:lnTo>
                    <a:pt x="434" y="1002"/>
                  </a:lnTo>
                  <a:lnTo>
                    <a:pt x="389" y="1021"/>
                  </a:lnTo>
                  <a:lnTo>
                    <a:pt x="344" y="1037"/>
                  </a:lnTo>
                  <a:lnTo>
                    <a:pt x="302" y="1050"/>
                  </a:lnTo>
                  <a:lnTo>
                    <a:pt x="262" y="1066"/>
                  </a:lnTo>
                  <a:lnTo>
                    <a:pt x="230" y="1077"/>
                  </a:lnTo>
                  <a:lnTo>
                    <a:pt x="204" y="1087"/>
                  </a:lnTo>
                  <a:lnTo>
                    <a:pt x="185" y="1093"/>
                  </a:lnTo>
                  <a:lnTo>
                    <a:pt x="177" y="1095"/>
                  </a:lnTo>
                  <a:lnTo>
                    <a:pt x="169" y="1090"/>
                  </a:lnTo>
                  <a:lnTo>
                    <a:pt x="153" y="1085"/>
                  </a:lnTo>
                  <a:lnTo>
                    <a:pt x="130" y="1074"/>
                  </a:lnTo>
                  <a:lnTo>
                    <a:pt x="106" y="1061"/>
                  </a:lnTo>
                  <a:lnTo>
                    <a:pt x="79" y="1048"/>
                  </a:lnTo>
                  <a:lnTo>
                    <a:pt x="50" y="1034"/>
                  </a:lnTo>
                  <a:lnTo>
                    <a:pt x="24" y="1018"/>
                  </a:lnTo>
                  <a:lnTo>
                    <a:pt x="0" y="1008"/>
                  </a:lnTo>
                  <a:lnTo>
                    <a:pt x="519" y="81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40" name="Freeform 44"/>
            <p:cNvSpPr>
              <a:spLocks/>
            </p:cNvSpPr>
            <p:nvPr/>
          </p:nvSpPr>
          <p:spPr bwMode="auto">
            <a:xfrm>
              <a:off x="167" y="1827"/>
              <a:ext cx="721" cy="1333"/>
            </a:xfrm>
            <a:custGeom>
              <a:avLst/>
              <a:gdLst/>
              <a:ahLst/>
              <a:cxnLst>
                <a:cxn ang="0">
                  <a:pos x="0" y="351"/>
                </a:cxn>
                <a:cxn ang="0">
                  <a:pos x="5" y="357"/>
                </a:cxn>
                <a:cxn ang="0">
                  <a:pos x="21" y="375"/>
                </a:cxn>
                <a:cxn ang="0">
                  <a:pos x="45" y="402"/>
                </a:cxn>
                <a:cxn ang="0">
                  <a:pos x="77" y="436"/>
                </a:cxn>
                <a:cxn ang="0">
                  <a:pos x="114" y="479"/>
                </a:cxn>
                <a:cxn ang="0">
                  <a:pos x="154" y="524"/>
                </a:cxn>
                <a:cxn ang="0">
                  <a:pos x="199" y="575"/>
                </a:cxn>
                <a:cxn ang="0">
                  <a:pos x="246" y="628"/>
                </a:cxn>
                <a:cxn ang="0">
                  <a:pos x="292" y="678"/>
                </a:cxn>
                <a:cxn ang="0">
                  <a:pos x="337" y="729"/>
                </a:cxn>
                <a:cxn ang="0">
                  <a:pos x="379" y="777"/>
                </a:cxn>
                <a:cxn ang="0">
                  <a:pos x="416" y="819"/>
                </a:cxn>
                <a:cxn ang="0">
                  <a:pos x="451" y="857"/>
                </a:cxn>
                <a:cxn ang="0">
                  <a:pos x="474" y="883"/>
                </a:cxn>
                <a:cxn ang="0">
                  <a:pos x="493" y="904"/>
                </a:cxn>
                <a:cxn ang="0">
                  <a:pos x="501" y="912"/>
                </a:cxn>
                <a:cxn ang="0">
                  <a:pos x="504" y="984"/>
                </a:cxn>
                <a:cxn ang="0">
                  <a:pos x="509" y="1125"/>
                </a:cxn>
                <a:cxn ang="0">
                  <a:pos x="512" y="1263"/>
                </a:cxn>
                <a:cxn ang="0">
                  <a:pos x="514" y="1325"/>
                </a:cxn>
                <a:cxn ang="0">
                  <a:pos x="562" y="1333"/>
                </a:cxn>
                <a:cxn ang="0">
                  <a:pos x="721" y="891"/>
                </a:cxn>
                <a:cxn ang="0">
                  <a:pos x="710" y="870"/>
                </a:cxn>
                <a:cxn ang="0">
                  <a:pos x="678" y="817"/>
                </a:cxn>
                <a:cxn ang="0">
                  <a:pos x="633" y="740"/>
                </a:cxn>
                <a:cxn ang="0">
                  <a:pos x="583" y="652"/>
                </a:cxn>
                <a:cxn ang="0">
                  <a:pos x="530" y="561"/>
                </a:cxn>
                <a:cxn ang="0">
                  <a:pos x="482" y="482"/>
                </a:cxn>
                <a:cxn ang="0">
                  <a:pos x="448" y="420"/>
                </a:cxn>
                <a:cxn ang="0">
                  <a:pos x="429" y="388"/>
                </a:cxn>
                <a:cxn ang="0">
                  <a:pos x="445" y="375"/>
                </a:cxn>
                <a:cxn ang="0">
                  <a:pos x="472" y="351"/>
                </a:cxn>
                <a:cxn ang="0">
                  <a:pos x="504" y="325"/>
                </a:cxn>
                <a:cxn ang="0">
                  <a:pos x="538" y="293"/>
                </a:cxn>
                <a:cxn ang="0">
                  <a:pos x="572" y="263"/>
                </a:cxn>
                <a:cxn ang="0">
                  <a:pos x="602" y="240"/>
                </a:cxn>
                <a:cxn ang="0">
                  <a:pos x="620" y="221"/>
                </a:cxn>
                <a:cxn ang="0">
                  <a:pos x="628" y="216"/>
                </a:cxn>
                <a:cxn ang="0">
                  <a:pos x="580" y="0"/>
                </a:cxn>
                <a:cxn ang="0">
                  <a:pos x="0" y="351"/>
                </a:cxn>
              </a:cxnLst>
              <a:rect l="0" t="0" r="r" b="b"/>
              <a:pathLst>
                <a:path w="721" h="1333">
                  <a:moveTo>
                    <a:pt x="0" y="351"/>
                  </a:moveTo>
                  <a:lnTo>
                    <a:pt x="5" y="357"/>
                  </a:lnTo>
                  <a:lnTo>
                    <a:pt x="21" y="375"/>
                  </a:lnTo>
                  <a:lnTo>
                    <a:pt x="45" y="402"/>
                  </a:lnTo>
                  <a:lnTo>
                    <a:pt x="77" y="436"/>
                  </a:lnTo>
                  <a:lnTo>
                    <a:pt x="114" y="479"/>
                  </a:lnTo>
                  <a:lnTo>
                    <a:pt x="154" y="524"/>
                  </a:lnTo>
                  <a:lnTo>
                    <a:pt x="199" y="575"/>
                  </a:lnTo>
                  <a:lnTo>
                    <a:pt x="246" y="628"/>
                  </a:lnTo>
                  <a:lnTo>
                    <a:pt x="292" y="678"/>
                  </a:lnTo>
                  <a:lnTo>
                    <a:pt x="337" y="729"/>
                  </a:lnTo>
                  <a:lnTo>
                    <a:pt x="379" y="777"/>
                  </a:lnTo>
                  <a:lnTo>
                    <a:pt x="416" y="819"/>
                  </a:lnTo>
                  <a:lnTo>
                    <a:pt x="451" y="857"/>
                  </a:lnTo>
                  <a:lnTo>
                    <a:pt x="474" y="883"/>
                  </a:lnTo>
                  <a:lnTo>
                    <a:pt x="493" y="904"/>
                  </a:lnTo>
                  <a:lnTo>
                    <a:pt x="501" y="912"/>
                  </a:lnTo>
                  <a:lnTo>
                    <a:pt x="504" y="984"/>
                  </a:lnTo>
                  <a:lnTo>
                    <a:pt x="509" y="1125"/>
                  </a:lnTo>
                  <a:lnTo>
                    <a:pt x="512" y="1263"/>
                  </a:lnTo>
                  <a:lnTo>
                    <a:pt x="514" y="1325"/>
                  </a:lnTo>
                  <a:lnTo>
                    <a:pt x="562" y="1333"/>
                  </a:lnTo>
                  <a:lnTo>
                    <a:pt x="721" y="891"/>
                  </a:lnTo>
                  <a:lnTo>
                    <a:pt x="710" y="870"/>
                  </a:lnTo>
                  <a:lnTo>
                    <a:pt x="678" y="817"/>
                  </a:lnTo>
                  <a:lnTo>
                    <a:pt x="633" y="740"/>
                  </a:lnTo>
                  <a:lnTo>
                    <a:pt x="583" y="652"/>
                  </a:lnTo>
                  <a:lnTo>
                    <a:pt x="530" y="561"/>
                  </a:lnTo>
                  <a:lnTo>
                    <a:pt x="482" y="482"/>
                  </a:lnTo>
                  <a:lnTo>
                    <a:pt x="448" y="420"/>
                  </a:lnTo>
                  <a:lnTo>
                    <a:pt x="429" y="388"/>
                  </a:lnTo>
                  <a:lnTo>
                    <a:pt x="445" y="375"/>
                  </a:lnTo>
                  <a:lnTo>
                    <a:pt x="472" y="351"/>
                  </a:lnTo>
                  <a:lnTo>
                    <a:pt x="504" y="325"/>
                  </a:lnTo>
                  <a:lnTo>
                    <a:pt x="538" y="293"/>
                  </a:lnTo>
                  <a:lnTo>
                    <a:pt x="572" y="263"/>
                  </a:lnTo>
                  <a:lnTo>
                    <a:pt x="602" y="240"/>
                  </a:lnTo>
                  <a:lnTo>
                    <a:pt x="620" y="221"/>
                  </a:lnTo>
                  <a:lnTo>
                    <a:pt x="628" y="216"/>
                  </a:lnTo>
                  <a:lnTo>
                    <a:pt x="580" y="0"/>
                  </a:lnTo>
                  <a:lnTo>
                    <a:pt x="0" y="35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9" name="Freeform 43"/>
            <p:cNvSpPr>
              <a:spLocks/>
            </p:cNvSpPr>
            <p:nvPr/>
          </p:nvSpPr>
          <p:spPr bwMode="auto">
            <a:xfrm>
              <a:off x="241" y="1902"/>
              <a:ext cx="594" cy="1125"/>
            </a:xfrm>
            <a:custGeom>
              <a:avLst/>
              <a:gdLst/>
              <a:ahLst/>
              <a:cxnLst>
                <a:cxn ang="0">
                  <a:pos x="483" y="34"/>
                </a:cxn>
                <a:cxn ang="0">
                  <a:pos x="496" y="103"/>
                </a:cxn>
                <a:cxn ang="0">
                  <a:pos x="488" y="138"/>
                </a:cxn>
                <a:cxn ang="0">
                  <a:pos x="427" y="188"/>
                </a:cxn>
                <a:cxn ang="0">
                  <a:pos x="355" y="250"/>
                </a:cxn>
                <a:cxn ang="0">
                  <a:pos x="302" y="295"/>
                </a:cxn>
                <a:cxn ang="0">
                  <a:pos x="308" y="324"/>
                </a:cxn>
                <a:cxn ang="0">
                  <a:pos x="387" y="462"/>
                </a:cxn>
                <a:cxn ang="0">
                  <a:pos x="493" y="649"/>
                </a:cxn>
                <a:cxn ang="0">
                  <a:pos x="578" y="795"/>
                </a:cxn>
                <a:cxn ang="0">
                  <a:pos x="589" y="835"/>
                </a:cxn>
                <a:cxn ang="0">
                  <a:pos x="567" y="893"/>
                </a:cxn>
                <a:cxn ang="0">
                  <a:pos x="536" y="981"/>
                </a:cxn>
                <a:cxn ang="0">
                  <a:pos x="501" y="1079"/>
                </a:cxn>
                <a:cxn ang="0">
                  <a:pos x="480" y="1026"/>
                </a:cxn>
                <a:cxn ang="0">
                  <a:pos x="475" y="848"/>
                </a:cxn>
                <a:cxn ang="0">
                  <a:pos x="467" y="813"/>
                </a:cxn>
                <a:cxn ang="0">
                  <a:pos x="432" y="774"/>
                </a:cxn>
                <a:cxn ang="0">
                  <a:pos x="371" y="704"/>
                </a:cxn>
                <a:cxn ang="0">
                  <a:pos x="292" y="617"/>
                </a:cxn>
                <a:cxn ang="0">
                  <a:pos x="207" y="521"/>
                </a:cxn>
                <a:cxn ang="0">
                  <a:pos x="125" y="430"/>
                </a:cxn>
                <a:cxn ang="0">
                  <a:pos x="58" y="353"/>
                </a:cxn>
                <a:cxn ang="0">
                  <a:pos x="11" y="303"/>
                </a:cxn>
                <a:cxn ang="0">
                  <a:pos x="11" y="282"/>
                </a:cxn>
                <a:cxn ang="0">
                  <a:pos x="56" y="255"/>
                </a:cxn>
                <a:cxn ang="0">
                  <a:pos x="119" y="218"/>
                </a:cxn>
                <a:cxn ang="0">
                  <a:pos x="194" y="170"/>
                </a:cxn>
                <a:cxn ang="0">
                  <a:pos x="273" y="122"/>
                </a:cxn>
                <a:cxn ang="0">
                  <a:pos x="350" y="77"/>
                </a:cxn>
                <a:cxn ang="0">
                  <a:pos x="416" y="37"/>
                </a:cxn>
                <a:cxn ang="0">
                  <a:pos x="461" y="8"/>
                </a:cxn>
              </a:cxnLst>
              <a:rect l="0" t="0" r="r" b="b"/>
              <a:pathLst>
                <a:path w="594" h="1125">
                  <a:moveTo>
                    <a:pt x="475" y="0"/>
                  </a:moveTo>
                  <a:lnTo>
                    <a:pt x="483" y="34"/>
                  </a:lnTo>
                  <a:lnTo>
                    <a:pt x="488" y="69"/>
                  </a:lnTo>
                  <a:lnTo>
                    <a:pt x="496" y="103"/>
                  </a:lnTo>
                  <a:lnTo>
                    <a:pt x="501" y="125"/>
                  </a:lnTo>
                  <a:lnTo>
                    <a:pt x="488" y="138"/>
                  </a:lnTo>
                  <a:lnTo>
                    <a:pt x="461" y="159"/>
                  </a:lnTo>
                  <a:lnTo>
                    <a:pt x="427" y="188"/>
                  </a:lnTo>
                  <a:lnTo>
                    <a:pt x="390" y="220"/>
                  </a:lnTo>
                  <a:lnTo>
                    <a:pt x="355" y="250"/>
                  </a:lnTo>
                  <a:lnTo>
                    <a:pt x="324" y="276"/>
                  </a:lnTo>
                  <a:lnTo>
                    <a:pt x="302" y="295"/>
                  </a:lnTo>
                  <a:lnTo>
                    <a:pt x="294" y="303"/>
                  </a:lnTo>
                  <a:lnTo>
                    <a:pt x="308" y="324"/>
                  </a:lnTo>
                  <a:lnTo>
                    <a:pt x="339" y="380"/>
                  </a:lnTo>
                  <a:lnTo>
                    <a:pt x="387" y="462"/>
                  </a:lnTo>
                  <a:lnTo>
                    <a:pt x="440" y="555"/>
                  </a:lnTo>
                  <a:lnTo>
                    <a:pt x="493" y="649"/>
                  </a:lnTo>
                  <a:lnTo>
                    <a:pt x="544" y="734"/>
                  </a:lnTo>
                  <a:lnTo>
                    <a:pt x="578" y="795"/>
                  </a:lnTo>
                  <a:lnTo>
                    <a:pt x="594" y="821"/>
                  </a:lnTo>
                  <a:lnTo>
                    <a:pt x="589" y="835"/>
                  </a:lnTo>
                  <a:lnTo>
                    <a:pt x="581" y="859"/>
                  </a:lnTo>
                  <a:lnTo>
                    <a:pt x="567" y="893"/>
                  </a:lnTo>
                  <a:lnTo>
                    <a:pt x="554" y="936"/>
                  </a:lnTo>
                  <a:lnTo>
                    <a:pt x="536" y="981"/>
                  </a:lnTo>
                  <a:lnTo>
                    <a:pt x="520" y="1029"/>
                  </a:lnTo>
                  <a:lnTo>
                    <a:pt x="501" y="1079"/>
                  </a:lnTo>
                  <a:lnTo>
                    <a:pt x="485" y="1125"/>
                  </a:lnTo>
                  <a:lnTo>
                    <a:pt x="480" y="1026"/>
                  </a:lnTo>
                  <a:lnTo>
                    <a:pt x="477" y="925"/>
                  </a:lnTo>
                  <a:lnTo>
                    <a:pt x="475" y="848"/>
                  </a:lnTo>
                  <a:lnTo>
                    <a:pt x="472" y="819"/>
                  </a:lnTo>
                  <a:lnTo>
                    <a:pt x="467" y="813"/>
                  </a:lnTo>
                  <a:lnTo>
                    <a:pt x="453" y="798"/>
                  </a:lnTo>
                  <a:lnTo>
                    <a:pt x="432" y="774"/>
                  </a:lnTo>
                  <a:lnTo>
                    <a:pt x="403" y="742"/>
                  </a:lnTo>
                  <a:lnTo>
                    <a:pt x="371" y="704"/>
                  </a:lnTo>
                  <a:lnTo>
                    <a:pt x="331" y="662"/>
                  </a:lnTo>
                  <a:lnTo>
                    <a:pt x="292" y="617"/>
                  </a:lnTo>
                  <a:lnTo>
                    <a:pt x="249" y="569"/>
                  </a:lnTo>
                  <a:lnTo>
                    <a:pt x="207" y="521"/>
                  </a:lnTo>
                  <a:lnTo>
                    <a:pt x="165" y="476"/>
                  </a:lnTo>
                  <a:lnTo>
                    <a:pt x="125" y="430"/>
                  </a:lnTo>
                  <a:lnTo>
                    <a:pt x="90" y="388"/>
                  </a:lnTo>
                  <a:lnTo>
                    <a:pt x="58" y="353"/>
                  </a:lnTo>
                  <a:lnTo>
                    <a:pt x="32" y="324"/>
                  </a:lnTo>
                  <a:lnTo>
                    <a:pt x="11" y="303"/>
                  </a:lnTo>
                  <a:lnTo>
                    <a:pt x="0" y="290"/>
                  </a:lnTo>
                  <a:lnTo>
                    <a:pt x="11" y="282"/>
                  </a:lnTo>
                  <a:lnTo>
                    <a:pt x="32" y="271"/>
                  </a:lnTo>
                  <a:lnTo>
                    <a:pt x="56" y="255"/>
                  </a:lnTo>
                  <a:lnTo>
                    <a:pt x="85" y="236"/>
                  </a:lnTo>
                  <a:lnTo>
                    <a:pt x="119" y="218"/>
                  </a:lnTo>
                  <a:lnTo>
                    <a:pt x="157" y="194"/>
                  </a:lnTo>
                  <a:lnTo>
                    <a:pt x="194" y="170"/>
                  </a:lnTo>
                  <a:lnTo>
                    <a:pt x="233" y="146"/>
                  </a:lnTo>
                  <a:lnTo>
                    <a:pt x="273" y="122"/>
                  </a:lnTo>
                  <a:lnTo>
                    <a:pt x="313" y="98"/>
                  </a:lnTo>
                  <a:lnTo>
                    <a:pt x="350" y="77"/>
                  </a:lnTo>
                  <a:lnTo>
                    <a:pt x="385" y="55"/>
                  </a:lnTo>
                  <a:lnTo>
                    <a:pt x="416" y="37"/>
                  </a:lnTo>
                  <a:lnTo>
                    <a:pt x="443" y="21"/>
                  </a:lnTo>
                  <a:lnTo>
                    <a:pt x="461" y="8"/>
                  </a:lnTo>
                  <a:lnTo>
                    <a:pt x="475"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8" name="Freeform 42"/>
            <p:cNvSpPr>
              <a:spLocks/>
            </p:cNvSpPr>
            <p:nvPr/>
          </p:nvSpPr>
          <p:spPr bwMode="auto">
            <a:xfrm>
              <a:off x="427" y="1745"/>
              <a:ext cx="506" cy="526"/>
            </a:xfrm>
            <a:custGeom>
              <a:avLst/>
              <a:gdLst/>
              <a:ahLst/>
              <a:cxnLst>
                <a:cxn ang="0">
                  <a:pos x="0" y="109"/>
                </a:cxn>
                <a:cxn ang="0">
                  <a:pos x="281" y="526"/>
                </a:cxn>
                <a:cxn ang="0">
                  <a:pos x="448" y="260"/>
                </a:cxn>
                <a:cxn ang="0">
                  <a:pos x="506" y="0"/>
                </a:cxn>
                <a:cxn ang="0">
                  <a:pos x="0" y="109"/>
                </a:cxn>
              </a:cxnLst>
              <a:rect l="0" t="0" r="r" b="b"/>
              <a:pathLst>
                <a:path w="506" h="526">
                  <a:moveTo>
                    <a:pt x="0" y="109"/>
                  </a:moveTo>
                  <a:lnTo>
                    <a:pt x="281" y="526"/>
                  </a:lnTo>
                  <a:lnTo>
                    <a:pt x="448" y="260"/>
                  </a:lnTo>
                  <a:lnTo>
                    <a:pt x="506" y="0"/>
                  </a:lnTo>
                  <a:lnTo>
                    <a:pt x="0" y="10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7" name="Freeform 41"/>
            <p:cNvSpPr>
              <a:spLocks/>
            </p:cNvSpPr>
            <p:nvPr/>
          </p:nvSpPr>
          <p:spPr bwMode="auto">
            <a:xfrm>
              <a:off x="506" y="1806"/>
              <a:ext cx="363" cy="378"/>
            </a:xfrm>
            <a:custGeom>
              <a:avLst/>
              <a:gdLst/>
              <a:ahLst/>
              <a:cxnLst>
                <a:cxn ang="0">
                  <a:pos x="363" y="0"/>
                </a:cxn>
                <a:cxn ang="0">
                  <a:pos x="353" y="48"/>
                </a:cxn>
                <a:cxn ang="0">
                  <a:pos x="339" y="106"/>
                </a:cxn>
                <a:cxn ang="0">
                  <a:pos x="329" y="157"/>
                </a:cxn>
                <a:cxn ang="0">
                  <a:pos x="324" y="181"/>
                </a:cxn>
                <a:cxn ang="0">
                  <a:pos x="318" y="189"/>
                </a:cxn>
                <a:cxn ang="0">
                  <a:pos x="308" y="207"/>
                </a:cxn>
                <a:cxn ang="0">
                  <a:pos x="292" y="234"/>
                </a:cxn>
                <a:cxn ang="0">
                  <a:pos x="271" y="263"/>
                </a:cxn>
                <a:cxn ang="0">
                  <a:pos x="249" y="298"/>
                </a:cxn>
                <a:cxn ang="0">
                  <a:pos x="231" y="330"/>
                </a:cxn>
                <a:cxn ang="0">
                  <a:pos x="212" y="356"/>
                </a:cxn>
                <a:cxn ang="0">
                  <a:pos x="199" y="378"/>
                </a:cxn>
                <a:cxn ang="0">
                  <a:pos x="183" y="354"/>
                </a:cxn>
                <a:cxn ang="0">
                  <a:pos x="159" y="319"/>
                </a:cxn>
                <a:cxn ang="0">
                  <a:pos x="130" y="276"/>
                </a:cxn>
                <a:cxn ang="0">
                  <a:pos x="98" y="229"/>
                </a:cxn>
                <a:cxn ang="0">
                  <a:pos x="66" y="181"/>
                </a:cxn>
                <a:cxn ang="0">
                  <a:pos x="40" y="138"/>
                </a:cxn>
                <a:cxn ang="0">
                  <a:pos x="16" y="104"/>
                </a:cxn>
                <a:cxn ang="0">
                  <a:pos x="0" y="80"/>
                </a:cxn>
                <a:cxn ang="0">
                  <a:pos x="29" y="74"/>
                </a:cxn>
                <a:cxn ang="0">
                  <a:pos x="72" y="64"/>
                </a:cxn>
                <a:cxn ang="0">
                  <a:pos x="125" y="53"/>
                </a:cxn>
                <a:cxn ang="0">
                  <a:pos x="180" y="40"/>
                </a:cxn>
                <a:cxn ang="0">
                  <a:pos x="239" y="29"/>
                </a:cxn>
                <a:cxn ang="0">
                  <a:pos x="292" y="16"/>
                </a:cxn>
                <a:cxn ang="0">
                  <a:pos x="334" y="8"/>
                </a:cxn>
                <a:cxn ang="0">
                  <a:pos x="363" y="0"/>
                </a:cxn>
              </a:cxnLst>
              <a:rect l="0" t="0" r="r" b="b"/>
              <a:pathLst>
                <a:path w="363" h="378">
                  <a:moveTo>
                    <a:pt x="363" y="0"/>
                  </a:moveTo>
                  <a:lnTo>
                    <a:pt x="353" y="48"/>
                  </a:lnTo>
                  <a:lnTo>
                    <a:pt x="339" y="106"/>
                  </a:lnTo>
                  <a:lnTo>
                    <a:pt x="329" y="157"/>
                  </a:lnTo>
                  <a:lnTo>
                    <a:pt x="324" y="181"/>
                  </a:lnTo>
                  <a:lnTo>
                    <a:pt x="318" y="189"/>
                  </a:lnTo>
                  <a:lnTo>
                    <a:pt x="308" y="207"/>
                  </a:lnTo>
                  <a:lnTo>
                    <a:pt x="292" y="234"/>
                  </a:lnTo>
                  <a:lnTo>
                    <a:pt x="271" y="263"/>
                  </a:lnTo>
                  <a:lnTo>
                    <a:pt x="249" y="298"/>
                  </a:lnTo>
                  <a:lnTo>
                    <a:pt x="231" y="330"/>
                  </a:lnTo>
                  <a:lnTo>
                    <a:pt x="212" y="356"/>
                  </a:lnTo>
                  <a:lnTo>
                    <a:pt x="199" y="378"/>
                  </a:lnTo>
                  <a:lnTo>
                    <a:pt x="183" y="354"/>
                  </a:lnTo>
                  <a:lnTo>
                    <a:pt x="159" y="319"/>
                  </a:lnTo>
                  <a:lnTo>
                    <a:pt x="130" y="276"/>
                  </a:lnTo>
                  <a:lnTo>
                    <a:pt x="98" y="229"/>
                  </a:lnTo>
                  <a:lnTo>
                    <a:pt x="66" y="181"/>
                  </a:lnTo>
                  <a:lnTo>
                    <a:pt x="40" y="138"/>
                  </a:lnTo>
                  <a:lnTo>
                    <a:pt x="16" y="104"/>
                  </a:lnTo>
                  <a:lnTo>
                    <a:pt x="0" y="80"/>
                  </a:lnTo>
                  <a:lnTo>
                    <a:pt x="29" y="74"/>
                  </a:lnTo>
                  <a:lnTo>
                    <a:pt x="72" y="64"/>
                  </a:lnTo>
                  <a:lnTo>
                    <a:pt x="125" y="53"/>
                  </a:lnTo>
                  <a:lnTo>
                    <a:pt x="180" y="40"/>
                  </a:lnTo>
                  <a:lnTo>
                    <a:pt x="239" y="29"/>
                  </a:lnTo>
                  <a:lnTo>
                    <a:pt x="292" y="16"/>
                  </a:lnTo>
                  <a:lnTo>
                    <a:pt x="334" y="8"/>
                  </a:lnTo>
                  <a:lnTo>
                    <a:pt x="363"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6" name="Freeform 40"/>
            <p:cNvSpPr>
              <a:spLocks/>
            </p:cNvSpPr>
            <p:nvPr/>
          </p:nvSpPr>
          <p:spPr bwMode="auto">
            <a:xfrm>
              <a:off x="1087" y="1649"/>
              <a:ext cx="583" cy="346"/>
            </a:xfrm>
            <a:custGeom>
              <a:avLst/>
              <a:gdLst/>
              <a:ahLst/>
              <a:cxnLst>
                <a:cxn ang="0">
                  <a:pos x="0" y="90"/>
                </a:cxn>
                <a:cxn ang="0">
                  <a:pos x="220" y="346"/>
                </a:cxn>
                <a:cxn ang="0">
                  <a:pos x="583" y="274"/>
                </a:cxn>
                <a:cxn ang="0">
                  <a:pos x="342" y="0"/>
                </a:cxn>
                <a:cxn ang="0">
                  <a:pos x="0" y="90"/>
                </a:cxn>
              </a:cxnLst>
              <a:rect l="0" t="0" r="r" b="b"/>
              <a:pathLst>
                <a:path w="583" h="346">
                  <a:moveTo>
                    <a:pt x="0" y="90"/>
                  </a:moveTo>
                  <a:lnTo>
                    <a:pt x="220" y="346"/>
                  </a:lnTo>
                  <a:lnTo>
                    <a:pt x="583" y="274"/>
                  </a:lnTo>
                  <a:lnTo>
                    <a:pt x="342" y="0"/>
                  </a:lnTo>
                  <a:lnTo>
                    <a:pt x="0" y="9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5" name="Freeform 39"/>
            <p:cNvSpPr>
              <a:spLocks/>
            </p:cNvSpPr>
            <p:nvPr/>
          </p:nvSpPr>
          <p:spPr bwMode="auto">
            <a:xfrm>
              <a:off x="1174" y="1702"/>
              <a:ext cx="403" cy="240"/>
            </a:xfrm>
            <a:custGeom>
              <a:avLst/>
              <a:gdLst/>
              <a:ahLst/>
              <a:cxnLst>
                <a:cxn ang="0">
                  <a:pos x="239" y="0"/>
                </a:cxn>
                <a:cxn ang="0">
                  <a:pos x="249" y="11"/>
                </a:cxn>
                <a:cxn ang="0">
                  <a:pos x="265" y="32"/>
                </a:cxn>
                <a:cxn ang="0">
                  <a:pos x="289" y="56"/>
                </a:cxn>
                <a:cxn ang="0">
                  <a:pos x="313" y="85"/>
                </a:cxn>
                <a:cxn ang="0">
                  <a:pos x="339" y="115"/>
                </a:cxn>
                <a:cxn ang="0">
                  <a:pos x="363" y="144"/>
                </a:cxn>
                <a:cxn ang="0">
                  <a:pos x="387" y="168"/>
                </a:cxn>
                <a:cxn ang="0">
                  <a:pos x="403" y="189"/>
                </a:cxn>
                <a:cxn ang="0">
                  <a:pos x="377" y="194"/>
                </a:cxn>
                <a:cxn ang="0">
                  <a:pos x="342" y="200"/>
                </a:cxn>
                <a:cxn ang="0">
                  <a:pos x="302" y="208"/>
                </a:cxn>
                <a:cxn ang="0">
                  <a:pos x="263" y="216"/>
                </a:cxn>
                <a:cxn ang="0">
                  <a:pos x="223" y="224"/>
                </a:cxn>
                <a:cxn ang="0">
                  <a:pos x="188" y="232"/>
                </a:cxn>
                <a:cxn ang="0">
                  <a:pos x="164" y="237"/>
                </a:cxn>
                <a:cxn ang="0">
                  <a:pos x="149" y="240"/>
                </a:cxn>
                <a:cxn ang="0">
                  <a:pos x="141" y="229"/>
                </a:cxn>
                <a:cxn ang="0">
                  <a:pos x="125" y="210"/>
                </a:cxn>
                <a:cxn ang="0">
                  <a:pos x="106" y="189"/>
                </a:cxn>
                <a:cxn ang="0">
                  <a:pos x="82" y="162"/>
                </a:cxn>
                <a:cxn ang="0">
                  <a:pos x="58" y="133"/>
                </a:cxn>
                <a:cxn ang="0">
                  <a:pos x="37" y="107"/>
                </a:cxn>
                <a:cxn ang="0">
                  <a:pos x="16" y="83"/>
                </a:cxn>
                <a:cxn ang="0">
                  <a:pos x="0" y="64"/>
                </a:cxn>
                <a:cxn ang="0">
                  <a:pos x="24" y="59"/>
                </a:cxn>
                <a:cxn ang="0">
                  <a:pos x="56" y="51"/>
                </a:cxn>
                <a:cxn ang="0">
                  <a:pos x="93" y="40"/>
                </a:cxn>
                <a:cxn ang="0">
                  <a:pos x="133" y="29"/>
                </a:cxn>
                <a:cxn ang="0">
                  <a:pos x="167" y="21"/>
                </a:cxn>
                <a:cxn ang="0">
                  <a:pos x="199" y="11"/>
                </a:cxn>
                <a:cxn ang="0">
                  <a:pos x="225" y="5"/>
                </a:cxn>
                <a:cxn ang="0">
                  <a:pos x="239" y="0"/>
                </a:cxn>
              </a:cxnLst>
              <a:rect l="0" t="0" r="r" b="b"/>
              <a:pathLst>
                <a:path w="403" h="240">
                  <a:moveTo>
                    <a:pt x="239" y="0"/>
                  </a:moveTo>
                  <a:lnTo>
                    <a:pt x="249" y="11"/>
                  </a:lnTo>
                  <a:lnTo>
                    <a:pt x="265" y="32"/>
                  </a:lnTo>
                  <a:lnTo>
                    <a:pt x="289" y="56"/>
                  </a:lnTo>
                  <a:lnTo>
                    <a:pt x="313" y="85"/>
                  </a:lnTo>
                  <a:lnTo>
                    <a:pt x="339" y="115"/>
                  </a:lnTo>
                  <a:lnTo>
                    <a:pt x="363" y="144"/>
                  </a:lnTo>
                  <a:lnTo>
                    <a:pt x="387" y="168"/>
                  </a:lnTo>
                  <a:lnTo>
                    <a:pt x="403" y="189"/>
                  </a:lnTo>
                  <a:lnTo>
                    <a:pt x="377" y="194"/>
                  </a:lnTo>
                  <a:lnTo>
                    <a:pt x="342" y="200"/>
                  </a:lnTo>
                  <a:lnTo>
                    <a:pt x="302" y="208"/>
                  </a:lnTo>
                  <a:lnTo>
                    <a:pt x="263" y="216"/>
                  </a:lnTo>
                  <a:lnTo>
                    <a:pt x="223" y="224"/>
                  </a:lnTo>
                  <a:lnTo>
                    <a:pt x="188" y="232"/>
                  </a:lnTo>
                  <a:lnTo>
                    <a:pt x="164" y="237"/>
                  </a:lnTo>
                  <a:lnTo>
                    <a:pt x="149" y="240"/>
                  </a:lnTo>
                  <a:lnTo>
                    <a:pt x="141" y="229"/>
                  </a:lnTo>
                  <a:lnTo>
                    <a:pt x="125" y="210"/>
                  </a:lnTo>
                  <a:lnTo>
                    <a:pt x="106" y="189"/>
                  </a:lnTo>
                  <a:lnTo>
                    <a:pt x="82" y="162"/>
                  </a:lnTo>
                  <a:lnTo>
                    <a:pt x="58" y="133"/>
                  </a:lnTo>
                  <a:lnTo>
                    <a:pt x="37" y="107"/>
                  </a:lnTo>
                  <a:lnTo>
                    <a:pt x="16" y="83"/>
                  </a:lnTo>
                  <a:lnTo>
                    <a:pt x="0" y="64"/>
                  </a:lnTo>
                  <a:lnTo>
                    <a:pt x="24" y="59"/>
                  </a:lnTo>
                  <a:lnTo>
                    <a:pt x="56" y="51"/>
                  </a:lnTo>
                  <a:lnTo>
                    <a:pt x="93" y="40"/>
                  </a:lnTo>
                  <a:lnTo>
                    <a:pt x="133" y="29"/>
                  </a:lnTo>
                  <a:lnTo>
                    <a:pt x="167" y="21"/>
                  </a:lnTo>
                  <a:lnTo>
                    <a:pt x="199" y="11"/>
                  </a:lnTo>
                  <a:lnTo>
                    <a:pt x="225" y="5"/>
                  </a:lnTo>
                  <a:lnTo>
                    <a:pt x="239"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4" name="Freeform 38"/>
            <p:cNvSpPr>
              <a:spLocks/>
            </p:cNvSpPr>
            <p:nvPr/>
          </p:nvSpPr>
          <p:spPr bwMode="auto">
            <a:xfrm>
              <a:off x="2385" y="774"/>
              <a:ext cx="379" cy="394"/>
            </a:xfrm>
            <a:custGeom>
              <a:avLst/>
              <a:gdLst/>
              <a:ahLst/>
              <a:cxnLst>
                <a:cxn ang="0">
                  <a:pos x="0" y="3"/>
                </a:cxn>
                <a:cxn ang="0">
                  <a:pos x="22" y="269"/>
                </a:cxn>
                <a:cxn ang="0">
                  <a:pos x="149" y="394"/>
                </a:cxn>
                <a:cxn ang="0">
                  <a:pos x="318" y="359"/>
                </a:cxn>
                <a:cxn ang="0">
                  <a:pos x="379" y="0"/>
                </a:cxn>
                <a:cxn ang="0">
                  <a:pos x="0" y="3"/>
                </a:cxn>
              </a:cxnLst>
              <a:rect l="0" t="0" r="r" b="b"/>
              <a:pathLst>
                <a:path w="379" h="394">
                  <a:moveTo>
                    <a:pt x="0" y="3"/>
                  </a:moveTo>
                  <a:lnTo>
                    <a:pt x="22" y="269"/>
                  </a:lnTo>
                  <a:lnTo>
                    <a:pt x="149" y="394"/>
                  </a:lnTo>
                  <a:lnTo>
                    <a:pt x="318" y="359"/>
                  </a:lnTo>
                  <a:lnTo>
                    <a:pt x="379" y="0"/>
                  </a:lnTo>
                  <a:lnTo>
                    <a:pt x="0" y="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3" name="Freeform 37"/>
            <p:cNvSpPr>
              <a:spLocks/>
            </p:cNvSpPr>
            <p:nvPr/>
          </p:nvSpPr>
          <p:spPr bwMode="auto">
            <a:xfrm>
              <a:off x="2428" y="814"/>
              <a:ext cx="291" cy="311"/>
            </a:xfrm>
            <a:custGeom>
              <a:avLst/>
              <a:gdLst/>
              <a:ahLst/>
              <a:cxnLst>
                <a:cxn ang="0">
                  <a:pos x="291" y="0"/>
                </a:cxn>
                <a:cxn ang="0">
                  <a:pos x="281" y="58"/>
                </a:cxn>
                <a:cxn ang="0">
                  <a:pos x="265" y="149"/>
                </a:cxn>
                <a:cxn ang="0">
                  <a:pos x="249" y="239"/>
                </a:cxn>
                <a:cxn ang="0">
                  <a:pos x="241" y="287"/>
                </a:cxn>
                <a:cxn ang="0">
                  <a:pos x="230" y="290"/>
                </a:cxn>
                <a:cxn ang="0">
                  <a:pos x="217" y="292"/>
                </a:cxn>
                <a:cxn ang="0">
                  <a:pos x="199" y="295"/>
                </a:cxn>
                <a:cxn ang="0">
                  <a:pos x="180" y="300"/>
                </a:cxn>
                <a:cxn ang="0">
                  <a:pos x="159" y="303"/>
                </a:cxn>
                <a:cxn ang="0">
                  <a:pos x="143" y="306"/>
                </a:cxn>
                <a:cxn ang="0">
                  <a:pos x="127" y="308"/>
                </a:cxn>
                <a:cxn ang="0">
                  <a:pos x="119" y="311"/>
                </a:cxn>
                <a:cxn ang="0">
                  <a:pos x="111" y="303"/>
                </a:cxn>
                <a:cxn ang="0">
                  <a:pos x="98" y="292"/>
                </a:cxn>
                <a:cxn ang="0">
                  <a:pos x="82" y="276"/>
                </a:cxn>
                <a:cxn ang="0">
                  <a:pos x="66" y="260"/>
                </a:cxn>
                <a:cxn ang="0">
                  <a:pos x="47" y="245"/>
                </a:cxn>
                <a:cxn ang="0">
                  <a:pos x="34" y="229"/>
                </a:cxn>
                <a:cxn ang="0">
                  <a:pos x="21" y="218"/>
                </a:cxn>
                <a:cxn ang="0">
                  <a:pos x="16" y="210"/>
                </a:cxn>
                <a:cxn ang="0">
                  <a:pos x="13" y="178"/>
                </a:cxn>
                <a:cxn ang="0">
                  <a:pos x="8" y="112"/>
                </a:cxn>
                <a:cxn ang="0">
                  <a:pos x="2" y="45"/>
                </a:cxn>
                <a:cxn ang="0">
                  <a:pos x="0" y="0"/>
                </a:cxn>
                <a:cxn ang="0">
                  <a:pos x="21" y="0"/>
                </a:cxn>
                <a:cxn ang="0">
                  <a:pos x="53" y="0"/>
                </a:cxn>
                <a:cxn ang="0">
                  <a:pos x="95" y="0"/>
                </a:cxn>
                <a:cxn ang="0">
                  <a:pos x="143" y="0"/>
                </a:cxn>
                <a:cxn ang="0">
                  <a:pos x="191" y="0"/>
                </a:cxn>
                <a:cxn ang="0">
                  <a:pos x="236" y="0"/>
                </a:cxn>
                <a:cxn ang="0">
                  <a:pos x="270" y="0"/>
                </a:cxn>
                <a:cxn ang="0">
                  <a:pos x="291" y="0"/>
                </a:cxn>
              </a:cxnLst>
              <a:rect l="0" t="0" r="r" b="b"/>
              <a:pathLst>
                <a:path w="291" h="311">
                  <a:moveTo>
                    <a:pt x="291" y="0"/>
                  </a:moveTo>
                  <a:lnTo>
                    <a:pt x="281" y="58"/>
                  </a:lnTo>
                  <a:lnTo>
                    <a:pt x="265" y="149"/>
                  </a:lnTo>
                  <a:lnTo>
                    <a:pt x="249" y="239"/>
                  </a:lnTo>
                  <a:lnTo>
                    <a:pt x="241" y="287"/>
                  </a:lnTo>
                  <a:lnTo>
                    <a:pt x="230" y="290"/>
                  </a:lnTo>
                  <a:lnTo>
                    <a:pt x="217" y="292"/>
                  </a:lnTo>
                  <a:lnTo>
                    <a:pt x="199" y="295"/>
                  </a:lnTo>
                  <a:lnTo>
                    <a:pt x="180" y="300"/>
                  </a:lnTo>
                  <a:lnTo>
                    <a:pt x="159" y="303"/>
                  </a:lnTo>
                  <a:lnTo>
                    <a:pt x="143" y="306"/>
                  </a:lnTo>
                  <a:lnTo>
                    <a:pt x="127" y="308"/>
                  </a:lnTo>
                  <a:lnTo>
                    <a:pt x="119" y="311"/>
                  </a:lnTo>
                  <a:lnTo>
                    <a:pt x="111" y="303"/>
                  </a:lnTo>
                  <a:lnTo>
                    <a:pt x="98" y="292"/>
                  </a:lnTo>
                  <a:lnTo>
                    <a:pt x="82" y="276"/>
                  </a:lnTo>
                  <a:lnTo>
                    <a:pt x="66" y="260"/>
                  </a:lnTo>
                  <a:lnTo>
                    <a:pt x="47" y="245"/>
                  </a:lnTo>
                  <a:lnTo>
                    <a:pt x="34" y="229"/>
                  </a:lnTo>
                  <a:lnTo>
                    <a:pt x="21" y="218"/>
                  </a:lnTo>
                  <a:lnTo>
                    <a:pt x="16" y="210"/>
                  </a:lnTo>
                  <a:lnTo>
                    <a:pt x="13" y="178"/>
                  </a:lnTo>
                  <a:lnTo>
                    <a:pt x="8" y="112"/>
                  </a:lnTo>
                  <a:lnTo>
                    <a:pt x="2" y="45"/>
                  </a:lnTo>
                  <a:lnTo>
                    <a:pt x="0" y="0"/>
                  </a:lnTo>
                  <a:lnTo>
                    <a:pt x="21" y="0"/>
                  </a:lnTo>
                  <a:lnTo>
                    <a:pt x="53" y="0"/>
                  </a:lnTo>
                  <a:lnTo>
                    <a:pt x="95" y="0"/>
                  </a:lnTo>
                  <a:lnTo>
                    <a:pt x="143" y="0"/>
                  </a:lnTo>
                  <a:lnTo>
                    <a:pt x="191" y="0"/>
                  </a:lnTo>
                  <a:lnTo>
                    <a:pt x="236" y="0"/>
                  </a:lnTo>
                  <a:lnTo>
                    <a:pt x="270" y="0"/>
                  </a:lnTo>
                  <a:lnTo>
                    <a:pt x="29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2" name="Freeform 36"/>
            <p:cNvSpPr>
              <a:spLocks/>
            </p:cNvSpPr>
            <p:nvPr/>
          </p:nvSpPr>
          <p:spPr bwMode="auto">
            <a:xfrm>
              <a:off x="2515" y="1016"/>
              <a:ext cx="77" cy="117"/>
            </a:xfrm>
            <a:custGeom>
              <a:avLst/>
              <a:gdLst/>
              <a:ahLst/>
              <a:cxnLst>
                <a:cxn ang="0">
                  <a:pos x="0" y="13"/>
                </a:cxn>
                <a:cxn ang="0">
                  <a:pos x="43" y="117"/>
                </a:cxn>
                <a:cxn ang="0">
                  <a:pos x="77" y="101"/>
                </a:cxn>
                <a:cxn ang="0">
                  <a:pos x="35" y="0"/>
                </a:cxn>
                <a:cxn ang="0">
                  <a:pos x="0" y="13"/>
                </a:cxn>
              </a:cxnLst>
              <a:rect l="0" t="0" r="r" b="b"/>
              <a:pathLst>
                <a:path w="77" h="117">
                  <a:moveTo>
                    <a:pt x="0" y="13"/>
                  </a:moveTo>
                  <a:lnTo>
                    <a:pt x="43" y="117"/>
                  </a:lnTo>
                  <a:lnTo>
                    <a:pt x="77" y="101"/>
                  </a:lnTo>
                  <a:lnTo>
                    <a:pt x="35" y="0"/>
                  </a:lnTo>
                  <a:lnTo>
                    <a:pt x="0" y="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1" name="Freeform 35"/>
            <p:cNvSpPr>
              <a:spLocks/>
            </p:cNvSpPr>
            <p:nvPr/>
          </p:nvSpPr>
          <p:spPr bwMode="auto">
            <a:xfrm>
              <a:off x="2611" y="981"/>
              <a:ext cx="42" cy="123"/>
            </a:xfrm>
            <a:custGeom>
              <a:avLst/>
              <a:gdLst/>
              <a:ahLst/>
              <a:cxnLst>
                <a:cxn ang="0">
                  <a:pos x="5" y="0"/>
                </a:cxn>
                <a:cxn ang="0">
                  <a:pos x="0" y="123"/>
                </a:cxn>
                <a:cxn ang="0">
                  <a:pos x="39" y="123"/>
                </a:cxn>
                <a:cxn ang="0">
                  <a:pos x="42" y="0"/>
                </a:cxn>
                <a:cxn ang="0">
                  <a:pos x="5" y="0"/>
                </a:cxn>
              </a:cxnLst>
              <a:rect l="0" t="0" r="r" b="b"/>
              <a:pathLst>
                <a:path w="42" h="123">
                  <a:moveTo>
                    <a:pt x="5" y="0"/>
                  </a:moveTo>
                  <a:lnTo>
                    <a:pt x="0" y="123"/>
                  </a:lnTo>
                  <a:lnTo>
                    <a:pt x="39" y="123"/>
                  </a:lnTo>
                  <a:lnTo>
                    <a:pt x="42" y="0"/>
                  </a:lnTo>
                  <a:lnTo>
                    <a:pt x="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30" name="Freeform 34"/>
            <p:cNvSpPr>
              <a:spLocks/>
            </p:cNvSpPr>
            <p:nvPr/>
          </p:nvSpPr>
          <p:spPr bwMode="auto">
            <a:xfrm>
              <a:off x="2073" y="1096"/>
              <a:ext cx="1312" cy="1657"/>
            </a:xfrm>
            <a:custGeom>
              <a:avLst/>
              <a:gdLst/>
              <a:ahLst/>
              <a:cxnLst>
                <a:cxn ang="0">
                  <a:pos x="87" y="622"/>
                </a:cxn>
                <a:cxn ang="0">
                  <a:pos x="71" y="659"/>
                </a:cxn>
                <a:cxn ang="0">
                  <a:pos x="45" y="750"/>
                </a:cxn>
                <a:cxn ang="0">
                  <a:pos x="16" y="877"/>
                </a:cxn>
                <a:cxn ang="0">
                  <a:pos x="0" y="1032"/>
                </a:cxn>
                <a:cxn ang="0">
                  <a:pos x="2" y="1138"/>
                </a:cxn>
                <a:cxn ang="0">
                  <a:pos x="18" y="1247"/>
                </a:cxn>
                <a:cxn ang="0">
                  <a:pos x="50" y="1356"/>
                </a:cxn>
                <a:cxn ang="0">
                  <a:pos x="103" y="1463"/>
                </a:cxn>
                <a:cxn ang="0">
                  <a:pos x="95" y="1486"/>
                </a:cxn>
                <a:cxn ang="0">
                  <a:pos x="92" y="1518"/>
                </a:cxn>
                <a:cxn ang="0">
                  <a:pos x="95" y="1550"/>
                </a:cxn>
                <a:cxn ang="0">
                  <a:pos x="111" y="1574"/>
                </a:cxn>
                <a:cxn ang="0">
                  <a:pos x="137" y="1585"/>
                </a:cxn>
                <a:cxn ang="0">
                  <a:pos x="167" y="1580"/>
                </a:cxn>
                <a:cxn ang="0">
                  <a:pos x="196" y="1569"/>
                </a:cxn>
                <a:cxn ang="0">
                  <a:pos x="222" y="1553"/>
                </a:cxn>
                <a:cxn ang="0">
                  <a:pos x="273" y="1572"/>
                </a:cxn>
                <a:cxn ang="0">
                  <a:pos x="357" y="1601"/>
                </a:cxn>
                <a:cxn ang="0">
                  <a:pos x="474" y="1630"/>
                </a:cxn>
                <a:cxn ang="0">
                  <a:pos x="607" y="1651"/>
                </a:cxn>
                <a:cxn ang="0">
                  <a:pos x="750" y="1657"/>
                </a:cxn>
                <a:cxn ang="0">
                  <a:pos x="890" y="1638"/>
                </a:cxn>
                <a:cxn ang="0">
                  <a:pos x="1023" y="1585"/>
                </a:cxn>
                <a:cxn ang="0">
                  <a:pos x="1131" y="1492"/>
                </a:cxn>
                <a:cxn ang="0">
                  <a:pos x="1161" y="1505"/>
                </a:cxn>
                <a:cxn ang="0">
                  <a:pos x="1195" y="1516"/>
                </a:cxn>
                <a:cxn ang="0">
                  <a:pos x="1235" y="1518"/>
                </a:cxn>
                <a:cxn ang="0">
                  <a:pos x="1267" y="1505"/>
                </a:cxn>
                <a:cxn ang="0">
                  <a:pos x="1285" y="1484"/>
                </a:cxn>
                <a:cxn ang="0">
                  <a:pos x="1290" y="1452"/>
                </a:cxn>
                <a:cxn ang="0">
                  <a:pos x="1288" y="1425"/>
                </a:cxn>
                <a:cxn ang="0">
                  <a:pos x="1282" y="1396"/>
                </a:cxn>
                <a:cxn ang="0">
                  <a:pos x="1298" y="1330"/>
                </a:cxn>
                <a:cxn ang="0">
                  <a:pos x="1312" y="1175"/>
                </a:cxn>
                <a:cxn ang="0">
                  <a:pos x="1309" y="1056"/>
                </a:cxn>
                <a:cxn ang="0">
                  <a:pos x="1296" y="920"/>
                </a:cxn>
                <a:cxn ang="0">
                  <a:pos x="1259" y="774"/>
                </a:cxn>
                <a:cxn ang="0">
                  <a:pos x="1200" y="619"/>
                </a:cxn>
                <a:cxn ang="0">
                  <a:pos x="1113" y="460"/>
                </a:cxn>
                <a:cxn ang="0">
                  <a:pos x="991" y="303"/>
                </a:cxn>
                <a:cxn ang="0">
                  <a:pos x="829" y="149"/>
                </a:cxn>
                <a:cxn ang="0">
                  <a:pos x="622" y="5"/>
                </a:cxn>
                <a:cxn ang="0">
                  <a:pos x="456" y="34"/>
                </a:cxn>
              </a:cxnLst>
              <a:rect l="0" t="0" r="r" b="b"/>
              <a:pathLst>
                <a:path w="1312" h="1657">
                  <a:moveTo>
                    <a:pt x="456" y="34"/>
                  </a:moveTo>
                  <a:lnTo>
                    <a:pt x="87" y="622"/>
                  </a:lnTo>
                  <a:lnTo>
                    <a:pt x="82" y="635"/>
                  </a:lnTo>
                  <a:lnTo>
                    <a:pt x="71" y="659"/>
                  </a:lnTo>
                  <a:lnTo>
                    <a:pt x="58" y="699"/>
                  </a:lnTo>
                  <a:lnTo>
                    <a:pt x="45" y="750"/>
                  </a:lnTo>
                  <a:lnTo>
                    <a:pt x="29" y="808"/>
                  </a:lnTo>
                  <a:lnTo>
                    <a:pt x="16" y="877"/>
                  </a:lnTo>
                  <a:lnTo>
                    <a:pt x="5" y="952"/>
                  </a:lnTo>
                  <a:lnTo>
                    <a:pt x="0" y="1032"/>
                  </a:lnTo>
                  <a:lnTo>
                    <a:pt x="0" y="1085"/>
                  </a:lnTo>
                  <a:lnTo>
                    <a:pt x="2" y="1138"/>
                  </a:lnTo>
                  <a:lnTo>
                    <a:pt x="8" y="1191"/>
                  </a:lnTo>
                  <a:lnTo>
                    <a:pt x="18" y="1247"/>
                  </a:lnTo>
                  <a:lnTo>
                    <a:pt x="31" y="1303"/>
                  </a:lnTo>
                  <a:lnTo>
                    <a:pt x="50" y="1356"/>
                  </a:lnTo>
                  <a:lnTo>
                    <a:pt x="74" y="1409"/>
                  </a:lnTo>
                  <a:lnTo>
                    <a:pt x="103" y="1463"/>
                  </a:lnTo>
                  <a:lnTo>
                    <a:pt x="100" y="1473"/>
                  </a:lnTo>
                  <a:lnTo>
                    <a:pt x="95" y="1486"/>
                  </a:lnTo>
                  <a:lnTo>
                    <a:pt x="92" y="1500"/>
                  </a:lnTo>
                  <a:lnTo>
                    <a:pt x="92" y="1518"/>
                  </a:lnTo>
                  <a:lnTo>
                    <a:pt x="92" y="1534"/>
                  </a:lnTo>
                  <a:lnTo>
                    <a:pt x="95" y="1550"/>
                  </a:lnTo>
                  <a:lnTo>
                    <a:pt x="100" y="1564"/>
                  </a:lnTo>
                  <a:lnTo>
                    <a:pt x="111" y="1574"/>
                  </a:lnTo>
                  <a:lnTo>
                    <a:pt x="124" y="1582"/>
                  </a:lnTo>
                  <a:lnTo>
                    <a:pt x="137" y="1585"/>
                  </a:lnTo>
                  <a:lnTo>
                    <a:pt x="151" y="1585"/>
                  </a:lnTo>
                  <a:lnTo>
                    <a:pt x="167" y="1580"/>
                  </a:lnTo>
                  <a:lnTo>
                    <a:pt x="180" y="1574"/>
                  </a:lnTo>
                  <a:lnTo>
                    <a:pt x="196" y="1569"/>
                  </a:lnTo>
                  <a:lnTo>
                    <a:pt x="209" y="1561"/>
                  </a:lnTo>
                  <a:lnTo>
                    <a:pt x="222" y="1553"/>
                  </a:lnTo>
                  <a:lnTo>
                    <a:pt x="241" y="1561"/>
                  </a:lnTo>
                  <a:lnTo>
                    <a:pt x="273" y="1572"/>
                  </a:lnTo>
                  <a:lnTo>
                    <a:pt x="310" y="1585"/>
                  </a:lnTo>
                  <a:lnTo>
                    <a:pt x="357" y="1601"/>
                  </a:lnTo>
                  <a:lnTo>
                    <a:pt x="413" y="1614"/>
                  </a:lnTo>
                  <a:lnTo>
                    <a:pt x="474" y="1630"/>
                  </a:lnTo>
                  <a:lnTo>
                    <a:pt x="538" y="1641"/>
                  </a:lnTo>
                  <a:lnTo>
                    <a:pt x="607" y="1651"/>
                  </a:lnTo>
                  <a:lnTo>
                    <a:pt x="678" y="1657"/>
                  </a:lnTo>
                  <a:lnTo>
                    <a:pt x="750" y="1657"/>
                  </a:lnTo>
                  <a:lnTo>
                    <a:pt x="821" y="1651"/>
                  </a:lnTo>
                  <a:lnTo>
                    <a:pt x="890" y="1638"/>
                  </a:lnTo>
                  <a:lnTo>
                    <a:pt x="959" y="1617"/>
                  </a:lnTo>
                  <a:lnTo>
                    <a:pt x="1023" y="1585"/>
                  </a:lnTo>
                  <a:lnTo>
                    <a:pt x="1078" y="1545"/>
                  </a:lnTo>
                  <a:lnTo>
                    <a:pt x="1131" y="1492"/>
                  </a:lnTo>
                  <a:lnTo>
                    <a:pt x="1145" y="1497"/>
                  </a:lnTo>
                  <a:lnTo>
                    <a:pt x="1161" y="1505"/>
                  </a:lnTo>
                  <a:lnTo>
                    <a:pt x="1176" y="1510"/>
                  </a:lnTo>
                  <a:lnTo>
                    <a:pt x="1195" y="1516"/>
                  </a:lnTo>
                  <a:lnTo>
                    <a:pt x="1216" y="1518"/>
                  </a:lnTo>
                  <a:lnTo>
                    <a:pt x="1235" y="1518"/>
                  </a:lnTo>
                  <a:lnTo>
                    <a:pt x="1251" y="1513"/>
                  </a:lnTo>
                  <a:lnTo>
                    <a:pt x="1267" y="1505"/>
                  </a:lnTo>
                  <a:lnTo>
                    <a:pt x="1277" y="1494"/>
                  </a:lnTo>
                  <a:lnTo>
                    <a:pt x="1285" y="1484"/>
                  </a:lnTo>
                  <a:lnTo>
                    <a:pt x="1288" y="1468"/>
                  </a:lnTo>
                  <a:lnTo>
                    <a:pt x="1290" y="1452"/>
                  </a:lnTo>
                  <a:lnTo>
                    <a:pt x="1290" y="1439"/>
                  </a:lnTo>
                  <a:lnTo>
                    <a:pt x="1288" y="1425"/>
                  </a:lnTo>
                  <a:lnTo>
                    <a:pt x="1285" y="1412"/>
                  </a:lnTo>
                  <a:lnTo>
                    <a:pt x="1282" y="1396"/>
                  </a:lnTo>
                  <a:lnTo>
                    <a:pt x="1288" y="1375"/>
                  </a:lnTo>
                  <a:lnTo>
                    <a:pt x="1298" y="1330"/>
                  </a:lnTo>
                  <a:lnTo>
                    <a:pt x="1306" y="1263"/>
                  </a:lnTo>
                  <a:lnTo>
                    <a:pt x="1312" y="1175"/>
                  </a:lnTo>
                  <a:lnTo>
                    <a:pt x="1312" y="1117"/>
                  </a:lnTo>
                  <a:lnTo>
                    <a:pt x="1309" y="1056"/>
                  </a:lnTo>
                  <a:lnTo>
                    <a:pt x="1304" y="989"/>
                  </a:lnTo>
                  <a:lnTo>
                    <a:pt x="1296" y="920"/>
                  </a:lnTo>
                  <a:lnTo>
                    <a:pt x="1280" y="848"/>
                  </a:lnTo>
                  <a:lnTo>
                    <a:pt x="1259" y="774"/>
                  </a:lnTo>
                  <a:lnTo>
                    <a:pt x="1235" y="697"/>
                  </a:lnTo>
                  <a:lnTo>
                    <a:pt x="1200" y="619"/>
                  </a:lnTo>
                  <a:lnTo>
                    <a:pt x="1161" y="540"/>
                  </a:lnTo>
                  <a:lnTo>
                    <a:pt x="1113" y="460"/>
                  </a:lnTo>
                  <a:lnTo>
                    <a:pt x="1055" y="380"/>
                  </a:lnTo>
                  <a:lnTo>
                    <a:pt x="991" y="303"/>
                  </a:lnTo>
                  <a:lnTo>
                    <a:pt x="914" y="226"/>
                  </a:lnTo>
                  <a:lnTo>
                    <a:pt x="829" y="149"/>
                  </a:lnTo>
                  <a:lnTo>
                    <a:pt x="731" y="77"/>
                  </a:lnTo>
                  <a:lnTo>
                    <a:pt x="622" y="5"/>
                  </a:lnTo>
                  <a:lnTo>
                    <a:pt x="617" y="0"/>
                  </a:lnTo>
                  <a:lnTo>
                    <a:pt x="456" y="3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9" name="Freeform 33"/>
            <p:cNvSpPr>
              <a:spLocks/>
            </p:cNvSpPr>
            <p:nvPr/>
          </p:nvSpPr>
          <p:spPr bwMode="auto">
            <a:xfrm>
              <a:off x="2110" y="1138"/>
              <a:ext cx="1237" cy="1577"/>
            </a:xfrm>
            <a:custGeom>
              <a:avLst/>
              <a:gdLst/>
              <a:ahLst/>
              <a:cxnLst>
                <a:cxn ang="0">
                  <a:pos x="723" y="101"/>
                </a:cxn>
                <a:cxn ang="0">
                  <a:pos x="954" y="319"/>
                </a:cxn>
                <a:cxn ang="0">
                  <a:pos x="1105" y="546"/>
                </a:cxn>
                <a:cxn ang="0">
                  <a:pos x="1192" y="766"/>
                </a:cxn>
                <a:cxn ang="0">
                  <a:pos x="1230" y="966"/>
                </a:cxn>
                <a:cxn ang="0">
                  <a:pos x="1237" y="1139"/>
                </a:cxn>
                <a:cxn ang="0">
                  <a:pos x="1224" y="1266"/>
                </a:cxn>
                <a:cxn ang="0">
                  <a:pos x="1211" y="1338"/>
                </a:cxn>
                <a:cxn ang="0">
                  <a:pos x="1206" y="1354"/>
                </a:cxn>
                <a:cxn ang="0">
                  <a:pos x="1214" y="1386"/>
                </a:cxn>
                <a:cxn ang="0">
                  <a:pos x="1214" y="1423"/>
                </a:cxn>
                <a:cxn ang="0">
                  <a:pos x="1198" y="1439"/>
                </a:cxn>
                <a:cxn ang="0">
                  <a:pos x="1171" y="1439"/>
                </a:cxn>
                <a:cxn ang="0">
                  <a:pos x="1142" y="1431"/>
                </a:cxn>
                <a:cxn ang="0">
                  <a:pos x="1113" y="1418"/>
                </a:cxn>
                <a:cxn ang="0">
                  <a:pos x="1084" y="1402"/>
                </a:cxn>
                <a:cxn ang="0">
                  <a:pos x="1025" y="1468"/>
                </a:cxn>
                <a:cxn ang="0">
                  <a:pos x="904" y="1540"/>
                </a:cxn>
                <a:cxn ang="0">
                  <a:pos x="763" y="1572"/>
                </a:cxn>
                <a:cxn ang="0">
                  <a:pos x="617" y="1575"/>
                </a:cxn>
                <a:cxn ang="0">
                  <a:pos x="474" y="1554"/>
                </a:cxn>
                <a:cxn ang="0">
                  <a:pos x="350" y="1524"/>
                </a:cxn>
                <a:cxn ang="0">
                  <a:pos x="254" y="1495"/>
                </a:cxn>
                <a:cxn ang="0">
                  <a:pos x="199" y="1474"/>
                </a:cxn>
                <a:cxn ang="0">
                  <a:pos x="183" y="1466"/>
                </a:cxn>
                <a:cxn ang="0">
                  <a:pos x="135" y="1495"/>
                </a:cxn>
                <a:cxn ang="0">
                  <a:pos x="100" y="1503"/>
                </a:cxn>
                <a:cxn ang="0">
                  <a:pos x="93" y="1492"/>
                </a:cxn>
                <a:cxn ang="0">
                  <a:pos x="95" y="1450"/>
                </a:cxn>
                <a:cxn ang="0">
                  <a:pos x="106" y="1415"/>
                </a:cxn>
                <a:cxn ang="0">
                  <a:pos x="37" y="1272"/>
                </a:cxn>
                <a:cxn ang="0">
                  <a:pos x="0" y="1000"/>
                </a:cxn>
                <a:cxn ang="0">
                  <a:pos x="32" y="766"/>
                </a:cxn>
                <a:cxn ang="0">
                  <a:pos x="77" y="620"/>
                </a:cxn>
                <a:cxn ang="0">
                  <a:pos x="98" y="577"/>
                </a:cxn>
                <a:cxn ang="0">
                  <a:pos x="188" y="434"/>
                </a:cxn>
                <a:cxn ang="0">
                  <a:pos x="312" y="237"/>
                </a:cxn>
                <a:cxn ang="0">
                  <a:pos x="416" y="69"/>
                </a:cxn>
                <a:cxn ang="0">
                  <a:pos x="450" y="24"/>
                </a:cxn>
                <a:cxn ang="0">
                  <a:pos x="485" y="16"/>
                </a:cxn>
                <a:cxn ang="0">
                  <a:pos x="530" y="8"/>
                </a:cxn>
                <a:cxn ang="0">
                  <a:pos x="564" y="3"/>
                </a:cxn>
              </a:cxnLst>
              <a:rect l="0" t="0" r="r" b="b"/>
              <a:pathLst>
                <a:path w="1237" h="1577">
                  <a:moveTo>
                    <a:pt x="572" y="0"/>
                  </a:moveTo>
                  <a:lnTo>
                    <a:pt x="723" y="101"/>
                  </a:lnTo>
                  <a:lnTo>
                    <a:pt x="848" y="210"/>
                  </a:lnTo>
                  <a:lnTo>
                    <a:pt x="954" y="319"/>
                  </a:lnTo>
                  <a:lnTo>
                    <a:pt x="1039" y="434"/>
                  </a:lnTo>
                  <a:lnTo>
                    <a:pt x="1105" y="546"/>
                  </a:lnTo>
                  <a:lnTo>
                    <a:pt x="1155" y="657"/>
                  </a:lnTo>
                  <a:lnTo>
                    <a:pt x="1192" y="766"/>
                  </a:lnTo>
                  <a:lnTo>
                    <a:pt x="1216" y="870"/>
                  </a:lnTo>
                  <a:lnTo>
                    <a:pt x="1230" y="966"/>
                  </a:lnTo>
                  <a:lnTo>
                    <a:pt x="1237" y="1056"/>
                  </a:lnTo>
                  <a:lnTo>
                    <a:pt x="1237" y="1139"/>
                  </a:lnTo>
                  <a:lnTo>
                    <a:pt x="1232" y="1208"/>
                  </a:lnTo>
                  <a:lnTo>
                    <a:pt x="1224" y="1266"/>
                  </a:lnTo>
                  <a:lnTo>
                    <a:pt x="1216" y="1309"/>
                  </a:lnTo>
                  <a:lnTo>
                    <a:pt x="1211" y="1338"/>
                  </a:lnTo>
                  <a:lnTo>
                    <a:pt x="1208" y="1349"/>
                  </a:lnTo>
                  <a:lnTo>
                    <a:pt x="1206" y="1354"/>
                  </a:lnTo>
                  <a:lnTo>
                    <a:pt x="1208" y="1359"/>
                  </a:lnTo>
                  <a:lnTo>
                    <a:pt x="1214" y="1386"/>
                  </a:lnTo>
                  <a:lnTo>
                    <a:pt x="1216" y="1407"/>
                  </a:lnTo>
                  <a:lnTo>
                    <a:pt x="1214" y="1423"/>
                  </a:lnTo>
                  <a:lnTo>
                    <a:pt x="1206" y="1434"/>
                  </a:lnTo>
                  <a:lnTo>
                    <a:pt x="1198" y="1439"/>
                  </a:lnTo>
                  <a:lnTo>
                    <a:pt x="1184" y="1439"/>
                  </a:lnTo>
                  <a:lnTo>
                    <a:pt x="1171" y="1439"/>
                  </a:lnTo>
                  <a:lnTo>
                    <a:pt x="1158" y="1434"/>
                  </a:lnTo>
                  <a:lnTo>
                    <a:pt x="1142" y="1431"/>
                  </a:lnTo>
                  <a:lnTo>
                    <a:pt x="1126" y="1423"/>
                  </a:lnTo>
                  <a:lnTo>
                    <a:pt x="1113" y="1418"/>
                  </a:lnTo>
                  <a:lnTo>
                    <a:pt x="1100" y="1410"/>
                  </a:lnTo>
                  <a:lnTo>
                    <a:pt x="1084" y="1402"/>
                  </a:lnTo>
                  <a:lnTo>
                    <a:pt x="1076" y="1415"/>
                  </a:lnTo>
                  <a:lnTo>
                    <a:pt x="1025" y="1468"/>
                  </a:lnTo>
                  <a:lnTo>
                    <a:pt x="967" y="1511"/>
                  </a:lnTo>
                  <a:lnTo>
                    <a:pt x="904" y="1540"/>
                  </a:lnTo>
                  <a:lnTo>
                    <a:pt x="835" y="1562"/>
                  </a:lnTo>
                  <a:lnTo>
                    <a:pt x="763" y="1572"/>
                  </a:lnTo>
                  <a:lnTo>
                    <a:pt x="692" y="1577"/>
                  </a:lnTo>
                  <a:lnTo>
                    <a:pt x="617" y="1575"/>
                  </a:lnTo>
                  <a:lnTo>
                    <a:pt x="546" y="1567"/>
                  </a:lnTo>
                  <a:lnTo>
                    <a:pt x="474" y="1554"/>
                  </a:lnTo>
                  <a:lnTo>
                    <a:pt x="411" y="1540"/>
                  </a:lnTo>
                  <a:lnTo>
                    <a:pt x="350" y="1524"/>
                  </a:lnTo>
                  <a:lnTo>
                    <a:pt x="299" y="1508"/>
                  </a:lnTo>
                  <a:lnTo>
                    <a:pt x="254" y="1495"/>
                  </a:lnTo>
                  <a:lnTo>
                    <a:pt x="220" y="1482"/>
                  </a:lnTo>
                  <a:lnTo>
                    <a:pt x="199" y="1474"/>
                  </a:lnTo>
                  <a:lnTo>
                    <a:pt x="191" y="1471"/>
                  </a:lnTo>
                  <a:lnTo>
                    <a:pt x="183" y="1466"/>
                  </a:lnTo>
                  <a:lnTo>
                    <a:pt x="172" y="1474"/>
                  </a:lnTo>
                  <a:lnTo>
                    <a:pt x="135" y="1495"/>
                  </a:lnTo>
                  <a:lnTo>
                    <a:pt x="114" y="1503"/>
                  </a:lnTo>
                  <a:lnTo>
                    <a:pt x="100" y="1503"/>
                  </a:lnTo>
                  <a:lnTo>
                    <a:pt x="98" y="1503"/>
                  </a:lnTo>
                  <a:lnTo>
                    <a:pt x="93" y="1492"/>
                  </a:lnTo>
                  <a:lnTo>
                    <a:pt x="93" y="1471"/>
                  </a:lnTo>
                  <a:lnTo>
                    <a:pt x="95" y="1450"/>
                  </a:lnTo>
                  <a:lnTo>
                    <a:pt x="103" y="1426"/>
                  </a:lnTo>
                  <a:lnTo>
                    <a:pt x="106" y="1415"/>
                  </a:lnTo>
                  <a:lnTo>
                    <a:pt x="100" y="1407"/>
                  </a:lnTo>
                  <a:lnTo>
                    <a:pt x="37" y="1272"/>
                  </a:lnTo>
                  <a:lnTo>
                    <a:pt x="8" y="1136"/>
                  </a:lnTo>
                  <a:lnTo>
                    <a:pt x="0" y="1000"/>
                  </a:lnTo>
                  <a:lnTo>
                    <a:pt x="10" y="875"/>
                  </a:lnTo>
                  <a:lnTo>
                    <a:pt x="32" y="766"/>
                  </a:lnTo>
                  <a:lnTo>
                    <a:pt x="55" y="679"/>
                  </a:lnTo>
                  <a:lnTo>
                    <a:pt x="77" y="620"/>
                  </a:lnTo>
                  <a:lnTo>
                    <a:pt x="85" y="599"/>
                  </a:lnTo>
                  <a:lnTo>
                    <a:pt x="98" y="577"/>
                  </a:lnTo>
                  <a:lnTo>
                    <a:pt x="135" y="519"/>
                  </a:lnTo>
                  <a:lnTo>
                    <a:pt x="188" y="434"/>
                  </a:lnTo>
                  <a:lnTo>
                    <a:pt x="249" y="335"/>
                  </a:lnTo>
                  <a:lnTo>
                    <a:pt x="312" y="237"/>
                  </a:lnTo>
                  <a:lnTo>
                    <a:pt x="371" y="144"/>
                  </a:lnTo>
                  <a:lnTo>
                    <a:pt x="416" y="69"/>
                  </a:lnTo>
                  <a:lnTo>
                    <a:pt x="442" y="27"/>
                  </a:lnTo>
                  <a:lnTo>
                    <a:pt x="450" y="24"/>
                  </a:lnTo>
                  <a:lnTo>
                    <a:pt x="466" y="22"/>
                  </a:lnTo>
                  <a:lnTo>
                    <a:pt x="485" y="16"/>
                  </a:lnTo>
                  <a:lnTo>
                    <a:pt x="509" y="14"/>
                  </a:lnTo>
                  <a:lnTo>
                    <a:pt x="530" y="8"/>
                  </a:lnTo>
                  <a:lnTo>
                    <a:pt x="548" y="6"/>
                  </a:lnTo>
                  <a:lnTo>
                    <a:pt x="564" y="3"/>
                  </a:lnTo>
                  <a:lnTo>
                    <a:pt x="572"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8" name="Freeform 32"/>
            <p:cNvSpPr>
              <a:spLocks/>
            </p:cNvSpPr>
            <p:nvPr/>
          </p:nvSpPr>
          <p:spPr bwMode="auto">
            <a:xfrm>
              <a:off x="2831" y="1351"/>
              <a:ext cx="384" cy="771"/>
            </a:xfrm>
            <a:custGeom>
              <a:avLst/>
              <a:gdLst/>
              <a:ahLst/>
              <a:cxnLst>
                <a:cxn ang="0">
                  <a:pos x="0" y="11"/>
                </a:cxn>
                <a:cxn ang="0">
                  <a:pos x="16" y="32"/>
                </a:cxn>
                <a:cxn ang="0">
                  <a:pos x="61" y="91"/>
                </a:cxn>
                <a:cxn ang="0">
                  <a:pos x="119" y="178"/>
                </a:cxn>
                <a:cxn ang="0">
                  <a:pos x="183" y="285"/>
                </a:cxn>
                <a:cxn ang="0">
                  <a:pos x="246" y="404"/>
                </a:cxn>
                <a:cxn ang="0">
                  <a:pos x="294" y="529"/>
                </a:cxn>
                <a:cxn ang="0">
                  <a:pos x="318" y="652"/>
                </a:cxn>
                <a:cxn ang="0">
                  <a:pos x="310" y="766"/>
                </a:cxn>
                <a:cxn ang="0">
                  <a:pos x="320" y="771"/>
                </a:cxn>
                <a:cxn ang="0">
                  <a:pos x="326" y="763"/>
                </a:cxn>
                <a:cxn ang="0">
                  <a:pos x="336" y="742"/>
                </a:cxn>
                <a:cxn ang="0">
                  <a:pos x="350" y="710"/>
                </a:cxn>
                <a:cxn ang="0">
                  <a:pos x="365" y="670"/>
                </a:cxn>
                <a:cxn ang="0">
                  <a:pos x="376" y="620"/>
                </a:cxn>
                <a:cxn ang="0">
                  <a:pos x="384" y="561"/>
                </a:cxn>
                <a:cxn ang="0">
                  <a:pos x="384" y="495"/>
                </a:cxn>
                <a:cxn ang="0">
                  <a:pos x="373" y="426"/>
                </a:cxn>
                <a:cxn ang="0">
                  <a:pos x="355" y="364"/>
                </a:cxn>
                <a:cxn ang="0">
                  <a:pos x="328" y="309"/>
                </a:cxn>
                <a:cxn ang="0">
                  <a:pos x="294" y="253"/>
                </a:cxn>
                <a:cxn ang="0">
                  <a:pos x="251" y="197"/>
                </a:cxn>
                <a:cxn ang="0">
                  <a:pos x="204" y="146"/>
                </a:cxn>
                <a:cxn ang="0">
                  <a:pos x="145" y="96"/>
                </a:cxn>
                <a:cxn ang="0">
                  <a:pos x="79" y="48"/>
                </a:cxn>
                <a:cxn ang="0">
                  <a:pos x="8" y="0"/>
                </a:cxn>
                <a:cxn ang="0">
                  <a:pos x="0" y="11"/>
                </a:cxn>
              </a:cxnLst>
              <a:rect l="0" t="0" r="r" b="b"/>
              <a:pathLst>
                <a:path w="384" h="771">
                  <a:moveTo>
                    <a:pt x="0" y="11"/>
                  </a:moveTo>
                  <a:lnTo>
                    <a:pt x="16" y="32"/>
                  </a:lnTo>
                  <a:lnTo>
                    <a:pt x="61" y="91"/>
                  </a:lnTo>
                  <a:lnTo>
                    <a:pt x="119" y="178"/>
                  </a:lnTo>
                  <a:lnTo>
                    <a:pt x="183" y="285"/>
                  </a:lnTo>
                  <a:lnTo>
                    <a:pt x="246" y="404"/>
                  </a:lnTo>
                  <a:lnTo>
                    <a:pt x="294" y="529"/>
                  </a:lnTo>
                  <a:lnTo>
                    <a:pt x="318" y="652"/>
                  </a:lnTo>
                  <a:lnTo>
                    <a:pt x="310" y="766"/>
                  </a:lnTo>
                  <a:lnTo>
                    <a:pt x="320" y="771"/>
                  </a:lnTo>
                  <a:lnTo>
                    <a:pt x="326" y="763"/>
                  </a:lnTo>
                  <a:lnTo>
                    <a:pt x="336" y="742"/>
                  </a:lnTo>
                  <a:lnTo>
                    <a:pt x="350" y="710"/>
                  </a:lnTo>
                  <a:lnTo>
                    <a:pt x="365" y="670"/>
                  </a:lnTo>
                  <a:lnTo>
                    <a:pt x="376" y="620"/>
                  </a:lnTo>
                  <a:lnTo>
                    <a:pt x="384" y="561"/>
                  </a:lnTo>
                  <a:lnTo>
                    <a:pt x="384" y="495"/>
                  </a:lnTo>
                  <a:lnTo>
                    <a:pt x="373" y="426"/>
                  </a:lnTo>
                  <a:lnTo>
                    <a:pt x="355" y="364"/>
                  </a:lnTo>
                  <a:lnTo>
                    <a:pt x="328" y="309"/>
                  </a:lnTo>
                  <a:lnTo>
                    <a:pt x="294" y="253"/>
                  </a:lnTo>
                  <a:lnTo>
                    <a:pt x="251" y="197"/>
                  </a:lnTo>
                  <a:lnTo>
                    <a:pt x="204" y="146"/>
                  </a:lnTo>
                  <a:lnTo>
                    <a:pt x="145" y="96"/>
                  </a:lnTo>
                  <a:lnTo>
                    <a:pt x="79" y="48"/>
                  </a:lnTo>
                  <a:lnTo>
                    <a:pt x="8" y="0"/>
                  </a:lnTo>
                  <a:lnTo>
                    <a:pt x="0" y="1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7" name="Freeform 31"/>
            <p:cNvSpPr>
              <a:spLocks/>
            </p:cNvSpPr>
            <p:nvPr/>
          </p:nvSpPr>
          <p:spPr bwMode="auto">
            <a:xfrm>
              <a:off x="2865" y="1386"/>
              <a:ext cx="337" cy="694"/>
            </a:xfrm>
            <a:custGeom>
              <a:avLst/>
              <a:gdLst/>
              <a:ahLst/>
              <a:cxnLst>
                <a:cxn ang="0">
                  <a:pos x="297" y="662"/>
                </a:cxn>
                <a:cxn ang="0">
                  <a:pos x="289" y="566"/>
                </a:cxn>
                <a:cxn ang="0">
                  <a:pos x="265" y="470"/>
                </a:cxn>
                <a:cxn ang="0">
                  <a:pos x="228" y="372"/>
                </a:cxn>
                <a:cxn ang="0">
                  <a:pos x="180" y="276"/>
                </a:cxn>
                <a:cxn ang="0">
                  <a:pos x="130" y="188"/>
                </a:cxn>
                <a:cxn ang="0">
                  <a:pos x="80" y="111"/>
                </a:cxn>
                <a:cxn ang="0">
                  <a:pos x="35" y="48"/>
                </a:cxn>
                <a:cxn ang="0">
                  <a:pos x="0" y="0"/>
                </a:cxn>
                <a:cxn ang="0">
                  <a:pos x="64" y="42"/>
                </a:cxn>
                <a:cxn ang="0">
                  <a:pos x="122" y="87"/>
                </a:cxn>
                <a:cxn ang="0">
                  <a:pos x="172" y="135"/>
                </a:cxn>
                <a:cxn ang="0">
                  <a:pos x="217" y="183"/>
                </a:cxn>
                <a:cxn ang="0">
                  <a:pos x="255" y="234"/>
                </a:cxn>
                <a:cxn ang="0">
                  <a:pos x="286" y="284"/>
                </a:cxn>
                <a:cxn ang="0">
                  <a:pos x="310" y="337"/>
                </a:cxn>
                <a:cxn ang="0">
                  <a:pos x="326" y="393"/>
                </a:cxn>
                <a:cxn ang="0">
                  <a:pos x="331" y="423"/>
                </a:cxn>
                <a:cxn ang="0">
                  <a:pos x="337" y="452"/>
                </a:cxn>
                <a:cxn ang="0">
                  <a:pos x="337" y="481"/>
                </a:cxn>
                <a:cxn ang="0">
                  <a:pos x="337" y="510"/>
                </a:cxn>
                <a:cxn ang="0">
                  <a:pos x="331" y="569"/>
                </a:cxn>
                <a:cxn ang="0">
                  <a:pos x="321" y="619"/>
                </a:cxn>
                <a:cxn ang="0">
                  <a:pos x="308" y="662"/>
                </a:cxn>
                <a:cxn ang="0">
                  <a:pos x="294" y="694"/>
                </a:cxn>
                <a:cxn ang="0">
                  <a:pos x="294" y="686"/>
                </a:cxn>
                <a:cxn ang="0">
                  <a:pos x="297" y="678"/>
                </a:cxn>
                <a:cxn ang="0">
                  <a:pos x="297" y="670"/>
                </a:cxn>
                <a:cxn ang="0">
                  <a:pos x="297" y="662"/>
                </a:cxn>
              </a:cxnLst>
              <a:rect l="0" t="0" r="r" b="b"/>
              <a:pathLst>
                <a:path w="337" h="694">
                  <a:moveTo>
                    <a:pt x="297" y="662"/>
                  </a:moveTo>
                  <a:lnTo>
                    <a:pt x="289" y="566"/>
                  </a:lnTo>
                  <a:lnTo>
                    <a:pt x="265" y="470"/>
                  </a:lnTo>
                  <a:lnTo>
                    <a:pt x="228" y="372"/>
                  </a:lnTo>
                  <a:lnTo>
                    <a:pt x="180" y="276"/>
                  </a:lnTo>
                  <a:lnTo>
                    <a:pt x="130" y="188"/>
                  </a:lnTo>
                  <a:lnTo>
                    <a:pt x="80" y="111"/>
                  </a:lnTo>
                  <a:lnTo>
                    <a:pt x="35" y="48"/>
                  </a:lnTo>
                  <a:lnTo>
                    <a:pt x="0" y="0"/>
                  </a:lnTo>
                  <a:lnTo>
                    <a:pt x="64" y="42"/>
                  </a:lnTo>
                  <a:lnTo>
                    <a:pt x="122" y="87"/>
                  </a:lnTo>
                  <a:lnTo>
                    <a:pt x="172" y="135"/>
                  </a:lnTo>
                  <a:lnTo>
                    <a:pt x="217" y="183"/>
                  </a:lnTo>
                  <a:lnTo>
                    <a:pt x="255" y="234"/>
                  </a:lnTo>
                  <a:lnTo>
                    <a:pt x="286" y="284"/>
                  </a:lnTo>
                  <a:lnTo>
                    <a:pt x="310" y="337"/>
                  </a:lnTo>
                  <a:lnTo>
                    <a:pt x="326" y="393"/>
                  </a:lnTo>
                  <a:lnTo>
                    <a:pt x="331" y="423"/>
                  </a:lnTo>
                  <a:lnTo>
                    <a:pt x="337" y="452"/>
                  </a:lnTo>
                  <a:lnTo>
                    <a:pt x="337" y="481"/>
                  </a:lnTo>
                  <a:lnTo>
                    <a:pt x="337" y="510"/>
                  </a:lnTo>
                  <a:lnTo>
                    <a:pt x="331" y="569"/>
                  </a:lnTo>
                  <a:lnTo>
                    <a:pt x="321" y="619"/>
                  </a:lnTo>
                  <a:lnTo>
                    <a:pt x="308" y="662"/>
                  </a:lnTo>
                  <a:lnTo>
                    <a:pt x="294" y="694"/>
                  </a:lnTo>
                  <a:lnTo>
                    <a:pt x="294" y="686"/>
                  </a:lnTo>
                  <a:lnTo>
                    <a:pt x="297" y="678"/>
                  </a:lnTo>
                  <a:lnTo>
                    <a:pt x="297" y="670"/>
                  </a:lnTo>
                  <a:lnTo>
                    <a:pt x="297" y="66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6" name="Freeform 30"/>
            <p:cNvSpPr>
              <a:spLocks/>
            </p:cNvSpPr>
            <p:nvPr/>
          </p:nvSpPr>
          <p:spPr bwMode="auto">
            <a:xfrm>
              <a:off x="2181" y="2053"/>
              <a:ext cx="440" cy="524"/>
            </a:xfrm>
            <a:custGeom>
              <a:avLst/>
              <a:gdLst/>
              <a:ahLst/>
              <a:cxnLst>
                <a:cxn ang="0">
                  <a:pos x="14" y="0"/>
                </a:cxn>
                <a:cxn ang="0">
                  <a:pos x="3" y="77"/>
                </a:cxn>
                <a:cxn ang="0">
                  <a:pos x="0" y="149"/>
                </a:cxn>
                <a:cxn ang="0">
                  <a:pos x="3" y="216"/>
                </a:cxn>
                <a:cxn ang="0">
                  <a:pos x="11" y="274"/>
                </a:cxn>
                <a:cxn ang="0">
                  <a:pos x="27" y="327"/>
                </a:cxn>
                <a:cxn ang="0">
                  <a:pos x="48" y="375"/>
                </a:cxn>
                <a:cxn ang="0">
                  <a:pos x="75" y="415"/>
                </a:cxn>
                <a:cxn ang="0">
                  <a:pos x="106" y="450"/>
                </a:cxn>
                <a:cxn ang="0">
                  <a:pos x="157" y="487"/>
                </a:cxn>
                <a:cxn ang="0">
                  <a:pos x="212" y="508"/>
                </a:cxn>
                <a:cxn ang="0">
                  <a:pos x="268" y="522"/>
                </a:cxn>
                <a:cxn ang="0">
                  <a:pos x="321" y="524"/>
                </a:cxn>
                <a:cxn ang="0">
                  <a:pos x="369" y="522"/>
                </a:cxn>
                <a:cxn ang="0">
                  <a:pos x="406" y="519"/>
                </a:cxn>
                <a:cxn ang="0">
                  <a:pos x="430" y="514"/>
                </a:cxn>
                <a:cxn ang="0">
                  <a:pos x="440" y="511"/>
                </a:cxn>
                <a:cxn ang="0">
                  <a:pos x="438" y="500"/>
                </a:cxn>
                <a:cxn ang="0">
                  <a:pos x="326" y="484"/>
                </a:cxn>
                <a:cxn ang="0">
                  <a:pos x="236" y="431"/>
                </a:cxn>
                <a:cxn ang="0">
                  <a:pos x="165" y="354"/>
                </a:cxn>
                <a:cxn ang="0">
                  <a:pos x="109" y="261"/>
                </a:cxn>
                <a:cxn ang="0">
                  <a:pos x="69" y="165"/>
                </a:cxn>
                <a:cxn ang="0">
                  <a:pos x="45" y="83"/>
                </a:cxn>
                <a:cxn ang="0">
                  <a:pos x="29" y="24"/>
                </a:cxn>
                <a:cxn ang="0">
                  <a:pos x="24" y="0"/>
                </a:cxn>
                <a:cxn ang="0">
                  <a:pos x="14" y="0"/>
                </a:cxn>
              </a:cxnLst>
              <a:rect l="0" t="0" r="r" b="b"/>
              <a:pathLst>
                <a:path w="440" h="524">
                  <a:moveTo>
                    <a:pt x="14" y="0"/>
                  </a:moveTo>
                  <a:lnTo>
                    <a:pt x="3" y="77"/>
                  </a:lnTo>
                  <a:lnTo>
                    <a:pt x="0" y="149"/>
                  </a:lnTo>
                  <a:lnTo>
                    <a:pt x="3" y="216"/>
                  </a:lnTo>
                  <a:lnTo>
                    <a:pt x="11" y="274"/>
                  </a:lnTo>
                  <a:lnTo>
                    <a:pt x="27" y="327"/>
                  </a:lnTo>
                  <a:lnTo>
                    <a:pt x="48" y="375"/>
                  </a:lnTo>
                  <a:lnTo>
                    <a:pt x="75" y="415"/>
                  </a:lnTo>
                  <a:lnTo>
                    <a:pt x="106" y="450"/>
                  </a:lnTo>
                  <a:lnTo>
                    <a:pt x="157" y="487"/>
                  </a:lnTo>
                  <a:lnTo>
                    <a:pt x="212" y="508"/>
                  </a:lnTo>
                  <a:lnTo>
                    <a:pt x="268" y="522"/>
                  </a:lnTo>
                  <a:lnTo>
                    <a:pt x="321" y="524"/>
                  </a:lnTo>
                  <a:lnTo>
                    <a:pt x="369" y="522"/>
                  </a:lnTo>
                  <a:lnTo>
                    <a:pt x="406" y="519"/>
                  </a:lnTo>
                  <a:lnTo>
                    <a:pt x="430" y="514"/>
                  </a:lnTo>
                  <a:lnTo>
                    <a:pt x="440" y="511"/>
                  </a:lnTo>
                  <a:lnTo>
                    <a:pt x="438" y="500"/>
                  </a:lnTo>
                  <a:lnTo>
                    <a:pt x="326" y="484"/>
                  </a:lnTo>
                  <a:lnTo>
                    <a:pt x="236" y="431"/>
                  </a:lnTo>
                  <a:lnTo>
                    <a:pt x="165" y="354"/>
                  </a:lnTo>
                  <a:lnTo>
                    <a:pt x="109" y="261"/>
                  </a:lnTo>
                  <a:lnTo>
                    <a:pt x="69" y="165"/>
                  </a:lnTo>
                  <a:lnTo>
                    <a:pt x="45" y="83"/>
                  </a:lnTo>
                  <a:lnTo>
                    <a:pt x="29" y="24"/>
                  </a:lnTo>
                  <a:lnTo>
                    <a:pt x="24" y="0"/>
                  </a:lnTo>
                  <a:lnTo>
                    <a:pt x="1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5" name="Freeform 29"/>
            <p:cNvSpPr>
              <a:spLocks/>
            </p:cNvSpPr>
            <p:nvPr/>
          </p:nvSpPr>
          <p:spPr bwMode="auto">
            <a:xfrm>
              <a:off x="2195" y="2096"/>
              <a:ext cx="373" cy="468"/>
            </a:xfrm>
            <a:custGeom>
              <a:avLst/>
              <a:gdLst/>
              <a:ahLst/>
              <a:cxnLst>
                <a:cxn ang="0">
                  <a:pos x="100" y="399"/>
                </a:cxn>
                <a:cxn ang="0">
                  <a:pos x="76" y="372"/>
                </a:cxn>
                <a:cxn ang="0">
                  <a:pos x="53" y="343"/>
                </a:cxn>
                <a:cxn ang="0">
                  <a:pos x="37" y="311"/>
                </a:cxn>
                <a:cxn ang="0">
                  <a:pos x="21" y="274"/>
                </a:cxn>
                <a:cxn ang="0">
                  <a:pos x="10" y="231"/>
                </a:cxn>
                <a:cxn ang="0">
                  <a:pos x="2" y="186"/>
                </a:cxn>
                <a:cxn ang="0">
                  <a:pos x="0" y="138"/>
                </a:cxn>
                <a:cxn ang="0">
                  <a:pos x="0" y="85"/>
                </a:cxn>
                <a:cxn ang="0">
                  <a:pos x="0" y="64"/>
                </a:cxn>
                <a:cxn ang="0">
                  <a:pos x="2" y="42"/>
                </a:cxn>
                <a:cxn ang="0">
                  <a:pos x="5" y="21"/>
                </a:cxn>
                <a:cxn ang="0">
                  <a:pos x="8" y="0"/>
                </a:cxn>
                <a:cxn ang="0">
                  <a:pos x="21" y="50"/>
                </a:cxn>
                <a:cxn ang="0">
                  <a:pos x="39" y="117"/>
                </a:cxn>
                <a:cxn ang="0">
                  <a:pos x="68" y="191"/>
                </a:cxn>
                <a:cxn ang="0">
                  <a:pos x="108" y="266"/>
                </a:cxn>
                <a:cxn ang="0">
                  <a:pos x="156" y="338"/>
                </a:cxn>
                <a:cxn ang="0">
                  <a:pos x="217" y="396"/>
                </a:cxn>
                <a:cxn ang="0">
                  <a:pos x="288" y="441"/>
                </a:cxn>
                <a:cxn ang="0">
                  <a:pos x="373" y="465"/>
                </a:cxn>
                <a:cxn ang="0">
                  <a:pos x="347" y="468"/>
                </a:cxn>
                <a:cxn ang="0">
                  <a:pos x="315" y="468"/>
                </a:cxn>
                <a:cxn ang="0">
                  <a:pos x="280" y="468"/>
                </a:cxn>
                <a:cxn ang="0">
                  <a:pos x="246" y="463"/>
                </a:cxn>
                <a:cxn ang="0">
                  <a:pos x="209" y="455"/>
                </a:cxn>
                <a:cxn ang="0">
                  <a:pos x="172" y="444"/>
                </a:cxn>
                <a:cxn ang="0">
                  <a:pos x="135" y="425"/>
                </a:cxn>
                <a:cxn ang="0">
                  <a:pos x="100" y="399"/>
                </a:cxn>
              </a:cxnLst>
              <a:rect l="0" t="0" r="r" b="b"/>
              <a:pathLst>
                <a:path w="373" h="468">
                  <a:moveTo>
                    <a:pt x="100" y="399"/>
                  </a:moveTo>
                  <a:lnTo>
                    <a:pt x="76" y="372"/>
                  </a:lnTo>
                  <a:lnTo>
                    <a:pt x="53" y="343"/>
                  </a:lnTo>
                  <a:lnTo>
                    <a:pt x="37" y="311"/>
                  </a:lnTo>
                  <a:lnTo>
                    <a:pt x="21" y="274"/>
                  </a:lnTo>
                  <a:lnTo>
                    <a:pt x="10" y="231"/>
                  </a:lnTo>
                  <a:lnTo>
                    <a:pt x="2" y="186"/>
                  </a:lnTo>
                  <a:lnTo>
                    <a:pt x="0" y="138"/>
                  </a:lnTo>
                  <a:lnTo>
                    <a:pt x="0" y="85"/>
                  </a:lnTo>
                  <a:lnTo>
                    <a:pt x="0" y="64"/>
                  </a:lnTo>
                  <a:lnTo>
                    <a:pt x="2" y="42"/>
                  </a:lnTo>
                  <a:lnTo>
                    <a:pt x="5" y="21"/>
                  </a:lnTo>
                  <a:lnTo>
                    <a:pt x="8" y="0"/>
                  </a:lnTo>
                  <a:lnTo>
                    <a:pt x="21" y="50"/>
                  </a:lnTo>
                  <a:lnTo>
                    <a:pt x="39" y="117"/>
                  </a:lnTo>
                  <a:lnTo>
                    <a:pt x="68" y="191"/>
                  </a:lnTo>
                  <a:lnTo>
                    <a:pt x="108" y="266"/>
                  </a:lnTo>
                  <a:lnTo>
                    <a:pt x="156" y="338"/>
                  </a:lnTo>
                  <a:lnTo>
                    <a:pt x="217" y="396"/>
                  </a:lnTo>
                  <a:lnTo>
                    <a:pt x="288" y="441"/>
                  </a:lnTo>
                  <a:lnTo>
                    <a:pt x="373" y="465"/>
                  </a:lnTo>
                  <a:lnTo>
                    <a:pt x="347" y="468"/>
                  </a:lnTo>
                  <a:lnTo>
                    <a:pt x="315" y="468"/>
                  </a:lnTo>
                  <a:lnTo>
                    <a:pt x="280" y="468"/>
                  </a:lnTo>
                  <a:lnTo>
                    <a:pt x="246" y="463"/>
                  </a:lnTo>
                  <a:lnTo>
                    <a:pt x="209" y="455"/>
                  </a:lnTo>
                  <a:lnTo>
                    <a:pt x="172" y="444"/>
                  </a:lnTo>
                  <a:lnTo>
                    <a:pt x="135" y="425"/>
                  </a:lnTo>
                  <a:lnTo>
                    <a:pt x="100" y="39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4" name="Freeform 28"/>
            <p:cNvSpPr>
              <a:spLocks/>
            </p:cNvSpPr>
            <p:nvPr/>
          </p:nvSpPr>
          <p:spPr bwMode="auto">
            <a:xfrm>
              <a:off x="2441" y="3335"/>
              <a:ext cx="1368" cy="160"/>
            </a:xfrm>
            <a:custGeom>
              <a:avLst/>
              <a:gdLst/>
              <a:ahLst/>
              <a:cxnLst>
                <a:cxn ang="0">
                  <a:pos x="1362" y="109"/>
                </a:cxn>
                <a:cxn ang="0">
                  <a:pos x="1336" y="123"/>
                </a:cxn>
                <a:cxn ang="0">
                  <a:pos x="1283" y="136"/>
                </a:cxn>
                <a:cxn ang="0">
                  <a:pos x="1209" y="144"/>
                </a:cxn>
                <a:cxn ang="0">
                  <a:pos x="1116" y="152"/>
                </a:cxn>
                <a:cxn ang="0">
                  <a:pos x="1007" y="157"/>
                </a:cxn>
                <a:cxn ang="0">
                  <a:pos x="885" y="160"/>
                </a:cxn>
                <a:cxn ang="0">
                  <a:pos x="750" y="160"/>
                </a:cxn>
                <a:cxn ang="0">
                  <a:pos x="612" y="154"/>
                </a:cxn>
                <a:cxn ang="0">
                  <a:pos x="477" y="146"/>
                </a:cxn>
                <a:cxn ang="0">
                  <a:pos x="355" y="136"/>
                </a:cxn>
                <a:cxn ang="0">
                  <a:pos x="247" y="125"/>
                </a:cxn>
                <a:cxn ang="0">
                  <a:pos x="154" y="112"/>
                </a:cxn>
                <a:cxn ang="0">
                  <a:pos x="80" y="99"/>
                </a:cxn>
                <a:cxn ang="0">
                  <a:pos x="29" y="83"/>
                </a:cxn>
                <a:cxn ang="0">
                  <a:pos x="3" y="67"/>
                </a:cxn>
                <a:cxn ang="0">
                  <a:pos x="3" y="51"/>
                </a:cxn>
                <a:cxn ang="0">
                  <a:pos x="32" y="37"/>
                </a:cxn>
                <a:cxn ang="0">
                  <a:pos x="82" y="24"/>
                </a:cxn>
                <a:cxn ang="0">
                  <a:pos x="156" y="16"/>
                </a:cxn>
                <a:cxn ang="0">
                  <a:pos x="249" y="8"/>
                </a:cxn>
                <a:cxn ang="0">
                  <a:pos x="361" y="3"/>
                </a:cxn>
                <a:cxn ang="0">
                  <a:pos x="482" y="0"/>
                </a:cxn>
                <a:cxn ang="0">
                  <a:pos x="618" y="0"/>
                </a:cxn>
                <a:cxn ang="0">
                  <a:pos x="755" y="5"/>
                </a:cxn>
                <a:cxn ang="0">
                  <a:pos x="888" y="13"/>
                </a:cxn>
                <a:cxn ang="0">
                  <a:pos x="1013" y="21"/>
                </a:cxn>
                <a:cxn ang="0">
                  <a:pos x="1121" y="35"/>
                </a:cxn>
                <a:cxn ang="0">
                  <a:pos x="1211" y="48"/>
                </a:cxn>
                <a:cxn ang="0">
                  <a:pos x="1286" y="61"/>
                </a:cxn>
                <a:cxn ang="0">
                  <a:pos x="1336" y="77"/>
                </a:cxn>
                <a:cxn ang="0">
                  <a:pos x="1365" y="93"/>
                </a:cxn>
              </a:cxnLst>
              <a:rect l="0" t="0" r="r" b="b"/>
              <a:pathLst>
                <a:path w="1368" h="160">
                  <a:moveTo>
                    <a:pt x="1368" y="101"/>
                  </a:moveTo>
                  <a:lnTo>
                    <a:pt x="1362" y="109"/>
                  </a:lnTo>
                  <a:lnTo>
                    <a:pt x="1352" y="117"/>
                  </a:lnTo>
                  <a:lnTo>
                    <a:pt x="1336" y="123"/>
                  </a:lnTo>
                  <a:lnTo>
                    <a:pt x="1312" y="130"/>
                  </a:lnTo>
                  <a:lnTo>
                    <a:pt x="1283" y="136"/>
                  </a:lnTo>
                  <a:lnTo>
                    <a:pt x="1248" y="141"/>
                  </a:lnTo>
                  <a:lnTo>
                    <a:pt x="1209" y="144"/>
                  </a:lnTo>
                  <a:lnTo>
                    <a:pt x="1164" y="149"/>
                  </a:lnTo>
                  <a:lnTo>
                    <a:pt x="1116" y="152"/>
                  </a:lnTo>
                  <a:lnTo>
                    <a:pt x="1063" y="154"/>
                  </a:lnTo>
                  <a:lnTo>
                    <a:pt x="1007" y="157"/>
                  </a:lnTo>
                  <a:lnTo>
                    <a:pt x="946" y="160"/>
                  </a:lnTo>
                  <a:lnTo>
                    <a:pt x="885" y="160"/>
                  </a:lnTo>
                  <a:lnTo>
                    <a:pt x="819" y="160"/>
                  </a:lnTo>
                  <a:lnTo>
                    <a:pt x="750" y="160"/>
                  </a:lnTo>
                  <a:lnTo>
                    <a:pt x="681" y="157"/>
                  </a:lnTo>
                  <a:lnTo>
                    <a:pt x="612" y="154"/>
                  </a:lnTo>
                  <a:lnTo>
                    <a:pt x="543" y="152"/>
                  </a:lnTo>
                  <a:lnTo>
                    <a:pt x="477" y="146"/>
                  </a:lnTo>
                  <a:lnTo>
                    <a:pt x="414" y="141"/>
                  </a:lnTo>
                  <a:lnTo>
                    <a:pt x="355" y="136"/>
                  </a:lnTo>
                  <a:lnTo>
                    <a:pt x="300" y="130"/>
                  </a:lnTo>
                  <a:lnTo>
                    <a:pt x="247" y="125"/>
                  </a:lnTo>
                  <a:lnTo>
                    <a:pt x="199" y="120"/>
                  </a:lnTo>
                  <a:lnTo>
                    <a:pt x="154" y="112"/>
                  </a:lnTo>
                  <a:lnTo>
                    <a:pt x="114" y="104"/>
                  </a:lnTo>
                  <a:lnTo>
                    <a:pt x="80" y="99"/>
                  </a:lnTo>
                  <a:lnTo>
                    <a:pt x="53" y="91"/>
                  </a:lnTo>
                  <a:lnTo>
                    <a:pt x="29" y="83"/>
                  </a:lnTo>
                  <a:lnTo>
                    <a:pt x="13" y="75"/>
                  </a:lnTo>
                  <a:lnTo>
                    <a:pt x="3" y="67"/>
                  </a:lnTo>
                  <a:lnTo>
                    <a:pt x="0" y="59"/>
                  </a:lnTo>
                  <a:lnTo>
                    <a:pt x="3" y="51"/>
                  </a:lnTo>
                  <a:lnTo>
                    <a:pt x="13" y="43"/>
                  </a:lnTo>
                  <a:lnTo>
                    <a:pt x="32" y="37"/>
                  </a:lnTo>
                  <a:lnTo>
                    <a:pt x="53" y="29"/>
                  </a:lnTo>
                  <a:lnTo>
                    <a:pt x="82" y="24"/>
                  </a:lnTo>
                  <a:lnTo>
                    <a:pt x="117" y="19"/>
                  </a:lnTo>
                  <a:lnTo>
                    <a:pt x="156" y="16"/>
                  </a:lnTo>
                  <a:lnTo>
                    <a:pt x="201" y="11"/>
                  </a:lnTo>
                  <a:lnTo>
                    <a:pt x="249" y="8"/>
                  </a:lnTo>
                  <a:lnTo>
                    <a:pt x="302" y="5"/>
                  </a:lnTo>
                  <a:lnTo>
                    <a:pt x="361" y="3"/>
                  </a:lnTo>
                  <a:lnTo>
                    <a:pt x="419" y="0"/>
                  </a:lnTo>
                  <a:lnTo>
                    <a:pt x="482" y="0"/>
                  </a:lnTo>
                  <a:lnTo>
                    <a:pt x="549" y="0"/>
                  </a:lnTo>
                  <a:lnTo>
                    <a:pt x="618" y="0"/>
                  </a:lnTo>
                  <a:lnTo>
                    <a:pt x="687" y="3"/>
                  </a:lnTo>
                  <a:lnTo>
                    <a:pt x="755" y="5"/>
                  </a:lnTo>
                  <a:lnTo>
                    <a:pt x="824" y="8"/>
                  </a:lnTo>
                  <a:lnTo>
                    <a:pt x="888" y="13"/>
                  </a:lnTo>
                  <a:lnTo>
                    <a:pt x="952" y="16"/>
                  </a:lnTo>
                  <a:lnTo>
                    <a:pt x="1013" y="21"/>
                  </a:lnTo>
                  <a:lnTo>
                    <a:pt x="1068" y="27"/>
                  </a:lnTo>
                  <a:lnTo>
                    <a:pt x="1121" y="35"/>
                  </a:lnTo>
                  <a:lnTo>
                    <a:pt x="1169" y="40"/>
                  </a:lnTo>
                  <a:lnTo>
                    <a:pt x="1211" y="48"/>
                  </a:lnTo>
                  <a:lnTo>
                    <a:pt x="1251" y="53"/>
                  </a:lnTo>
                  <a:lnTo>
                    <a:pt x="1286" y="61"/>
                  </a:lnTo>
                  <a:lnTo>
                    <a:pt x="1315" y="69"/>
                  </a:lnTo>
                  <a:lnTo>
                    <a:pt x="1336" y="77"/>
                  </a:lnTo>
                  <a:lnTo>
                    <a:pt x="1354" y="85"/>
                  </a:lnTo>
                  <a:lnTo>
                    <a:pt x="1365" y="93"/>
                  </a:lnTo>
                  <a:lnTo>
                    <a:pt x="1368"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3" name="Freeform 27"/>
            <p:cNvSpPr>
              <a:spLocks/>
            </p:cNvSpPr>
            <p:nvPr/>
          </p:nvSpPr>
          <p:spPr bwMode="auto">
            <a:xfrm>
              <a:off x="2014" y="3104"/>
              <a:ext cx="1713" cy="1893"/>
            </a:xfrm>
            <a:custGeom>
              <a:avLst/>
              <a:gdLst/>
              <a:ahLst/>
              <a:cxnLst>
                <a:cxn ang="0">
                  <a:pos x="56" y="0"/>
                </a:cxn>
                <a:cxn ang="0">
                  <a:pos x="0" y="1843"/>
                </a:cxn>
                <a:cxn ang="0">
                  <a:pos x="1654" y="1893"/>
                </a:cxn>
                <a:cxn ang="0">
                  <a:pos x="1713" y="53"/>
                </a:cxn>
                <a:cxn ang="0">
                  <a:pos x="56" y="0"/>
                </a:cxn>
              </a:cxnLst>
              <a:rect l="0" t="0" r="r" b="b"/>
              <a:pathLst>
                <a:path w="1713" h="1893">
                  <a:moveTo>
                    <a:pt x="56" y="0"/>
                  </a:moveTo>
                  <a:lnTo>
                    <a:pt x="0" y="1843"/>
                  </a:lnTo>
                  <a:lnTo>
                    <a:pt x="1654" y="1893"/>
                  </a:lnTo>
                  <a:lnTo>
                    <a:pt x="1713" y="53"/>
                  </a:lnTo>
                  <a:lnTo>
                    <a:pt x="5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2" name="Freeform 26"/>
            <p:cNvSpPr>
              <a:spLocks/>
            </p:cNvSpPr>
            <p:nvPr/>
          </p:nvSpPr>
          <p:spPr bwMode="auto">
            <a:xfrm>
              <a:off x="2051" y="3144"/>
              <a:ext cx="1636" cy="1814"/>
            </a:xfrm>
            <a:custGeom>
              <a:avLst/>
              <a:gdLst/>
              <a:ahLst/>
              <a:cxnLst>
                <a:cxn ang="0">
                  <a:pos x="1636" y="50"/>
                </a:cxn>
                <a:cxn ang="0">
                  <a:pos x="1628" y="337"/>
                </a:cxn>
                <a:cxn ang="0">
                  <a:pos x="1609" y="931"/>
                </a:cxn>
                <a:cxn ang="0">
                  <a:pos x="1591" y="1526"/>
                </a:cxn>
                <a:cxn ang="0">
                  <a:pos x="1580" y="1814"/>
                </a:cxn>
                <a:cxn ang="0">
                  <a:pos x="1556" y="1814"/>
                </a:cxn>
                <a:cxn ang="0">
                  <a:pos x="1503" y="1811"/>
                </a:cxn>
                <a:cxn ang="0">
                  <a:pos x="1424" y="1808"/>
                </a:cxn>
                <a:cxn ang="0">
                  <a:pos x="1323" y="1806"/>
                </a:cxn>
                <a:cxn ang="0">
                  <a:pos x="1206" y="1803"/>
                </a:cxn>
                <a:cxn ang="0">
                  <a:pos x="1074" y="1798"/>
                </a:cxn>
                <a:cxn ang="0">
                  <a:pos x="936" y="1795"/>
                </a:cxn>
                <a:cxn ang="0">
                  <a:pos x="790" y="1790"/>
                </a:cxn>
                <a:cxn ang="0">
                  <a:pos x="647" y="1784"/>
                </a:cxn>
                <a:cxn ang="0">
                  <a:pos x="507" y="1782"/>
                </a:cxn>
                <a:cxn ang="0">
                  <a:pos x="377" y="1776"/>
                </a:cxn>
                <a:cxn ang="0">
                  <a:pos x="258" y="1774"/>
                </a:cxn>
                <a:cxn ang="0">
                  <a:pos x="157" y="1771"/>
                </a:cxn>
                <a:cxn ang="0">
                  <a:pos x="77" y="1768"/>
                </a:cxn>
                <a:cxn ang="0">
                  <a:pos x="24" y="1766"/>
                </a:cxn>
                <a:cxn ang="0">
                  <a:pos x="0" y="1766"/>
                </a:cxn>
                <a:cxn ang="0">
                  <a:pos x="11" y="1478"/>
                </a:cxn>
                <a:cxn ang="0">
                  <a:pos x="30" y="883"/>
                </a:cxn>
                <a:cxn ang="0">
                  <a:pos x="45" y="287"/>
                </a:cxn>
                <a:cxn ang="0">
                  <a:pos x="56" y="0"/>
                </a:cxn>
                <a:cxn ang="0">
                  <a:pos x="80" y="0"/>
                </a:cxn>
                <a:cxn ang="0">
                  <a:pos x="133" y="2"/>
                </a:cxn>
                <a:cxn ang="0">
                  <a:pos x="212" y="5"/>
                </a:cxn>
                <a:cxn ang="0">
                  <a:pos x="313" y="8"/>
                </a:cxn>
                <a:cxn ang="0">
                  <a:pos x="432" y="13"/>
                </a:cxn>
                <a:cxn ang="0">
                  <a:pos x="562" y="16"/>
                </a:cxn>
                <a:cxn ang="0">
                  <a:pos x="703" y="21"/>
                </a:cxn>
                <a:cxn ang="0">
                  <a:pos x="846" y="24"/>
                </a:cxn>
                <a:cxn ang="0">
                  <a:pos x="989" y="29"/>
                </a:cxn>
                <a:cxn ang="0">
                  <a:pos x="1130" y="34"/>
                </a:cxn>
                <a:cxn ang="0">
                  <a:pos x="1259" y="37"/>
                </a:cxn>
                <a:cxn ang="0">
                  <a:pos x="1379" y="42"/>
                </a:cxn>
                <a:cxn ang="0">
                  <a:pos x="1479" y="45"/>
                </a:cxn>
                <a:cxn ang="0">
                  <a:pos x="1559" y="48"/>
                </a:cxn>
                <a:cxn ang="0">
                  <a:pos x="1612" y="50"/>
                </a:cxn>
                <a:cxn ang="0">
                  <a:pos x="1636" y="50"/>
                </a:cxn>
              </a:cxnLst>
              <a:rect l="0" t="0" r="r" b="b"/>
              <a:pathLst>
                <a:path w="1636" h="1814">
                  <a:moveTo>
                    <a:pt x="1636" y="50"/>
                  </a:moveTo>
                  <a:lnTo>
                    <a:pt x="1628" y="337"/>
                  </a:lnTo>
                  <a:lnTo>
                    <a:pt x="1609" y="931"/>
                  </a:lnTo>
                  <a:lnTo>
                    <a:pt x="1591" y="1526"/>
                  </a:lnTo>
                  <a:lnTo>
                    <a:pt x="1580" y="1814"/>
                  </a:lnTo>
                  <a:lnTo>
                    <a:pt x="1556" y="1814"/>
                  </a:lnTo>
                  <a:lnTo>
                    <a:pt x="1503" y="1811"/>
                  </a:lnTo>
                  <a:lnTo>
                    <a:pt x="1424" y="1808"/>
                  </a:lnTo>
                  <a:lnTo>
                    <a:pt x="1323" y="1806"/>
                  </a:lnTo>
                  <a:lnTo>
                    <a:pt x="1206" y="1803"/>
                  </a:lnTo>
                  <a:lnTo>
                    <a:pt x="1074" y="1798"/>
                  </a:lnTo>
                  <a:lnTo>
                    <a:pt x="936" y="1795"/>
                  </a:lnTo>
                  <a:lnTo>
                    <a:pt x="790" y="1790"/>
                  </a:lnTo>
                  <a:lnTo>
                    <a:pt x="647" y="1784"/>
                  </a:lnTo>
                  <a:lnTo>
                    <a:pt x="507" y="1782"/>
                  </a:lnTo>
                  <a:lnTo>
                    <a:pt x="377" y="1776"/>
                  </a:lnTo>
                  <a:lnTo>
                    <a:pt x="258" y="1774"/>
                  </a:lnTo>
                  <a:lnTo>
                    <a:pt x="157" y="1771"/>
                  </a:lnTo>
                  <a:lnTo>
                    <a:pt x="77" y="1768"/>
                  </a:lnTo>
                  <a:lnTo>
                    <a:pt x="24" y="1766"/>
                  </a:lnTo>
                  <a:lnTo>
                    <a:pt x="0" y="1766"/>
                  </a:lnTo>
                  <a:lnTo>
                    <a:pt x="11" y="1478"/>
                  </a:lnTo>
                  <a:lnTo>
                    <a:pt x="30" y="883"/>
                  </a:lnTo>
                  <a:lnTo>
                    <a:pt x="45" y="287"/>
                  </a:lnTo>
                  <a:lnTo>
                    <a:pt x="56" y="0"/>
                  </a:lnTo>
                  <a:lnTo>
                    <a:pt x="80" y="0"/>
                  </a:lnTo>
                  <a:lnTo>
                    <a:pt x="133" y="2"/>
                  </a:lnTo>
                  <a:lnTo>
                    <a:pt x="212" y="5"/>
                  </a:lnTo>
                  <a:lnTo>
                    <a:pt x="313" y="8"/>
                  </a:lnTo>
                  <a:lnTo>
                    <a:pt x="432" y="13"/>
                  </a:lnTo>
                  <a:lnTo>
                    <a:pt x="562" y="16"/>
                  </a:lnTo>
                  <a:lnTo>
                    <a:pt x="703" y="21"/>
                  </a:lnTo>
                  <a:lnTo>
                    <a:pt x="846" y="24"/>
                  </a:lnTo>
                  <a:lnTo>
                    <a:pt x="989" y="29"/>
                  </a:lnTo>
                  <a:lnTo>
                    <a:pt x="1130" y="34"/>
                  </a:lnTo>
                  <a:lnTo>
                    <a:pt x="1259" y="37"/>
                  </a:lnTo>
                  <a:lnTo>
                    <a:pt x="1379" y="42"/>
                  </a:lnTo>
                  <a:lnTo>
                    <a:pt x="1479" y="45"/>
                  </a:lnTo>
                  <a:lnTo>
                    <a:pt x="1559" y="48"/>
                  </a:lnTo>
                  <a:lnTo>
                    <a:pt x="1612" y="50"/>
                  </a:lnTo>
                  <a:lnTo>
                    <a:pt x="1636" y="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1" name="Freeform 25"/>
            <p:cNvSpPr>
              <a:spLocks/>
            </p:cNvSpPr>
            <p:nvPr/>
          </p:nvSpPr>
          <p:spPr bwMode="auto">
            <a:xfrm>
              <a:off x="2155" y="3370"/>
              <a:ext cx="233" cy="1415"/>
            </a:xfrm>
            <a:custGeom>
              <a:avLst/>
              <a:gdLst/>
              <a:ahLst/>
              <a:cxnLst>
                <a:cxn ang="0">
                  <a:pos x="37" y="95"/>
                </a:cxn>
                <a:cxn ang="0">
                  <a:pos x="0" y="1314"/>
                </a:cxn>
                <a:cxn ang="0">
                  <a:pos x="2" y="1335"/>
                </a:cxn>
                <a:cxn ang="0">
                  <a:pos x="8" y="1353"/>
                </a:cxn>
                <a:cxn ang="0">
                  <a:pos x="16" y="1369"/>
                </a:cxn>
                <a:cxn ang="0">
                  <a:pos x="26" y="1385"/>
                </a:cxn>
                <a:cxn ang="0">
                  <a:pos x="40" y="1399"/>
                </a:cxn>
                <a:cxn ang="0">
                  <a:pos x="58" y="1407"/>
                </a:cxn>
                <a:cxn ang="0">
                  <a:pos x="74" y="1412"/>
                </a:cxn>
                <a:cxn ang="0">
                  <a:pos x="95" y="1415"/>
                </a:cxn>
                <a:cxn ang="0">
                  <a:pos x="114" y="1415"/>
                </a:cxn>
                <a:cxn ang="0">
                  <a:pos x="132" y="1409"/>
                </a:cxn>
                <a:cxn ang="0">
                  <a:pos x="148" y="1401"/>
                </a:cxn>
                <a:cxn ang="0">
                  <a:pos x="164" y="1388"/>
                </a:cxn>
                <a:cxn ang="0">
                  <a:pos x="177" y="1375"/>
                </a:cxn>
                <a:cxn ang="0">
                  <a:pos x="185" y="1359"/>
                </a:cxn>
                <a:cxn ang="0">
                  <a:pos x="191" y="1340"/>
                </a:cxn>
                <a:cxn ang="0">
                  <a:pos x="193" y="1322"/>
                </a:cxn>
                <a:cxn ang="0">
                  <a:pos x="233" y="101"/>
                </a:cxn>
                <a:cxn ang="0">
                  <a:pos x="230" y="82"/>
                </a:cxn>
                <a:cxn ang="0">
                  <a:pos x="225" y="64"/>
                </a:cxn>
                <a:cxn ang="0">
                  <a:pos x="217" y="45"/>
                </a:cxn>
                <a:cxn ang="0">
                  <a:pos x="207" y="32"/>
                </a:cxn>
                <a:cxn ang="0">
                  <a:pos x="191" y="18"/>
                </a:cxn>
                <a:cxn ang="0">
                  <a:pos x="175" y="10"/>
                </a:cxn>
                <a:cxn ang="0">
                  <a:pos x="156" y="2"/>
                </a:cxn>
                <a:cxn ang="0">
                  <a:pos x="138" y="0"/>
                </a:cxn>
                <a:cxn ang="0">
                  <a:pos x="119" y="0"/>
                </a:cxn>
                <a:cxn ang="0">
                  <a:pos x="101" y="5"/>
                </a:cxn>
                <a:cxn ang="0">
                  <a:pos x="82" y="13"/>
                </a:cxn>
                <a:cxn ang="0">
                  <a:pos x="69" y="26"/>
                </a:cxn>
                <a:cxn ang="0">
                  <a:pos x="55" y="40"/>
                </a:cxn>
                <a:cxn ang="0">
                  <a:pos x="48" y="56"/>
                </a:cxn>
                <a:cxn ang="0">
                  <a:pos x="40" y="74"/>
                </a:cxn>
                <a:cxn ang="0">
                  <a:pos x="37" y="95"/>
                </a:cxn>
              </a:cxnLst>
              <a:rect l="0" t="0" r="r" b="b"/>
              <a:pathLst>
                <a:path w="233" h="1415">
                  <a:moveTo>
                    <a:pt x="37" y="95"/>
                  </a:moveTo>
                  <a:lnTo>
                    <a:pt x="0" y="1314"/>
                  </a:lnTo>
                  <a:lnTo>
                    <a:pt x="2" y="1335"/>
                  </a:lnTo>
                  <a:lnTo>
                    <a:pt x="8" y="1353"/>
                  </a:lnTo>
                  <a:lnTo>
                    <a:pt x="16" y="1369"/>
                  </a:lnTo>
                  <a:lnTo>
                    <a:pt x="26" y="1385"/>
                  </a:lnTo>
                  <a:lnTo>
                    <a:pt x="40" y="1399"/>
                  </a:lnTo>
                  <a:lnTo>
                    <a:pt x="58" y="1407"/>
                  </a:lnTo>
                  <a:lnTo>
                    <a:pt x="74" y="1412"/>
                  </a:lnTo>
                  <a:lnTo>
                    <a:pt x="95" y="1415"/>
                  </a:lnTo>
                  <a:lnTo>
                    <a:pt x="114" y="1415"/>
                  </a:lnTo>
                  <a:lnTo>
                    <a:pt x="132" y="1409"/>
                  </a:lnTo>
                  <a:lnTo>
                    <a:pt x="148" y="1401"/>
                  </a:lnTo>
                  <a:lnTo>
                    <a:pt x="164" y="1388"/>
                  </a:lnTo>
                  <a:lnTo>
                    <a:pt x="177" y="1375"/>
                  </a:lnTo>
                  <a:lnTo>
                    <a:pt x="185" y="1359"/>
                  </a:lnTo>
                  <a:lnTo>
                    <a:pt x="191" y="1340"/>
                  </a:lnTo>
                  <a:lnTo>
                    <a:pt x="193" y="1322"/>
                  </a:lnTo>
                  <a:lnTo>
                    <a:pt x="233" y="101"/>
                  </a:lnTo>
                  <a:lnTo>
                    <a:pt x="230" y="82"/>
                  </a:lnTo>
                  <a:lnTo>
                    <a:pt x="225" y="64"/>
                  </a:lnTo>
                  <a:lnTo>
                    <a:pt x="217" y="45"/>
                  </a:lnTo>
                  <a:lnTo>
                    <a:pt x="207" y="32"/>
                  </a:lnTo>
                  <a:lnTo>
                    <a:pt x="191" y="18"/>
                  </a:lnTo>
                  <a:lnTo>
                    <a:pt x="175" y="10"/>
                  </a:lnTo>
                  <a:lnTo>
                    <a:pt x="156" y="2"/>
                  </a:lnTo>
                  <a:lnTo>
                    <a:pt x="138" y="0"/>
                  </a:lnTo>
                  <a:lnTo>
                    <a:pt x="119" y="0"/>
                  </a:lnTo>
                  <a:lnTo>
                    <a:pt x="101" y="5"/>
                  </a:lnTo>
                  <a:lnTo>
                    <a:pt x="82" y="13"/>
                  </a:lnTo>
                  <a:lnTo>
                    <a:pt x="69" y="26"/>
                  </a:lnTo>
                  <a:lnTo>
                    <a:pt x="55" y="40"/>
                  </a:lnTo>
                  <a:lnTo>
                    <a:pt x="48" y="56"/>
                  </a:lnTo>
                  <a:lnTo>
                    <a:pt x="40" y="74"/>
                  </a:lnTo>
                  <a:lnTo>
                    <a:pt x="37" y="9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20" name="Freeform 24"/>
            <p:cNvSpPr>
              <a:spLocks/>
            </p:cNvSpPr>
            <p:nvPr/>
          </p:nvSpPr>
          <p:spPr bwMode="auto">
            <a:xfrm>
              <a:off x="2195" y="3407"/>
              <a:ext cx="153" cy="1340"/>
            </a:xfrm>
            <a:custGeom>
              <a:avLst/>
              <a:gdLst/>
              <a:ahLst/>
              <a:cxnLst>
                <a:cxn ang="0">
                  <a:pos x="0" y="1279"/>
                </a:cxn>
                <a:cxn ang="0">
                  <a:pos x="37" y="58"/>
                </a:cxn>
                <a:cxn ang="0">
                  <a:pos x="42" y="35"/>
                </a:cxn>
                <a:cxn ang="0">
                  <a:pos x="55" y="16"/>
                </a:cxn>
                <a:cxn ang="0">
                  <a:pos x="74" y="5"/>
                </a:cxn>
                <a:cxn ang="0">
                  <a:pos x="98" y="0"/>
                </a:cxn>
                <a:cxn ang="0">
                  <a:pos x="119" y="5"/>
                </a:cxn>
                <a:cxn ang="0">
                  <a:pos x="137" y="19"/>
                </a:cxn>
                <a:cxn ang="0">
                  <a:pos x="151" y="37"/>
                </a:cxn>
                <a:cxn ang="0">
                  <a:pos x="153" y="61"/>
                </a:cxn>
                <a:cxn ang="0">
                  <a:pos x="116" y="1282"/>
                </a:cxn>
                <a:cxn ang="0">
                  <a:pos x="111" y="1306"/>
                </a:cxn>
                <a:cxn ang="0">
                  <a:pos x="98" y="1324"/>
                </a:cxn>
                <a:cxn ang="0">
                  <a:pos x="79" y="1335"/>
                </a:cxn>
                <a:cxn ang="0">
                  <a:pos x="55" y="1340"/>
                </a:cxn>
                <a:cxn ang="0">
                  <a:pos x="34" y="1335"/>
                </a:cxn>
                <a:cxn ang="0">
                  <a:pos x="15" y="1322"/>
                </a:cxn>
                <a:cxn ang="0">
                  <a:pos x="2" y="1303"/>
                </a:cxn>
                <a:cxn ang="0">
                  <a:pos x="0" y="1279"/>
                </a:cxn>
              </a:cxnLst>
              <a:rect l="0" t="0" r="r" b="b"/>
              <a:pathLst>
                <a:path w="153" h="1340">
                  <a:moveTo>
                    <a:pt x="0" y="1279"/>
                  </a:moveTo>
                  <a:lnTo>
                    <a:pt x="37" y="58"/>
                  </a:lnTo>
                  <a:lnTo>
                    <a:pt x="42" y="35"/>
                  </a:lnTo>
                  <a:lnTo>
                    <a:pt x="55" y="16"/>
                  </a:lnTo>
                  <a:lnTo>
                    <a:pt x="74" y="5"/>
                  </a:lnTo>
                  <a:lnTo>
                    <a:pt x="98" y="0"/>
                  </a:lnTo>
                  <a:lnTo>
                    <a:pt x="119" y="5"/>
                  </a:lnTo>
                  <a:lnTo>
                    <a:pt x="137" y="19"/>
                  </a:lnTo>
                  <a:lnTo>
                    <a:pt x="151" y="37"/>
                  </a:lnTo>
                  <a:lnTo>
                    <a:pt x="153" y="61"/>
                  </a:lnTo>
                  <a:lnTo>
                    <a:pt x="116" y="1282"/>
                  </a:lnTo>
                  <a:lnTo>
                    <a:pt x="111" y="1306"/>
                  </a:lnTo>
                  <a:lnTo>
                    <a:pt x="98" y="1324"/>
                  </a:lnTo>
                  <a:lnTo>
                    <a:pt x="79" y="1335"/>
                  </a:lnTo>
                  <a:lnTo>
                    <a:pt x="55" y="1340"/>
                  </a:lnTo>
                  <a:lnTo>
                    <a:pt x="34" y="1335"/>
                  </a:lnTo>
                  <a:lnTo>
                    <a:pt x="15" y="1322"/>
                  </a:lnTo>
                  <a:lnTo>
                    <a:pt x="2" y="1303"/>
                  </a:lnTo>
                  <a:lnTo>
                    <a:pt x="0" y="127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9" name="Freeform 23"/>
            <p:cNvSpPr>
              <a:spLocks/>
            </p:cNvSpPr>
            <p:nvPr/>
          </p:nvSpPr>
          <p:spPr bwMode="auto">
            <a:xfrm>
              <a:off x="2446" y="3391"/>
              <a:ext cx="231" cy="1391"/>
            </a:xfrm>
            <a:custGeom>
              <a:avLst/>
              <a:gdLst/>
              <a:ahLst/>
              <a:cxnLst>
                <a:cxn ang="0">
                  <a:pos x="37" y="96"/>
                </a:cxn>
                <a:cxn ang="0">
                  <a:pos x="0" y="1287"/>
                </a:cxn>
                <a:cxn ang="0">
                  <a:pos x="0" y="1309"/>
                </a:cxn>
                <a:cxn ang="0">
                  <a:pos x="6" y="1327"/>
                </a:cxn>
                <a:cxn ang="0">
                  <a:pos x="14" y="1346"/>
                </a:cxn>
                <a:cxn ang="0">
                  <a:pos x="27" y="1359"/>
                </a:cxn>
                <a:cxn ang="0">
                  <a:pos x="40" y="1372"/>
                </a:cxn>
                <a:cxn ang="0">
                  <a:pos x="56" y="1383"/>
                </a:cxn>
                <a:cxn ang="0">
                  <a:pos x="75" y="1388"/>
                </a:cxn>
                <a:cxn ang="0">
                  <a:pos x="93" y="1391"/>
                </a:cxn>
                <a:cxn ang="0">
                  <a:pos x="112" y="1391"/>
                </a:cxn>
                <a:cxn ang="0">
                  <a:pos x="130" y="1386"/>
                </a:cxn>
                <a:cxn ang="0">
                  <a:pos x="149" y="1375"/>
                </a:cxn>
                <a:cxn ang="0">
                  <a:pos x="162" y="1364"/>
                </a:cxn>
                <a:cxn ang="0">
                  <a:pos x="175" y="1348"/>
                </a:cxn>
                <a:cxn ang="0">
                  <a:pos x="183" y="1332"/>
                </a:cxn>
                <a:cxn ang="0">
                  <a:pos x="191" y="1314"/>
                </a:cxn>
                <a:cxn ang="0">
                  <a:pos x="194" y="1295"/>
                </a:cxn>
                <a:cxn ang="0">
                  <a:pos x="231" y="104"/>
                </a:cxn>
                <a:cxn ang="0">
                  <a:pos x="231" y="82"/>
                </a:cxn>
                <a:cxn ang="0">
                  <a:pos x="226" y="64"/>
                </a:cxn>
                <a:cxn ang="0">
                  <a:pos x="218" y="45"/>
                </a:cxn>
                <a:cxn ang="0">
                  <a:pos x="204" y="32"/>
                </a:cxn>
                <a:cxn ang="0">
                  <a:pos x="191" y="19"/>
                </a:cxn>
                <a:cxn ang="0">
                  <a:pos x="175" y="8"/>
                </a:cxn>
                <a:cxn ang="0">
                  <a:pos x="157" y="3"/>
                </a:cxn>
                <a:cxn ang="0">
                  <a:pos x="136" y="0"/>
                </a:cxn>
                <a:cxn ang="0">
                  <a:pos x="117" y="0"/>
                </a:cxn>
                <a:cxn ang="0">
                  <a:pos x="98" y="5"/>
                </a:cxn>
                <a:cxn ang="0">
                  <a:pos x="83" y="16"/>
                </a:cxn>
                <a:cxn ang="0">
                  <a:pos x="67" y="27"/>
                </a:cxn>
                <a:cxn ang="0">
                  <a:pos x="53" y="43"/>
                </a:cxn>
                <a:cxn ang="0">
                  <a:pos x="45" y="59"/>
                </a:cxn>
                <a:cxn ang="0">
                  <a:pos x="40" y="77"/>
                </a:cxn>
                <a:cxn ang="0">
                  <a:pos x="37" y="96"/>
                </a:cxn>
              </a:cxnLst>
              <a:rect l="0" t="0" r="r" b="b"/>
              <a:pathLst>
                <a:path w="231" h="1391">
                  <a:moveTo>
                    <a:pt x="37" y="96"/>
                  </a:moveTo>
                  <a:lnTo>
                    <a:pt x="0" y="1287"/>
                  </a:lnTo>
                  <a:lnTo>
                    <a:pt x="0" y="1309"/>
                  </a:lnTo>
                  <a:lnTo>
                    <a:pt x="6" y="1327"/>
                  </a:lnTo>
                  <a:lnTo>
                    <a:pt x="14" y="1346"/>
                  </a:lnTo>
                  <a:lnTo>
                    <a:pt x="27" y="1359"/>
                  </a:lnTo>
                  <a:lnTo>
                    <a:pt x="40" y="1372"/>
                  </a:lnTo>
                  <a:lnTo>
                    <a:pt x="56" y="1383"/>
                  </a:lnTo>
                  <a:lnTo>
                    <a:pt x="75" y="1388"/>
                  </a:lnTo>
                  <a:lnTo>
                    <a:pt x="93" y="1391"/>
                  </a:lnTo>
                  <a:lnTo>
                    <a:pt x="112" y="1391"/>
                  </a:lnTo>
                  <a:lnTo>
                    <a:pt x="130" y="1386"/>
                  </a:lnTo>
                  <a:lnTo>
                    <a:pt x="149" y="1375"/>
                  </a:lnTo>
                  <a:lnTo>
                    <a:pt x="162" y="1364"/>
                  </a:lnTo>
                  <a:lnTo>
                    <a:pt x="175" y="1348"/>
                  </a:lnTo>
                  <a:lnTo>
                    <a:pt x="183" y="1332"/>
                  </a:lnTo>
                  <a:lnTo>
                    <a:pt x="191" y="1314"/>
                  </a:lnTo>
                  <a:lnTo>
                    <a:pt x="194" y="1295"/>
                  </a:lnTo>
                  <a:lnTo>
                    <a:pt x="231" y="104"/>
                  </a:lnTo>
                  <a:lnTo>
                    <a:pt x="231" y="82"/>
                  </a:lnTo>
                  <a:lnTo>
                    <a:pt x="226" y="64"/>
                  </a:lnTo>
                  <a:lnTo>
                    <a:pt x="218" y="45"/>
                  </a:lnTo>
                  <a:lnTo>
                    <a:pt x="204" y="32"/>
                  </a:lnTo>
                  <a:lnTo>
                    <a:pt x="191" y="19"/>
                  </a:lnTo>
                  <a:lnTo>
                    <a:pt x="175" y="8"/>
                  </a:lnTo>
                  <a:lnTo>
                    <a:pt x="157" y="3"/>
                  </a:lnTo>
                  <a:lnTo>
                    <a:pt x="136" y="0"/>
                  </a:lnTo>
                  <a:lnTo>
                    <a:pt x="117" y="0"/>
                  </a:lnTo>
                  <a:lnTo>
                    <a:pt x="98" y="5"/>
                  </a:lnTo>
                  <a:lnTo>
                    <a:pt x="83" y="16"/>
                  </a:lnTo>
                  <a:lnTo>
                    <a:pt x="67" y="27"/>
                  </a:lnTo>
                  <a:lnTo>
                    <a:pt x="53" y="43"/>
                  </a:lnTo>
                  <a:lnTo>
                    <a:pt x="45" y="59"/>
                  </a:lnTo>
                  <a:lnTo>
                    <a:pt x="40" y="77"/>
                  </a:lnTo>
                  <a:lnTo>
                    <a:pt x="37" y="9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8" name="Freeform 22"/>
            <p:cNvSpPr>
              <a:spLocks/>
            </p:cNvSpPr>
            <p:nvPr/>
          </p:nvSpPr>
          <p:spPr bwMode="auto">
            <a:xfrm>
              <a:off x="2483" y="3428"/>
              <a:ext cx="157" cy="1317"/>
            </a:xfrm>
            <a:custGeom>
              <a:avLst/>
              <a:gdLst/>
              <a:ahLst/>
              <a:cxnLst>
                <a:cxn ang="0">
                  <a:pos x="0" y="1253"/>
                </a:cxn>
                <a:cxn ang="0">
                  <a:pos x="38" y="61"/>
                </a:cxn>
                <a:cxn ang="0">
                  <a:pos x="43" y="37"/>
                </a:cxn>
                <a:cxn ang="0">
                  <a:pos x="56" y="19"/>
                </a:cxn>
                <a:cxn ang="0">
                  <a:pos x="75" y="6"/>
                </a:cxn>
                <a:cxn ang="0">
                  <a:pos x="99" y="0"/>
                </a:cxn>
                <a:cxn ang="0">
                  <a:pos x="122" y="6"/>
                </a:cxn>
                <a:cxn ang="0">
                  <a:pos x="141" y="19"/>
                </a:cxn>
                <a:cxn ang="0">
                  <a:pos x="152" y="40"/>
                </a:cxn>
                <a:cxn ang="0">
                  <a:pos x="157" y="64"/>
                </a:cxn>
                <a:cxn ang="0">
                  <a:pos x="120" y="1256"/>
                </a:cxn>
                <a:cxn ang="0">
                  <a:pos x="114" y="1280"/>
                </a:cxn>
                <a:cxn ang="0">
                  <a:pos x="101" y="1298"/>
                </a:cxn>
                <a:cxn ang="0">
                  <a:pos x="83" y="1311"/>
                </a:cxn>
                <a:cxn ang="0">
                  <a:pos x="59" y="1317"/>
                </a:cxn>
                <a:cxn ang="0">
                  <a:pos x="35" y="1311"/>
                </a:cxn>
                <a:cxn ang="0">
                  <a:pos x="16" y="1295"/>
                </a:cxn>
                <a:cxn ang="0">
                  <a:pos x="6" y="1277"/>
                </a:cxn>
                <a:cxn ang="0">
                  <a:pos x="0" y="1253"/>
                </a:cxn>
              </a:cxnLst>
              <a:rect l="0" t="0" r="r" b="b"/>
              <a:pathLst>
                <a:path w="157" h="1317">
                  <a:moveTo>
                    <a:pt x="0" y="1253"/>
                  </a:moveTo>
                  <a:lnTo>
                    <a:pt x="38" y="61"/>
                  </a:lnTo>
                  <a:lnTo>
                    <a:pt x="43" y="37"/>
                  </a:lnTo>
                  <a:lnTo>
                    <a:pt x="56" y="19"/>
                  </a:lnTo>
                  <a:lnTo>
                    <a:pt x="75" y="6"/>
                  </a:lnTo>
                  <a:lnTo>
                    <a:pt x="99" y="0"/>
                  </a:lnTo>
                  <a:lnTo>
                    <a:pt x="122" y="6"/>
                  </a:lnTo>
                  <a:lnTo>
                    <a:pt x="141" y="19"/>
                  </a:lnTo>
                  <a:lnTo>
                    <a:pt x="152" y="40"/>
                  </a:lnTo>
                  <a:lnTo>
                    <a:pt x="157" y="64"/>
                  </a:lnTo>
                  <a:lnTo>
                    <a:pt x="120" y="1256"/>
                  </a:lnTo>
                  <a:lnTo>
                    <a:pt x="114" y="1280"/>
                  </a:lnTo>
                  <a:lnTo>
                    <a:pt x="101" y="1298"/>
                  </a:lnTo>
                  <a:lnTo>
                    <a:pt x="83" y="1311"/>
                  </a:lnTo>
                  <a:lnTo>
                    <a:pt x="59" y="1317"/>
                  </a:lnTo>
                  <a:lnTo>
                    <a:pt x="35" y="1311"/>
                  </a:lnTo>
                  <a:lnTo>
                    <a:pt x="16" y="1295"/>
                  </a:lnTo>
                  <a:lnTo>
                    <a:pt x="6" y="1277"/>
                  </a:lnTo>
                  <a:lnTo>
                    <a:pt x="0" y="1253"/>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7" name="Freeform 21"/>
            <p:cNvSpPr>
              <a:spLocks/>
            </p:cNvSpPr>
            <p:nvPr/>
          </p:nvSpPr>
          <p:spPr bwMode="auto">
            <a:xfrm>
              <a:off x="2748" y="3388"/>
              <a:ext cx="242" cy="1405"/>
            </a:xfrm>
            <a:custGeom>
              <a:avLst/>
              <a:gdLst/>
              <a:ahLst/>
              <a:cxnLst>
                <a:cxn ang="0">
                  <a:pos x="35" y="101"/>
                </a:cxn>
                <a:cxn ang="0">
                  <a:pos x="0" y="1296"/>
                </a:cxn>
                <a:cxn ang="0">
                  <a:pos x="0" y="1317"/>
                </a:cxn>
                <a:cxn ang="0">
                  <a:pos x="6" y="1338"/>
                </a:cxn>
                <a:cxn ang="0">
                  <a:pos x="16" y="1354"/>
                </a:cxn>
                <a:cxn ang="0">
                  <a:pos x="27" y="1370"/>
                </a:cxn>
                <a:cxn ang="0">
                  <a:pos x="43" y="1383"/>
                </a:cxn>
                <a:cxn ang="0">
                  <a:pos x="59" y="1394"/>
                </a:cxn>
                <a:cxn ang="0">
                  <a:pos x="77" y="1402"/>
                </a:cxn>
                <a:cxn ang="0">
                  <a:pos x="99" y="1405"/>
                </a:cxn>
                <a:cxn ang="0">
                  <a:pos x="120" y="1405"/>
                </a:cxn>
                <a:cxn ang="0">
                  <a:pos x="138" y="1397"/>
                </a:cxn>
                <a:cxn ang="0">
                  <a:pos x="157" y="1389"/>
                </a:cxn>
                <a:cxn ang="0">
                  <a:pos x="173" y="1375"/>
                </a:cxn>
                <a:cxn ang="0">
                  <a:pos x="183" y="1362"/>
                </a:cxn>
                <a:cxn ang="0">
                  <a:pos x="194" y="1343"/>
                </a:cxn>
                <a:cxn ang="0">
                  <a:pos x="202" y="1325"/>
                </a:cxn>
                <a:cxn ang="0">
                  <a:pos x="205" y="1304"/>
                </a:cxn>
                <a:cxn ang="0">
                  <a:pos x="242" y="109"/>
                </a:cxn>
                <a:cxn ang="0">
                  <a:pos x="242" y="88"/>
                </a:cxn>
                <a:cxn ang="0">
                  <a:pos x="236" y="67"/>
                </a:cxn>
                <a:cxn ang="0">
                  <a:pos x="226" y="51"/>
                </a:cxn>
                <a:cxn ang="0">
                  <a:pos x="215" y="35"/>
                </a:cxn>
                <a:cxn ang="0">
                  <a:pos x="199" y="22"/>
                </a:cxn>
                <a:cxn ang="0">
                  <a:pos x="181" y="11"/>
                </a:cxn>
                <a:cxn ang="0">
                  <a:pos x="162" y="3"/>
                </a:cxn>
                <a:cxn ang="0">
                  <a:pos x="141" y="0"/>
                </a:cxn>
                <a:cxn ang="0">
                  <a:pos x="120" y="0"/>
                </a:cxn>
                <a:cxn ang="0">
                  <a:pos x="101" y="8"/>
                </a:cxn>
                <a:cxn ang="0">
                  <a:pos x="83" y="16"/>
                </a:cxn>
                <a:cxn ang="0">
                  <a:pos x="69" y="30"/>
                </a:cxn>
                <a:cxn ang="0">
                  <a:pos x="56" y="43"/>
                </a:cxn>
                <a:cxn ang="0">
                  <a:pos x="46" y="62"/>
                </a:cxn>
                <a:cxn ang="0">
                  <a:pos x="38" y="80"/>
                </a:cxn>
                <a:cxn ang="0">
                  <a:pos x="35" y="101"/>
                </a:cxn>
              </a:cxnLst>
              <a:rect l="0" t="0" r="r" b="b"/>
              <a:pathLst>
                <a:path w="242" h="1405">
                  <a:moveTo>
                    <a:pt x="35" y="101"/>
                  </a:moveTo>
                  <a:lnTo>
                    <a:pt x="0" y="1296"/>
                  </a:lnTo>
                  <a:lnTo>
                    <a:pt x="0" y="1317"/>
                  </a:lnTo>
                  <a:lnTo>
                    <a:pt x="6" y="1338"/>
                  </a:lnTo>
                  <a:lnTo>
                    <a:pt x="16" y="1354"/>
                  </a:lnTo>
                  <a:lnTo>
                    <a:pt x="27" y="1370"/>
                  </a:lnTo>
                  <a:lnTo>
                    <a:pt x="43" y="1383"/>
                  </a:lnTo>
                  <a:lnTo>
                    <a:pt x="59" y="1394"/>
                  </a:lnTo>
                  <a:lnTo>
                    <a:pt x="77" y="1402"/>
                  </a:lnTo>
                  <a:lnTo>
                    <a:pt x="99" y="1405"/>
                  </a:lnTo>
                  <a:lnTo>
                    <a:pt x="120" y="1405"/>
                  </a:lnTo>
                  <a:lnTo>
                    <a:pt x="138" y="1397"/>
                  </a:lnTo>
                  <a:lnTo>
                    <a:pt x="157" y="1389"/>
                  </a:lnTo>
                  <a:lnTo>
                    <a:pt x="173" y="1375"/>
                  </a:lnTo>
                  <a:lnTo>
                    <a:pt x="183" y="1362"/>
                  </a:lnTo>
                  <a:lnTo>
                    <a:pt x="194" y="1343"/>
                  </a:lnTo>
                  <a:lnTo>
                    <a:pt x="202" y="1325"/>
                  </a:lnTo>
                  <a:lnTo>
                    <a:pt x="205" y="1304"/>
                  </a:lnTo>
                  <a:lnTo>
                    <a:pt x="242" y="109"/>
                  </a:lnTo>
                  <a:lnTo>
                    <a:pt x="242" y="88"/>
                  </a:lnTo>
                  <a:lnTo>
                    <a:pt x="236" y="67"/>
                  </a:lnTo>
                  <a:lnTo>
                    <a:pt x="226" y="51"/>
                  </a:lnTo>
                  <a:lnTo>
                    <a:pt x="215" y="35"/>
                  </a:lnTo>
                  <a:lnTo>
                    <a:pt x="199" y="22"/>
                  </a:lnTo>
                  <a:lnTo>
                    <a:pt x="181" y="11"/>
                  </a:lnTo>
                  <a:lnTo>
                    <a:pt x="162" y="3"/>
                  </a:lnTo>
                  <a:lnTo>
                    <a:pt x="141" y="0"/>
                  </a:lnTo>
                  <a:lnTo>
                    <a:pt x="120" y="0"/>
                  </a:lnTo>
                  <a:lnTo>
                    <a:pt x="101" y="8"/>
                  </a:lnTo>
                  <a:lnTo>
                    <a:pt x="83" y="16"/>
                  </a:lnTo>
                  <a:lnTo>
                    <a:pt x="69" y="30"/>
                  </a:lnTo>
                  <a:lnTo>
                    <a:pt x="56" y="43"/>
                  </a:lnTo>
                  <a:lnTo>
                    <a:pt x="46" y="62"/>
                  </a:lnTo>
                  <a:lnTo>
                    <a:pt x="38" y="80"/>
                  </a:lnTo>
                  <a:lnTo>
                    <a:pt x="35" y="10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6" name="Freeform 20"/>
            <p:cNvSpPr>
              <a:spLocks/>
            </p:cNvSpPr>
            <p:nvPr/>
          </p:nvSpPr>
          <p:spPr bwMode="auto">
            <a:xfrm>
              <a:off x="2786" y="3426"/>
              <a:ext cx="167" cy="1327"/>
            </a:xfrm>
            <a:custGeom>
              <a:avLst/>
              <a:gdLst/>
              <a:ahLst/>
              <a:cxnLst>
                <a:cxn ang="0">
                  <a:pos x="0" y="1260"/>
                </a:cxn>
                <a:cxn ang="0">
                  <a:pos x="37" y="66"/>
                </a:cxn>
                <a:cxn ang="0">
                  <a:pos x="42" y="39"/>
                </a:cxn>
                <a:cxn ang="0">
                  <a:pos x="55" y="18"/>
                </a:cxn>
                <a:cxn ang="0">
                  <a:pos x="76" y="5"/>
                </a:cxn>
                <a:cxn ang="0">
                  <a:pos x="103" y="0"/>
                </a:cxn>
                <a:cxn ang="0">
                  <a:pos x="127" y="8"/>
                </a:cxn>
                <a:cxn ang="0">
                  <a:pos x="148" y="21"/>
                </a:cxn>
                <a:cxn ang="0">
                  <a:pos x="161" y="42"/>
                </a:cxn>
                <a:cxn ang="0">
                  <a:pos x="167" y="69"/>
                </a:cxn>
                <a:cxn ang="0">
                  <a:pos x="129" y="1263"/>
                </a:cxn>
                <a:cxn ang="0">
                  <a:pos x="122" y="1290"/>
                </a:cxn>
                <a:cxn ang="0">
                  <a:pos x="108" y="1311"/>
                </a:cxn>
                <a:cxn ang="0">
                  <a:pos x="87" y="1324"/>
                </a:cxn>
                <a:cxn ang="0">
                  <a:pos x="61" y="1327"/>
                </a:cxn>
                <a:cxn ang="0">
                  <a:pos x="37" y="1321"/>
                </a:cxn>
                <a:cxn ang="0">
                  <a:pos x="16" y="1308"/>
                </a:cxn>
                <a:cxn ang="0">
                  <a:pos x="2" y="1287"/>
                </a:cxn>
                <a:cxn ang="0">
                  <a:pos x="0" y="1260"/>
                </a:cxn>
              </a:cxnLst>
              <a:rect l="0" t="0" r="r" b="b"/>
              <a:pathLst>
                <a:path w="167" h="1327">
                  <a:moveTo>
                    <a:pt x="0" y="1260"/>
                  </a:moveTo>
                  <a:lnTo>
                    <a:pt x="37" y="66"/>
                  </a:lnTo>
                  <a:lnTo>
                    <a:pt x="42" y="39"/>
                  </a:lnTo>
                  <a:lnTo>
                    <a:pt x="55" y="18"/>
                  </a:lnTo>
                  <a:lnTo>
                    <a:pt x="76" y="5"/>
                  </a:lnTo>
                  <a:lnTo>
                    <a:pt x="103" y="0"/>
                  </a:lnTo>
                  <a:lnTo>
                    <a:pt x="127" y="8"/>
                  </a:lnTo>
                  <a:lnTo>
                    <a:pt x="148" y="21"/>
                  </a:lnTo>
                  <a:lnTo>
                    <a:pt x="161" y="42"/>
                  </a:lnTo>
                  <a:lnTo>
                    <a:pt x="167" y="69"/>
                  </a:lnTo>
                  <a:lnTo>
                    <a:pt x="129" y="1263"/>
                  </a:lnTo>
                  <a:lnTo>
                    <a:pt x="122" y="1290"/>
                  </a:lnTo>
                  <a:lnTo>
                    <a:pt x="108" y="1311"/>
                  </a:lnTo>
                  <a:lnTo>
                    <a:pt x="87" y="1324"/>
                  </a:lnTo>
                  <a:lnTo>
                    <a:pt x="61" y="1327"/>
                  </a:lnTo>
                  <a:lnTo>
                    <a:pt x="37" y="1321"/>
                  </a:lnTo>
                  <a:lnTo>
                    <a:pt x="16" y="1308"/>
                  </a:lnTo>
                  <a:lnTo>
                    <a:pt x="2" y="1287"/>
                  </a:lnTo>
                  <a:lnTo>
                    <a:pt x="0" y="12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5" name="Freeform 19"/>
            <p:cNvSpPr>
              <a:spLocks/>
            </p:cNvSpPr>
            <p:nvPr/>
          </p:nvSpPr>
          <p:spPr bwMode="auto">
            <a:xfrm>
              <a:off x="3048" y="3426"/>
              <a:ext cx="220" cy="1383"/>
            </a:xfrm>
            <a:custGeom>
              <a:avLst/>
              <a:gdLst/>
              <a:ahLst/>
              <a:cxnLst>
                <a:cxn ang="0">
                  <a:pos x="37" y="87"/>
                </a:cxn>
                <a:cxn ang="0">
                  <a:pos x="0" y="1287"/>
                </a:cxn>
                <a:cxn ang="0">
                  <a:pos x="0" y="1305"/>
                </a:cxn>
                <a:cxn ang="0">
                  <a:pos x="5" y="1321"/>
                </a:cxn>
                <a:cxn ang="0">
                  <a:pos x="13" y="1337"/>
                </a:cxn>
                <a:cxn ang="0">
                  <a:pos x="24" y="1353"/>
                </a:cxn>
                <a:cxn ang="0">
                  <a:pos x="37" y="1364"/>
                </a:cxn>
                <a:cxn ang="0">
                  <a:pos x="53" y="1375"/>
                </a:cxn>
                <a:cxn ang="0">
                  <a:pos x="69" y="1380"/>
                </a:cxn>
                <a:cxn ang="0">
                  <a:pos x="87" y="1383"/>
                </a:cxn>
                <a:cxn ang="0">
                  <a:pos x="106" y="1380"/>
                </a:cxn>
                <a:cxn ang="0">
                  <a:pos x="125" y="1375"/>
                </a:cxn>
                <a:cxn ang="0">
                  <a:pos x="138" y="1367"/>
                </a:cxn>
                <a:cxn ang="0">
                  <a:pos x="154" y="1356"/>
                </a:cxn>
                <a:cxn ang="0">
                  <a:pos x="164" y="1343"/>
                </a:cxn>
                <a:cxn ang="0">
                  <a:pos x="175" y="1327"/>
                </a:cxn>
                <a:cxn ang="0">
                  <a:pos x="180" y="1311"/>
                </a:cxn>
                <a:cxn ang="0">
                  <a:pos x="183" y="1292"/>
                </a:cxn>
                <a:cxn ang="0">
                  <a:pos x="220" y="95"/>
                </a:cxn>
                <a:cxn ang="0">
                  <a:pos x="220" y="77"/>
                </a:cxn>
                <a:cxn ang="0">
                  <a:pos x="215" y="58"/>
                </a:cxn>
                <a:cxn ang="0">
                  <a:pos x="207" y="42"/>
                </a:cxn>
                <a:cxn ang="0">
                  <a:pos x="196" y="26"/>
                </a:cxn>
                <a:cxn ang="0">
                  <a:pos x="183" y="16"/>
                </a:cxn>
                <a:cxn ang="0">
                  <a:pos x="167" y="8"/>
                </a:cxn>
                <a:cxn ang="0">
                  <a:pos x="151" y="2"/>
                </a:cxn>
                <a:cxn ang="0">
                  <a:pos x="133" y="0"/>
                </a:cxn>
                <a:cxn ang="0">
                  <a:pos x="114" y="0"/>
                </a:cxn>
                <a:cxn ang="0">
                  <a:pos x="95" y="5"/>
                </a:cxn>
                <a:cxn ang="0">
                  <a:pos x="80" y="13"/>
                </a:cxn>
                <a:cxn ang="0">
                  <a:pos x="66" y="24"/>
                </a:cxn>
                <a:cxn ang="0">
                  <a:pos x="53" y="37"/>
                </a:cxn>
                <a:cxn ang="0">
                  <a:pos x="45" y="53"/>
                </a:cxn>
                <a:cxn ang="0">
                  <a:pos x="40" y="69"/>
                </a:cxn>
                <a:cxn ang="0">
                  <a:pos x="37" y="87"/>
                </a:cxn>
              </a:cxnLst>
              <a:rect l="0" t="0" r="r" b="b"/>
              <a:pathLst>
                <a:path w="220" h="1383">
                  <a:moveTo>
                    <a:pt x="37" y="87"/>
                  </a:moveTo>
                  <a:lnTo>
                    <a:pt x="0" y="1287"/>
                  </a:lnTo>
                  <a:lnTo>
                    <a:pt x="0" y="1305"/>
                  </a:lnTo>
                  <a:lnTo>
                    <a:pt x="5" y="1321"/>
                  </a:lnTo>
                  <a:lnTo>
                    <a:pt x="13" y="1337"/>
                  </a:lnTo>
                  <a:lnTo>
                    <a:pt x="24" y="1353"/>
                  </a:lnTo>
                  <a:lnTo>
                    <a:pt x="37" y="1364"/>
                  </a:lnTo>
                  <a:lnTo>
                    <a:pt x="53" y="1375"/>
                  </a:lnTo>
                  <a:lnTo>
                    <a:pt x="69" y="1380"/>
                  </a:lnTo>
                  <a:lnTo>
                    <a:pt x="87" y="1383"/>
                  </a:lnTo>
                  <a:lnTo>
                    <a:pt x="106" y="1380"/>
                  </a:lnTo>
                  <a:lnTo>
                    <a:pt x="125" y="1375"/>
                  </a:lnTo>
                  <a:lnTo>
                    <a:pt x="138" y="1367"/>
                  </a:lnTo>
                  <a:lnTo>
                    <a:pt x="154" y="1356"/>
                  </a:lnTo>
                  <a:lnTo>
                    <a:pt x="164" y="1343"/>
                  </a:lnTo>
                  <a:lnTo>
                    <a:pt x="175" y="1327"/>
                  </a:lnTo>
                  <a:lnTo>
                    <a:pt x="180" y="1311"/>
                  </a:lnTo>
                  <a:lnTo>
                    <a:pt x="183" y="1292"/>
                  </a:lnTo>
                  <a:lnTo>
                    <a:pt x="220" y="95"/>
                  </a:lnTo>
                  <a:lnTo>
                    <a:pt x="220" y="77"/>
                  </a:lnTo>
                  <a:lnTo>
                    <a:pt x="215" y="58"/>
                  </a:lnTo>
                  <a:lnTo>
                    <a:pt x="207" y="42"/>
                  </a:lnTo>
                  <a:lnTo>
                    <a:pt x="196" y="26"/>
                  </a:lnTo>
                  <a:lnTo>
                    <a:pt x="183" y="16"/>
                  </a:lnTo>
                  <a:lnTo>
                    <a:pt x="167" y="8"/>
                  </a:lnTo>
                  <a:lnTo>
                    <a:pt x="151" y="2"/>
                  </a:lnTo>
                  <a:lnTo>
                    <a:pt x="133" y="0"/>
                  </a:lnTo>
                  <a:lnTo>
                    <a:pt x="114" y="0"/>
                  </a:lnTo>
                  <a:lnTo>
                    <a:pt x="95" y="5"/>
                  </a:lnTo>
                  <a:lnTo>
                    <a:pt x="80" y="13"/>
                  </a:lnTo>
                  <a:lnTo>
                    <a:pt x="66" y="24"/>
                  </a:lnTo>
                  <a:lnTo>
                    <a:pt x="53" y="37"/>
                  </a:lnTo>
                  <a:lnTo>
                    <a:pt x="45" y="53"/>
                  </a:lnTo>
                  <a:lnTo>
                    <a:pt x="40" y="69"/>
                  </a:lnTo>
                  <a:lnTo>
                    <a:pt x="37" y="8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4" name="Freeform 18"/>
            <p:cNvSpPr>
              <a:spLocks/>
            </p:cNvSpPr>
            <p:nvPr/>
          </p:nvSpPr>
          <p:spPr bwMode="auto">
            <a:xfrm>
              <a:off x="3085" y="3463"/>
              <a:ext cx="146" cy="1306"/>
            </a:xfrm>
            <a:custGeom>
              <a:avLst/>
              <a:gdLst/>
              <a:ahLst/>
              <a:cxnLst>
                <a:cxn ang="0">
                  <a:pos x="0" y="1250"/>
                </a:cxn>
                <a:cxn ang="0">
                  <a:pos x="37" y="53"/>
                </a:cxn>
                <a:cxn ang="0">
                  <a:pos x="43" y="32"/>
                </a:cxn>
                <a:cxn ang="0">
                  <a:pos x="56" y="16"/>
                </a:cxn>
                <a:cxn ang="0">
                  <a:pos x="72" y="5"/>
                </a:cxn>
                <a:cxn ang="0">
                  <a:pos x="93" y="0"/>
                </a:cxn>
                <a:cxn ang="0">
                  <a:pos x="114" y="5"/>
                </a:cxn>
                <a:cxn ang="0">
                  <a:pos x="130" y="18"/>
                </a:cxn>
                <a:cxn ang="0">
                  <a:pos x="141" y="34"/>
                </a:cxn>
                <a:cxn ang="0">
                  <a:pos x="146" y="56"/>
                </a:cxn>
                <a:cxn ang="0">
                  <a:pos x="109" y="1255"/>
                </a:cxn>
                <a:cxn ang="0">
                  <a:pos x="103" y="1276"/>
                </a:cxn>
                <a:cxn ang="0">
                  <a:pos x="90" y="1292"/>
                </a:cxn>
                <a:cxn ang="0">
                  <a:pos x="74" y="1303"/>
                </a:cxn>
                <a:cxn ang="0">
                  <a:pos x="53" y="1306"/>
                </a:cxn>
                <a:cxn ang="0">
                  <a:pos x="32" y="1300"/>
                </a:cxn>
                <a:cxn ang="0">
                  <a:pos x="16" y="1290"/>
                </a:cxn>
                <a:cxn ang="0">
                  <a:pos x="5" y="1271"/>
                </a:cxn>
                <a:cxn ang="0">
                  <a:pos x="0" y="1250"/>
                </a:cxn>
              </a:cxnLst>
              <a:rect l="0" t="0" r="r" b="b"/>
              <a:pathLst>
                <a:path w="146" h="1306">
                  <a:moveTo>
                    <a:pt x="0" y="1250"/>
                  </a:moveTo>
                  <a:lnTo>
                    <a:pt x="37" y="53"/>
                  </a:lnTo>
                  <a:lnTo>
                    <a:pt x="43" y="32"/>
                  </a:lnTo>
                  <a:lnTo>
                    <a:pt x="56" y="16"/>
                  </a:lnTo>
                  <a:lnTo>
                    <a:pt x="72" y="5"/>
                  </a:lnTo>
                  <a:lnTo>
                    <a:pt x="93" y="0"/>
                  </a:lnTo>
                  <a:lnTo>
                    <a:pt x="114" y="5"/>
                  </a:lnTo>
                  <a:lnTo>
                    <a:pt x="130" y="18"/>
                  </a:lnTo>
                  <a:lnTo>
                    <a:pt x="141" y="34"/>
                  </a:lnTo>
                  <a:lnTo>
                    <a:pt x="146" y="56"/>
                  </a:lnTo>
                  <a:lnTo>
                    <a:pt x="109" y="1255"/>
                  </a:lnTo>
                  <a:lnTo>
                    <a:pt x="103" y="1276"/>
                  </a:lnTo>
                  <a:lnTo>
                    <a:pt x="90" y="1292"/>
                  </a:lnTo>
                  <a:lnTo>
                    <a:pt x="74" y="1303"/>
                  </a:lnTo>
                  <a:lnTo>
                    <a:pt x="53" y="1306"/>
                  </a:lnTo>
                  <a:lnTo>
                    <a:pt x="32" y="1300"/>
                  </a:lnTo>
                  <a:lnTo>
                    <a:pt x="16" y="1290"/>
                  </a:lnTo>
                  <a:lnTo>
                    <a:pt x="5" y="1271"/>
                  </a:lnTo>
                  <a:lnTo>
                    <a:pt x="0" y="125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3" name="Freeform 17"/>
            <p:cNvSpPr>
              <a:spLocks/>
            </p:cNvSpPr>
            <p:nvPr/>
          </p:nvSpPr>
          <p:spPr bwMode="auto">
            <a:xfrm>
              <a:off x="3332" y="3439"/>
              <a:ext cx="209" cy="1394"/>
            </a:xfrm>
            <a:custGeom>
              <a:avLst/>
              <a:gdLst/>
              <a:ahLst/>
              <a:cxnLst>
                <a:cxn ang="0">
                  <a:pos x="39" y="74"/>
                </a:cxn>
                <a:cxn ang="0">
                  <a:pos x="0" y="1316"/>
                </a:cxn>
                <a:cxn ang="0">
                  <a:pos x="2" y="1332"/>
                </a:cxn>
                <a:cxn ang="0">
                  <a:pos x="5" y="1346"/>
                </a:cxn>
                <a:cxn ang="0">
                  <a:pos x="13" y="1359"/>
                </a:cxn>
                <a:cxn ang="0">
                  <a:pos x="23" y="1370"/>
                </a:cxn>
                <a:cxn ang="0">
                  <a:pos x="37" y="1380"/>
                </a:cxn>
                <a:cxn ang="0">
                  <a:pos x="50" y="1388"/>
                </a:cxn>
                <a:cxn ang="0">
                  <a:pos x="66" y="1391"/>
                </a:cxn>
                <a:cxn ang="0">
                  <a:pos x="84" y="1394"/>
                </a:cxn>
                <a:cxn ang="0">
                  <a:pos x="100" y="1394"/>
                </a:cxn>
                <a:cxn ang="0">
                  <a:pos x="116" y="1388"/>
                </a:cxn>
                <a:cxn ang="0">
                  <a:pos x="132" y="1383"/>
                </a:cxn>
                <a:cxn ang="0">
                  <a:pos x="145" y="1372"/>
                </a:cxn>
                <a:cxn ang="0">
                  <a:pos x="156" y="1362"/>
                </a:cxn>
                <a:cxn ang="0">
                  <a:pos x="164" y="1351"/>
                </a:cxn>
                <a:cxn ang="0">
                  <a:pos x="169" y="1338"/>
                </a:cxn>
                <a:cxn ang="0">
                  <a:pos x="172" y="1322"/>
                </a:cxn>
                <a:cxn ang="0">
                  <a:pos x="209" y="77"/>
                </a:cxn>
                <a:cxn ang="0">
                  <a:pos x="209" y="61"/>
                </a:cxn>
                <a:cxn ang="0">
                  <a:pos x="204" y="48"/>
                </a:cxn>
                <a:cxn ang="0">
                  <a:pos x="196" y="34"/>
                </a:cxn>
                <a:cxn ang="0">
                  <a:pos x="185" y="24"/>
                </a:cxn>
                <a:cxn ang="0">
                  <a:pos x="175" y="16"/>
                </a:cxn>
                <a:cxn ang="0">
                  <a:pos x="159" y="8"/>
                </a:cxn>
                <a:cxn ang="0">
                  <a:pos x="143" y="3"/>
                </a:cxn>
                <a:cxn ang="0">
                  <a:pos x="127" y="0"/>
                </a:cxn>
                <a:cxn ang="0">
                  <a:pos x="108" y="3"/>
                </a:cxn>
                <a:cxn ang="0">
                  <a:pos x="92" y="5"/>
                </a:cxn>
                <a:cxn ang="0">
                  <a:pos x="79" y="13"/>
                </a:cxn>
                <a:cxn ang="0">
                  <a:pos x="66" y="21"/>
                </a:cxn>
                <a:cxn ang="0">
                  <a:pos x="55" y="32"/>
                </a:cxn>
                <a:cxn ang="0">
                  <a:pos x="47" y="45"/>
                </a:cxn>
                <a:cxn ang="0">
                  <a:pos x="42" y="58"/>
                </a:cxn>
                <a:cxn ang="0">
                  <a:pos x="39" y="74"/>
                </a:cxn>
              </a:cxnLst>
              <a:rect l="0" t="0" r="r" b="b"/>
              <a:pathLst>
                <a:path w="209" h="1394">
                  <a:moveTo>
                    <a:pt x="39" y="74"/>
                  </a:moveTo>
                  <a:lnTo>
                    <a:pt x="0" y="1316"/>
                  </a:lnTo>
                  <a:lnTo>
                    <a:pt x="2" y="1332"/>
                  </a:lnTo>
                  <a:lnTo>
                    <a:pt x="5" y="1346"/>
                  </a:lnTo>
                  <a:lnTo>
                    <a:pt x="13" y="1359"/>
                  </a:lnTo>
                  <a:lnTo>
                    <a:pt x="23" y="1370"/>
                  </a:lnTo>
                  <a:lnTo>
                    <a:pt x="37" y="1380"/>
                  </a:lnTo>
                  <a:lnTo>
                    <a:pt x="50" y="1388"/>
                  </a:lnTo>
                  <a:lnTo>
                    <a:pt x="66" y="1391"/>
                  </a:lnTo>
                  <a:lnTo>
                    <a:pt x="84" y="1394"/>
                  </a:lnTo>
                  <a:lnTo>
                    <a:pt x="100" y="1394"/>
                  </a:lnTo>
                  <a:lnTo>
                    <a:pt x="116" y="1388"/>
                  </a:lnTo>
                  <a:lnTo>
                    <a:pt x="132" y="1383"/>
                  </a:lnTo>
                  <a:lnTo>
                    <a:pt x="145" y="1372"/>
                  </a:lnTo>
                  <a:lnTo>
                    <a:pt x="156" y="1362"/>
                  </a:lnTo>
                  <a:lnTo>
                    <a:pt x="164" y="1351"/>
                  </a:lnTo>
                  <a:lnTo>
                    <a:pt x="169" y="1338"/>
                  </a:lnTo>
                  <a:lnTo>
                    <a:pt x="172" y="1322"/>
                  </a:lnTo>
                  <a:lnTo>
                    <a:pt x="209" y="77"/>
                  </a:lnTo>
                  <a:lnTo>
                    <a:pt x="209" y="61"/>
                  </a:lnTo>
                  <a:lnTo>
                    <a:pt x="204" y="48"/>
                  </a:lnTo>
                  <a:lnTo>
                    <a:pt x="196" y="34"/>
                  </a:lnTo>
                  <a:lnTo>
                    <a:pt x="185" y="24"/>
                  </a:lnTo>
                  <a:lnTo>
                    <a:pt x="175" y="16"/>
                  </a:lnTo>
                  <a:lnTo>
                    <a:pt x="159" y="8"/>
                  </a:lnTo>
                  <a:lnTo>
                    <a:pt x="143" y="3"/>
                  </a:lnTo>
                  <a:lnTo>
                    <a:pt x="127" y="0"/>
                  </a:lnTo>
                  <a:lnTo>
                    <a:pt x="108" y="3"/>
                  </a:lnTo>
                  <a:lnTo>
                    <a:pt x="92" y="5"/>
                  </a:lnTo>
                  <a:lnTo>
                    <a:pt x="79" y="13"/>
                  </a:lnTo>
                  <a:lnTo>
                    <a:pt x="66" y="21"/>
                  </a:lnTo>
                  <a:lnTo>
                    <a:pt x="55" y="32"/>
                  </a:lnTo>
                  <a:lnTo>
                    <a:pt x="47" y="45"/>
                  </a:lnTo>
                  <a:lnTo>
                    <a:pt x="42" y="58"/>
                  </a:lnTo>
                  <a:lnTo>
                    <a:pt x="39" y="7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2" name="Freeform 16"/>
            <p:cNvSpPr>
              <a:spLocks/>
            </p:cNvSpPr>
            <p:nvPr/>
          </p:nvSpPr>
          <p:spPr bwMode="auto">
            <a:xfrm>
              <a:off x="3371" y="3479"/>
              <a:ext cx="133" cy="1316"/>
            </a:xfrm>
            <a:custGeom>
              <a:avLst/>
              <a:gdLst/>
              <a:ahLst/>
              <a:cxnLst>
                <a:cxn ang="0">
                  <a:pos x="0" y="1276"/>
                </a:cxn>
                <a:cxn ang="0">
                  <a:pos x="37" y="34"/>
                </a:cxn>
                <a:cxn ang="0">
                  <a:pos x="40" y="18"/>
                </a:cxn>
                <a:cxn ang="0">
                  <a:pos x="51" y="8"/>
                </a:cxn>
                <a:cxn ang="0">
                  <a:pos x="67" y="0"/>
                </a:cxn>
                <a:cxn ang="0">
                  <a:pos x="85" y="0"/>
                </a:cxn>
                <a:cxn ang="0">
                  <a:pos x="104" y="2"/>
                </a:cxn>
                <a:cxn ang="0">
                  <a:pos x="120" y="10"/>
                </a:cxn>
                <a:cxn ang="0">
                  <a:pos x="130" y="21"/>
                </a:cxn>
                <a:cxn ang="0">
                  <a:pos x="133" y="37"/>
                </a:cxn>
                <a:cxn ang="0">
                  <a:pos x="93" y="1279"/>
                </a:cxn>
                <a:cxn ang="0">
                  <a:pos x="90" y="1295"/>
                </a:cxn>
                <a:cxn ang="0">
                  <a:pos x="80" y="1306"/>
                </a:cxn>
                <a:cxn ang="0">
                  <a:pos x="64" y="1314"/>
                </a:cxn>
                <a:cxn ang="0">
                  <a:pos x="45" y="1316"/>
                </a:cxn>
                <a:cxn ang="0">
                  <a:pos x="27" y="1311"/>
                </a:cxn>
                <a:cxn ang="0">
                  <a:pos x="11" y="1303"/>
                </a:cxn>
                <a:cxn ang="0">
                  <a:pos x="3" y="1292"/>
                </a:cxn>
                <a:cxn ang="0">
                  <a:pos x="0" y="1276"/>
                </a:cxn>
              </a:cxnLst>
              <a:rect l="0" t="0" r="r" b="b"/>
              <a:pathLst>
                <a:path w="133" h="1316">
                  <a:moveTo>
                    <a:pt x="0" y="1276"/>
                  </a:moveTo>
                  <a:lnTo>
                    <a:pt x="37" y="34"/>
                  </a:lnTo>
                  <a:lnTo>
                    <a:pt x="40" y="18"/>
                  </a:lnTo>
                  <a:lnTo>
                    <a:pt x="51" y="8"/>
                  </a:lnTo>
                  <a:lnTo>
                    <a:pt x="67" y="0"/>
                  </a:lnTo>
                  <a:lnTo>
                    <a:pt x="85" y="0"/>
                  </a:lnTo>
                  <a:lnTo>
                    <a:pt x="104" y="2"/>
                  </a:lnTo>
                  <a:lnTo>
                    <a:pt x="120" y="10"/>
                  </a:lnTo>
                  <a:lnTo>
                    <a:pt x="130" y="21"/>
                  </a:lnTo>
                  <a:lnTo>
                    <a:pt x="133" y="37"/>
                  </a:lnTo>
                  <a:lnTo>
                    <a:pt x="93" y="1279"/>
                  </a:lnTo>
                  <a:lnTo>
                    <a:pt x="90" y="1295"/>
                  </a:lnTo>
                  <a:lnTo>
                    <a:pt x="80" y="1306"/>
                  </a:lnTo>
                  <a:lnTo>
                    <a:pt x="64" y="1314"/>
                  </a:lnTo>
                  <a:lnTo>
                    <a:pt x="45" y="1316"/>
                  </a:lnTo>
                  <a:lnTo>
                    <a:pt x="27" y="1311"/>
                  </a:lnTo>
                  <a:lnTo>
                    <a:pt x="11" y="1303"/>
                  </a:lnTo>
                  <a:lnTo>
                    <a:pt x="3" y="1292"/>
                  </a:lnTo>
                  <a:lnTo>
                    <a:pt x="0" y="12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1" name="Freeform 15"/>
            <p:cNvSpPr>
              <a:spLocks/>
            </p:cNvSpPr>
            <p:nvPr/>
          </p:nvSpPr>
          <p:spPr bwMode="auto">
            <a:xfrm>
              <a:off x="3605" y="3367"/>
              <a:ext cx="304" cy="319"/>
            </a:xfrm>
            <a:custGeom>
              <a:avLst/>
              <a:gdLst/>
              <a:ahLst/>
              <a:cxnLst>
                <a:cxn ang="0">
                  <a:pos x="34" y="104"/>
                </a:cxn>
                <a:cxn ang="0">
                  <a:pos x="37" y="104"/>
                </a:cxn>
                <a:cxn ang="0">
                  <a:pos x="50" y="106"/>
                </a:cxn>
                <a:cxn ang="0">
                  <a:pos x="63" y="106"/>
                </a:cxn>
                <a:cxn ang="0">
                  <a:pos x="84" y="109"/>
                </a:cxn>
                <a:cxn ang="0">
                  <a:pos x="103" y="112"/>
                </a:cxn>
                <a:cxn ang="0">
                  <a:pos x="124" y="114"/>
                </a:cxn>
                <a:cxn ang="0">
                  <a:pos x="143" y="114"/>
                </a:cxn>
                <a:cxn ang="0">
                  <a:pos x="156" y="117"/>
                </a:cxn>
                <a:cxn ang="0">
                  <a:pos x="153" y="125"/>
                </a:cxn>
                <a:cxn ang="0">
                  <a:pos x="151" y="133"/>
                </a:cxn>
                <a:cxn ang="0">
                  <a:pos x="148" y="138"/>
                </a:cxn>
                <a:cxn ang="0">
                  <a:pos x="145" y="146"/>
                </a:cxn>
                <a:cxn ang="0">
                  <a:pos x="132" y="144"/>
                </a:cxn>
                <a:cxn ang="0">
                  <a:pos x="116" y="141"/>
                </a:cxn>
                <a:cxn ang="0">
                  <a:pos x="95" y="138"/>
                </a:cxn>
                <a:cxn ang="0">
                  <a:pos x="74" y="136"/>
                </a:cxn>
                <a:cxn ang="0">
                  <a:pos x="53" y="130"/>
                </a:cxn>
                <a:cxn ang="0">
                  <a:pos x="37" y="128"/>
                </a:cxn>
                <a:cxn ang="0">
                  <a:pos x="26" y="125"/>
                </a:cxn>
                <a:cxn ang="0">
                  <a:pos x="21" y="125"/>
                </a:cxn>
                <a:cxn ang="0">
                  <a:pos x="0" y="258"/>
                </a:cxn>
                <a:cxn ang="0">
                  <a:pos x="270" y="319"/>
                </a:cxn>
                <a:cxn ang="0">
                  <a:pos x="304" y="21"/>
                </a:cxn>
                <a:cxn ang="0">
                  <a:pos x="71" y="0"/>
                </a:cxn>
                <a:cxn ang="0">
                  <a:pos x="34" y="104"/>
                </a:cxn>
              </a:cxnLst>
              <a:rect l="0" t="0" r="r" b="b"/>
              <a:pathLst>
                <a:path w="304" h="319">
                  <a:moveTo>
                    <a:pt x="34" y="104"/>
                  </a:moveTo>
                  <a:lnTo>
                    <a:pt x="37" y="104"/>
                  </a:lnTo>
                  <a:lnTo>
                    <a:pt x="50" y="106"/>
                  </a:lnTo>
                  <a:lnTo>
                    <a:pt x="63" y="106"/>
                  </a:lnTo>
                  <a:lnTo>
                    <a:pt x="84" y="109"/>
                  </a:lnTo>
                  <a:lnTo>
                    <a:pt x="103" y="112"/>
                  </a:lnTo>
                  <a:lnTo>
                    <a:pt x="124" y="114"/>
                  </a:lnTo>
                  <a:lnTo>
                    <a:pt x="143" y="114"/>
                  </a:lnTo>
                  <a:lnTo>
                    <a:pt x="156" y="117"/>
                  </a:lnTo>
                  <a:lnTo>
                    <a:pt x="153" y="125"/>
                  </a:lnTo>
                  <a:lnTo>
                    <a:pt x="151" y="133"/>
                  </a:lnTo>
                  <a:lnTo>
                    <a:pt x="148" y="138"/>
                  </a:lnTo>
                  <a:lnTo>
                    <a:pt x="145" y="146"/>
                  </a:lnTo>
                  <a:lnTo>
                    <a:pt x="132" y="144"/>
                  </a:lnTo>
                  <a:lnTo>
                    <a:pt x="116" y="141"/>
                  </a:lnTo>
                  <a:lnTo>
                    <a:pt x="95" y="138"/>
                  </a:lnTo>
                  <a:lnTo>
                    <a:pt x="74" y="136"/>
                  </a:lnTo>
                  <a:lnTo>
                    <a:pt x="53" y="130"/>
                  </a:lnTo>
                  <a:lnTo>
                    <a:pt x="37" y="128"/>
                  </a:lnTo>
                  <a:lnTo>
                    <a:pt x="26" y="125"/>
                  </a:lnTo>
                  <a:lnTo>
                    <a:pt x="21" y="125"/>
                  </a:lnTo>
                  <a:lnTo>
                    <a:pt x="0" y="258"/>
                  </a:lnTo>
                  <a:lnTo>
                    <a:pt x="270" y="319"/>
                  </a:lnTo>
                  <a:lnTo>
                    <a:pt x="304" y="21"/>
                  </a:lnTo>
                  <a:lnTo>
                    <a:pt x="71" y="0"/>
                  </a:lnTo>
                  <a:lnTo>
                    <a:pt x="34" y="10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10" name="Freeform 14"/>
            <p:cNvSpPr>
              <a:spLocks/>
            </p:cNvSpPr>
            <p:nvPr/>
          </p:nvSpPr>
          <p:spPr bwMode="auto">
            <a:xfrm>
              <a:off x="3647" y="3407"/>
              <a:ext cx="220" cy="231"/>
            </a:xfrm>
            <a:custGeom>
              <a:avLst/>
              <a:gdLst/>
              <a:ahLst/>
              <a:cxnLst>
                <a:cxn ang="0">
                  <a:pos x="56" y="0"/>
                </a:cxn>
                <a:cxn ang="0">
                  <a:pos x="69" y="3"/>
                </a:cxn>
                <a:cxn ang="0">
                  <a:pos x="87" y="3"/>
                </a:cxn>
                <a:cxn ang="0">
                  <a:pos x="109" y="5"/>
                </a:cxn>
                <a:cxn ang="0">
                  <a:pos x="135" y="8"/>
                </a:cxn>
                <a:cxn ang="0">
                  <a:pos x="162" y="11"/>
                </a:cxn>
                <a:cxn ang="0">
                  <a:pos x="186" y="13"/>
                </a:cxn>
                <a:cxn ang="0">
                  <a:pos x="207" y="13"/>
                </a:cxn>
                <a:cxn ang="0">
                  <a:pos x="220" y="16"/>
                </a:cxn>
                <a:cxn ang="0">
                  <a:pos x="215" y="58"/>
                </a:cxn>
                <a:cxn ang="0">
                  <a:pos x="209" y="122"/>
                </a:cxn>
                <a:cxn ang="0">
                  <a:pos x="201" y="189"/>
                </a:cxn>
                <a:cxn ang="0">
                  <a:pos x="196" y="231"/>
                </a:cxn>
                <a:cxn ang="0">
                  <a:pos x="180" y="229"/>
                </a:cxn>
                <a:cxn ang="0">
                  <a:pos x="156" y="223"/>
                </a:cxn>
                <a:cxn ang="0">
                  <a:pos x="127" y="215"/>
                </a:cxn>
                <a:cxn ang="0">
                  <a:pos x="98" y="210"/>
                </a:cxn>
                <a:cxn ang="0">
                  <a:pos x="66" y="202"/>
                </a:cxn>
                <a:cxn ang="0">
                  <a:pos x="40" y="197"/>
                </a:cxn>
                <a:cxn ang="0">
                  <a:pos x="16" y="191"/>
                </a:cxn>
                <a:cxn ang="0">
                  <a:pos x="0" y="189"/>
                </a:cxn>
                <a:cxn ang="0">
                  <a:pos x="3" y="176"/>
                </a:cxn>
                <a:cxn ang="0">
                  <a:pos x="5" y="160"/>
                </a:cxn>
                <a:cxn ang="0">
                  <a:pos x="8" y="144"/>
                </a:cxn>
                <a:cxn ang="0">
                  <a:pos x="11" y="130"/>
                </a:cxn>
                <a:cxn ang="0">
                  <a:pos x="24" y="133"/>
                </a:cxn>
                <a:cxn ang="0">
                  <a:pos x="40" y="136"/>
                </a:cxn>
                <a:cxn ang="0">
                  <a:pos x="58" y="138"/>
                </a:cxn>
                <a:cxn ang="0">
                  <a:pos x="80" y="141"/>
                </a:cxn>
                <a:cxn ang="0">
                  <a:pos x="98" y="144"/>
                </a:cxn>
                <a:cxn ang="0">
                  <a:pos x="114" y="146"/>
                </a:cxn>
                <a:cxn ang="0">
                  <a:pos x="125" y="149"/>
                </a:cxn>
                <a:cxn ang="0">
                  <a:pos x="127" y="149"/>
                </a:cxn>
                <a:cxn ang="0">
                  <a:pos x="167" y="45"/>
                </a:cxn>
                <a:cxn ang="0">
                  <a:pos x="162" y="45"/>
                </a:cxn>
                <a:cxn ang="0">
                  <a:pos x="151" y="43"/>
                </a:cxn>
                <a:cxn ang="0">
                  <a:pos x="135" y="43"/>
                </a:cxn>
                <a:cxn ang="0">
                  <a:pos x="117" y="40"/>
                </a:cxn>
                <a:cxn ang="0">
                  <a:pos x="95" y="37"/>
                </a:cxn>
                <a:cxn ang="0">
                  <a:pos x="74" y="35"/>
                </a:cxn>
                <a:cxn ang="0">
                  <a:pos x="56" y="35"/>
                </a:cxn>
                <a:cxn ang="0">
                  <a:pos x="42" y="32"/>
                </a:cxn>
                <a:cxn ang="0">
                  <a:pos x="45" y="24"/>
                </a:cxn>
                <a:cxn ang="0">
                  <a:pos x="50" y="16"/>
                </a:cxn>
                <a:cxn ang="0">
                  <a:pos x="53" y="8"/>
                </a:cxn>
                <a:cxn ang="0">
                  <a:pos x="56" y="0"/>
                </a:cxn>
              </a:cxnLst>
              <a:rect l="0" t="0" r="r" b="b"/>
              <a:pathLst>
                <a:path w="220" h="231">
                  <a:moveTo>
                    <a:pt x="56" y="0"/>
                  </a:moveTo>
                  <a:lnTo>
                    <a:pt x="69" y="3"/>
                  </a:lnTo>
                  <a:lnTo>
                    <a:pt x="87" y="3"/>
                  </a:lnTo>
                  <a:lnTo>
                    <a:pt x="109" y="5"/>
                  </a:lnTo>
                  <a:lnTo>
                    <a:pt x="135" y="8"/>
                  </a:lnTo>
                  <a:lnTo>
                    <a:pt x="162" y="11"/>
                  </a:lnTo>
                  <a:lnTo>
                    <a:pt x="186" y="13"/>
                  </a:lnTo>
                  <a:lnTo>
                    <a:pt x="207" y="13"/>
                  </a:lnTo>
                  <a:lnTo>
                    <a:pt x="220" y="16"/>
                  </a:lnTo>
                  <a:lnTo>
                    <a:pt x="215" y="58"/>
                  </a:lnTo>
                  <a:lnTo>
                    <a:pt x="209" y="122"/>
                  </a:lnTo>
                  <a:lnTo>
                    <a:pt x="201" y="189"/>
                  </a:lnTo>
                  <a:lnTo>
                    <a:pt x="196" y="231"/>
                  </a:lnTo>
                  <a:lnTo>
                    <a:pt x="180" y="229"/>
                  </a:lnTo>
                  <a:lnTo>
                    <a:pt x="156" y="223"/>
                  </a:lnTo>
                  <a:lnTo>
                    <a:pt x="127" y="215"/>
                  </a:lnTo>
                  <a:lnTo>
                    <a:pt x="98" y="210"/>
                  </a:lnTo>
                  <a:lnTo>
                    <a:pt x="66" y="202"/>
                  </a:lnTo>
                  <a:lnTo>
                    <a:pt x="40" y="197"/>
                  </a:lnTo>
                  <a:lnTo>
                    <a:pt x="16" y="191"/>
                  </a:lnTo>
                  <a:lnTo>
                    <a:pt x="0" y="189"/>
                  </a:lnTo>
                  <a:lnTo>
                    <a:pt x="3" y="176"/>
                  </a:lnTo>
                  <a:lnTo>
                    <a:pt x="5" y="160"/>
                  </a:lnTo>
                  <a:lnTo>
                    <a:pt x="8" y="144"/>
                  </a:lnTo>
                  <a:lnTo>
                    <a:pt x="11" y="130"/>
                  </a:lnTo>
                  <a:lnTo>
                    <a:pt x="24" y="133"/>
                  </a:lnTo>
                  <a:lnTo>
                    <a:pt x="40" y="136"/>
                  </a:lnTo>
                  <a:lnTo>
                    <a:pt x="58" y="138"/>
                  </a:lnTo>
                  <a:lnTo>
                    <a:pt x="80" y="141"/>
                  </a:lnTo>
                  <a:lnTo>
                    <a:pt x="98" y="144"/>
                  </a:lnTo>
                  <a:lnTo>
                    <a:pt x="114" y="146"/>
                  </a:lnTo>
                  <a:lnTo>
                    <a:pt x="125" y="149"/>
                  </a:lnTo>
                  <a:lnTo>
                    <a:pt x="127" y="149"/>
                  </a:lnTo>
                  <a:lnTo>
                    <a:pt x="167" y="45"/>
                  </a:lnTo>
                  <a:lnTo>
                    <a:pt x="162" y="45"/>
                  </a:lnTo>
                  <a:lnTo>
                    <a:pt x="151" y="43"/>
                  </a:lnTo>
                  <a:lnTo>
                    <a:pt x="135" y="43"/>
                  </a:lnTo>
                  <a:lnTo>
                    <a:pt x="117" y="40"/>
                  </a:lnTo>
                  <a:lnTo>
                    <a:pt x="95" y="37"/>
                  </a:lnTo>
                  <a:lnTo>
                    <a:pt x="74" y="35"/>
                  </a:lnTo>
                  <a:lnTo>
                    <a:pt x="56" y="35"/>
                  </a:lnTo>
                  <a:lnTo>
                    <a:pt x="42" y="32"/>
                  </a:lnTo>
                  <a:lnTo>
                    <a:pt x="45" y="24"/>
                  </a:lnTo>
                  <a:lnTo>
                    <a:pt x="50" y="16"/>
                  </a:lnTo>
                  <a:lnTo>
                    <a:pt x="53" y="8"/>
                  </a:lnTo>
                  <a:lnTo>
                    <a:pt x="5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9" name="Freeform 13"/>
            <p:cNvSpPr>
              <a:spLocks/>
            </p:cNvSpPr>
            <p:nvPr/>
          </p:nvSpPr>
          <p:spPr bwMode="auto">
            <a:xfrm>
              <a:off x="1831" y="3279"/>
              <a:ext cx="332" cy="335"/>
            </a:xfrm>
            <a:custGeom>
              <a:avLst/>
              <a:gdLst/>
              <a:ahLst/>
              <a:cxnLst>
                <a:cxn ang="0">
                  <a:pos x="0" y="120"/>
                </a:cxn>
                <a:cxn ang="0">
                  <a:pos x="75" y="335"/>
                </a:cxn>
                <a:cxn ang="0">
                  <a:pos x="332" y="253"/>
                </a:cxn>
                <a:cxn ang="0">
                  <a:pos x="321" y="139"/>
                </a:cxn>
                <a:cxn ang="0">
                  <a:pos x="313" y="139"/>
                </a:cxn>
                <a:cxn ang="0">
                  <a:pos x="292" y="144"/>
                </a:cxn>
                <a:cxn ang="0">
                  <a:pos x="268" y="147"/>
                </a:cxn>
                <a:cxn ang="0">
                  <a:pos x="244" y="149"/>
                </a:cxn>
                <a:cxn ang="0">
                  <a:pos x="258" y="141"/>
                </a:cxn>
                <a:cxn ang="0">
                  <a:pos x="273" y="133"/>
                </a:cxn>
                <a:cxn ang="0">
                  <a:pos x="287" y="125"/>
                </a:cxn>
                <a:cxn ang="0">
                  <a:pos x="300" y="117"/>
                </a:cxn>
                <a:cxn ang="0">
                  <a:pos x="313" y="112"/>
                </a:cxn>
                <a:cxn ang="0">
                  <a:pos x="324" y="107"/>
                </a:cxn>
                <a:cxn ang="0">
                  <a:pos x="329" y="101"/>
                </a:cxn>
                <a:cxn ang="0">
                  <a:pos x="332" y="101"/>
                </a:cxn>
                <a:cxn ang="0">
                  <a:pos x="284" y="0"/>
                </a:cxn>
                <a:cxn ang="0">
                  <a:pos x="0" y="120"/>
                </a:cxn>
              </a:cxnLst>
              <a:rect l="0" t="0" r="r" b="b"/>
              <a:pathLst>
                <a:path w="332" h="335">
                  <a:moveTo>
                    <a:pt x="0" y="120"/>
                  </a:moveTo>
                  <a:lnTo>
                    <a:pt x="75" y="335"/>
                  </a:lnTo>
                  <a:lnTo>
                    <a:pt x="332" y="253"/>
                  </a:lnTo>
                  <a:lnTo>
                    <a:pt x="321" y="139"/>
                  </a:lnTo>
                  <a:lnTo>
                    <a:pt x="313" y="139"/>
                  </a:lnTo>
                  <a:lnTo>
                    <a:pt x="292" y="144"/>
                  </a:lnTo>
                  <a:lnTo>
                    <a:pt x="268" y="147"/>
                  </a:lnTo>
                  <a:lnTo>
                    <a:pt x="244" y="149"/>
                  </a:lnTo>
                  <a:lnTo>
                    <a:pt x="258" y="141"/>
                  </a:lnTo>
                  <a:lnTo>
                    <a:pt x="273" y="133"/>
                  </a:lnTo>
                  <a:lnTo>
                    <a:pt x="287" y="125"/>
                  </a:lnTo>
                  <a:lnTo>
                    <a:pt x="300" y="117"/>
                  </a:lnTo>
                  <a:lnTo>
                    <a:pt x="313" y="112"/>
                  </a:lnTo>
                  <a:lnTo>
                    <a:pt x="324" y="107"/>
                  </a:lnTo>
                  <a:lnTo>
                    <a:pt x="329" y="101"/>
                  </a:lnTo>
                  <a:lnTo>
                    <a:pt x="332" y="101"/>
                  </a:lnTo>
                  <a:lnTo>
                    <a:pt x="284" y="0"/>
                  </a:lnTo>
                  <a:lnTo>
                    <a:pt x="0" y="12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8" name="Freeform 12"/>
            <p:cNvSpPr>
              <a:spLocks/>
            </p:cNvSpPr>
            <p:nvPr/>
          </p:nvSpPr>
          <p:spPr bwMode="auto">
            <a:xfrm>
              <a:off x="1879" y="3330"/>
              <a:ext cx="244" cy="237"/>
            </a:xfrm>
            <a:custGeom>
              <a:avLst/>
              <a:gdLst/>
              <a:ahLst/>
              <a:cxnLst>
                <a:cxn ang="0">
                  <a:pos x="217" y="0"/>
                </a:cxn>
                <a:cxn ang="0">
                  <a:pos x="223" y="8"/>
                </a:cxn>
                <a:cxn ang="0">
                  <a:pos x="225" y="16"/>
                </a:cxn>
                <a:cxn ang="0">
                  <a:pos x="231" y="26"/>
                </a:cxn>
                <a:cxn ang="0">
                  <a:pos x="233" y="34"/>
                </a:cxn>
                <a:cxn ang="0">
                  <a:pos x="220" y="42"/>
                </a:cxn>
                <a:cxn ang="0">
                  <a:pos x="199" y="53"/>
                </a:cxn>
                <a:cxn ang="0">
                  <a:pos x="178" y="64"/>
                </a:cxn>
                <a:cxn ang="0">
                  <a:pos x="151" y="77"/>
                </a:cxn>
                <a:cxn ang="0">
                  <a:pos x="127" y="90"/>
                </a:cxn>
                <a:cxn ang="0">
                  <a:pos x="109" y="101"/>
                </a:cxn>
                <a:cxn ang="0">
                  <a:pos x="96" y="109"/>
                </a:cxn>
                <a:cxn ang="0">
                  <a:pos x="90" y="112"/>
                </a:cxn>
                <a:cxn ang="0">
                  <a:pos x="101" y="146"/>
                </a:cxn>
                <a:cxn ang="0">
                  <a:pos x="106" y="146"/>
                </a:cxn>
                <a:cxn ang="0">
                  <a:pos x="119" y="143"/>
                </a:cxn>
                <a:cxn ang="0">
                  <a:pos x="138" y="143"/>
                </a:cxn>
                <a:cxn ang="0">
                  <a:pos x="159" y="141"/>
                </a:cxn>
                <a:cxn ang="0">
                  <a:pos x="183" y="138"/>
                </a:cxn>
                <a:cxn ang="0">
                  <a:pos x="204" y="135"/>
                </a:cxn>
                <a:cxn ang="0">
                  <a:pos x="225" y="133"/>
                </a:cxn>
                <a:cxn ang="0">
                  <a:pos x="239" y="130"/>
                </a:cxn>
                <a:cxn ang="0">
                  <a:pos x="241" y="141"/>
                </a:cxn>
                <a:cxn ang="0">
                  <a:pos x="241" y="154"/>
                </a:cxn>
                <a:cxn ang="0">
                  <a:pos x="241" y="165"/>
                </a:cxn>
                <a:cxn ang="0">
                  <a:pos x="244" y="175"/>
                </a:cxn>
                <a:cxn ang="0">
                  <a:pos x="231" y="181"/>
                </a:cxn>
                <a:cxn ang="0">
                  <a:pos x="207" y="186"/>
                </a:cxn>
                <a:cxn ang="0">
                  <a:pos x="180" y="197"/>
                </a:cxn>
                <a:cxn ang="0">
                  <a:pos x="149" y="205"/>
                </a:cxn>
                <a:cxn ang="0">
                  <a:pos x="119" y="215"/>
                </a:cxn>
                <a:cxn ang="0">
                  <a:pos x="90" y="226"/>
                </a:cxn>
                <a:cxn ang="0">
                  <a:pos x="66" y="231"/>
                </a:cxn>
                <a:cxn ang="0">
                  <a:pos x="51" y="237"/>
                </a:cxn>
                <a:cxn ang="0">
                  <a:pos x="40" y="205"/>
                </a:cxn>
                <a:cxn ang="0">
                  <a:pos x="27" y="162"/>
                </a:cxn>
                <a:cxn ang="0">
                  <a:pos x="11" y="120"/>
                </a:cxn>
                <a:cxn ang="0">
                  <a:pos x="0" y="90"/>
                </a:cxn>
                <a:cxn ang="0">
                  <a:pos x="16" y="85"/>
                </a:cxn>
                <a:cxn ang="0">
                  <a:pos x="40" y="74"/>
                </a:cxn>
                <a:cxn ang="0">
                  <a:pos x="72" y="61"/>
                </a:cxn>
                <a:cxn ang="0">
                  <a:pos x="109" y="45"/>
                </a:cxn>
                <a:cxn ang="0">
                  <a:pos x="143" y="29"/>
                </a:cxn>
                <a:cxn ang="0">
                  <a:pos x="175" y="16"/>
                </a:cxn>
                <a:cxn ang="0">
                  <a:pos x="202" y="5"/>
                </a:cxn>
                <a:cxn ang="0">
                  <a:pos x="217" y="0"/>
                </a:cxn>
              </a:cxnLst>
              <a:rect l="0" t="0" r="r" b="b"/>
              <a:pathLst>
                <a:path w="244" h="237">
                  <a:moveTo>
                    <a:pt x="217" y="0"/>
                  </a:moveTo>
                  <a:lnTo>
                    <a:pt x="223" y="8"/>
                  </a:lnTo>
                  <a:lnTo>
                    <a:pt x="225" y="16"/>
                  </a:lnTo>
                  <a:lnTo>
                    <a:pt x="231" y="26"/>
                  </a:lnTo>
                  <a:lnTo>
                    <a:pt x="233" y="34"/>
                  </a:lnTo>
                  <a:lnTo>
                    <a:pt x="220" y="42"/>
                  </a:lnTo>
                  <a:lnTo>
                    <a:pt x="199" y="53"/>
                  </a:lnTo>
                  <a:lnTo>
                    <a:pt x="178" y="64"/>
                  </a:lnTo>
                  <a:lnTo>
                    <a:pt x="151" y="77"/>
                  </a:lnTo>
                  <a:lnTo>
                    <a:pt x="127" y="90"/>
                  </a:lnTo>
                  <a:lnTo>
                    <a:pt x="109" y="101"/>
                  </a:lnTo>
                  <a:lnTo>
                    <a:pt x="96" y="109"/>
                  </a:lnTo>
                  <a:lnTo>
                    <a:pt x="90" y="112"/>
                  </a:lnTo>
                  <a:lnTo>
                    <a:pt x="101" y="146"/>
                  </a:lnTo>
                  <a:lnTo>
                    <a:pt x="106" y="146"/>
                  </a:lnTo>
                  <a:lnTo>
                    <a:pt x="119" y="143"/>
                  </a:lnTo>
                  <a:lnTo>
                    <a:pt x="138" y="143"/>
                  </a:lnTo>
                  <a:lnTo>
                    <a:pt x="159" y="141"/>
                  </a:lnTo>
                  <a:lnTo>
                    <a:pt x="183" y="138"/>
                  </a:lnTo>
                  <a:lnTo>
                    <a:pt x="204" y="135"/>
                  </a:lnTo>
                  <a:lnTo>
                    <a:pt x="225" y="133"/>
                  </a:lnTo>
                  <a:lnTo>
                    <a:pt x="239" y="130"/>
                  </a:lnTo>
                  <a:lnTo>
                    <a:pt x="241" y="141"/>
                  </a:lnTo>
                  <a:lnTo>
                    <a:pt x="241" y="154"/>
                  </a:lnTo>
                  <a:lnTo>
                    <a:pt x="241" y="165"/>
                  </a:lnTo>
                  <a:lnTo>
                    <a:pt x="244" y="175"/>
                  </a:lnTo>
                  <a:lnTo>
                    <a:pt x="231" y="181"/>
                  </a:lnTo>
                  <a:lnTo>
                    <a:pt x="207" y="186"/>
                  </a:lnTo>
                  <a:lnTo>
                    <a:pt x="180" y="197"/>
                  </a:lnTo>
                  <a:lnTo>
                    <a:pt x="149" y="205"/>
                  </a:lnTo>
                  <a:lnTo>
                    <a:pt x="119" y="215"/>
                  </a:lnTo>
                  <a:lnTo>
                    <a:pt x="90" y="226"/>
                  </a:lnTo>
                  <a:lnTo>
                    <a:pt x="66" y="231"/>
                  </a:lnTo>
                  <a:lnTo>
                    <a:pt x="51" y="237"/>
                  </a:lnTo>
                  <a:lnTo>
                    <a:pt x="40" y="205"/>
                  </a:lnTo>
                  <a:lnTo>
                    <a:pt x="27" y="162"/>
                  </a:lnTo>
                  <a:lnTo>
                    <a:pt x="11" y="120"/>
                  </a:lnTo>
                  <a:lnTo>
                    <a:pt x="0" y="90"/>
                  </a:lnTo>
                  <a:lnTo>
                    <a:pt x="16" y="85"/>
                  </a:lnTo>
                  <a:lnTo>
                    <a:pt x="40" y="74"/>
                  </a:lnTo>
                  <a:lnTo>
                    <a:pt x="72" y="61"/>
                  </a:lnTo>
                  <a:lnTo>
                    <a:pt x="109" y="45"/>
                  </a:lnTo>
                  <a:lnTo>
                    <a:pt x="143" y="29"/>
                  </a:lnTo>
                  <a:lnTo>
                    <a:pt x="175" y="16"/>
                  </a:lnTo>
                  <a:lnTo>
                    <a:pt x="202" y="5"/>
                  </a:lnTo>
                  <a:lnTo>
                    <a:pt x="217"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7" name="Freeform 11"/>
            <p:cNvSpPr>
              <a:spLocks/>
            </p:cNvSpPr>
            <p:nvPr/>
          </p:nvSpPr>
          <p:spPr bwMode="auto">
            <a:xfrm>
              <a:off x="1961" y="3122"/>
              <a:ext cx="1903" cy="346"/>
            </a:xfrm>
            <a:custGeom>
              <a:avLst/>
              <a:gdLst/>
              <a:ahLst/>
              <a:cxnLst>
                <a:cxn ang="0">
                  <a:pos x="151" y="0"/>
                </a:cxn>
                <a:cxn ang="0">
                  <a:pos x="122" y="3"/>
                </a:cxn>
                <a:cxn ang="0">
                  <a:pos x="96" y="11"/>
                </a:cxn>
                <a:cxn ang="0">
                  <a:pos x="69" y="22"/>
                </a:cxn>
                <a:cxn ang="0">
                  <a:pos x="48" y="40"/>
                </a:cxn>
                <a:cxn ang="0">
                  <a:pos x="29" y="62"/>
                </a:cxn>
                <a:cxn ang="0">
                  <a:pos x="14" y="86"/>
                </a:cxn>
                <a:cxn ang="0">
                  <a:pos x="6" y="115"/>
                </a:cxn>
                <a:cxn ang="0">
                  <a:pos x="0" y="144"/>
                </a:cxn>
                <a:cxn ang="0">
                  <a:pos x="3" y="173"/>
                </a:cxn>
                <a:cxn ang="0">
                  <a:pos x="11" y="203"/>
                </a:cxn>
                <a:cxn ang="0">
                  <a:pos x="22" y="226"/>
                </a:cxn>
                <a:cxn ang="0">
                  <a:pos x="40" y="250"/>
                </a:cxn>
                <a:cxn ang="0">
                  <a:pos x="61" y="269"/>
                </a:cxn>
                <a:cxn ang="0">
                  <a:pos x="85" y="282"/>
                </a:cxn>
                <a:cxn ang="0">
                  <a:pos x="114" y="293"/>
                </a:cxn>
                <a:cxn ang="0">
                  <a:pos x="143" y="296"/>
                </a:cxn>
                <a:cxn ang="0">
                  <a:pos x="1750" y="346"/>
                </a:cxn>
                <a:cxn ang="0">
                  <a:pos x="1779" y="343"/>
                </a:cxn>
                <a:cxn ang="0">
                  <a:pos x="1808" y="336"/>
                </a:cxn>
                <a:cxn ang="0">
                  <a:pos x="1834" y="325"/>
                </a:cxn>
                <a:cxn ang="0">
                  <a:pos x="1856" y="306"/>
                </a:cxn>
                <a:cxn ang="0">
                  <a:pos x="1874" y="285"/>
                </a:cxn>
                <a:cxn ang="0">
                  <a:pos x="1890" y="261"/>
                </a:cxn>
                <a:cxn ang="0">
                  <a:pos x="1898" y="232"/>
                </a:cxn>
                <a:cxn ang="0">
                  <a:pos x="1903" y="203"/>
                </a:cxn>
                <a:cxn ang="0">
                  <a:pos x="1901" y="173"/>
                </a:cxn>
                <a:cxn ang="0">
                  <a:pos x="1893" y="144"/>
                </a:cxn>
                <a:cxn ang="0">
                  <a:pos x="1879" y="120"/>
                </a:cxn>
                <a:cxn ang="0">
                  <a:pos x="1864" y="96"/>
                </a:cxn>
                <a:cxn ang="0">
                  <a:pos x="1842" y="78"/>
                </a:cxn>
                <a:cxn ang="0">
                  <a:pos x="1816" y="64"/>
                </a:cxn>
                <a:cxn ang="0">
                  <a:pos x="1789" y="54"/>
                </a:cxn>
                <a:cxn ang="0">
                  <a:pos x="1760" y="51"/>
                </a:cxn>
                <a:cxn ang="0">
                  <a:pos x="151" y="0"/>
                </a:cxn>
              </a:cxnLst>
              <a:rect l="0" t="0" r="r" b="b"/>
              <a:pathLst>
                <a:path w="1903" h="346">
                  <a:moveTo>
                    <a:pt x="151" y="0"/>
                  </a:moveTo>
                  <a:lnTo>
                    <a:pt x="122" y="3"/>
                  </a:lnTo>
                  <a:lnTo>
                    <a:pt x="96" y="11"/>
                  </a:lnTo>
                  <a:lnTo>
                    <a:pt x="69" y="22"/>
                  </a:lnTo>
                  <a:lnTo>
                    <a:pt x="48" y="40"/>
                  </a:lnTo>
                  <a:lnTo>
                    <a:pt x="29" y="62"/>
                  </a:lnTo>
                  <a:lnTo>
                    <a:pt x="14" y="86"/>
                  </a:lnTo>
                  <a:lnTo>
                    <a:pt x="6" y="115"/>
                  </a:lnTo>
                  <a:lnTo>
                    <a:pt x="0" y="144"/>
                  </a:lnTo>
                  <a:lnTo>
                    <a:pt x="3" y="173"/>
                  </a:lnTo>
                  <a:lnTo>
                    <a:pt x="11" y="203"/>
                  </a:lnTo>
                  <a:lnTo>
                    <a:pt x="22" y="226"/>
                  </a:lnTo>
                  <a:lnTo>
                    <a:pt x="40" y="250"/>
                  </a:lnTo>
                  <a:lnTo>
                    <a:pt x="61" y="269"/>
                  </a:lnTo>
                  <a:lnTo>
                    <a:pt x="85" y="282"/>
                  </a:lnTo>
                  <a:lnTo>
                    <a:pt x="114" y="293"/>
                  </a:lnTo>
                  <a:lnTo>
                    <a:pt x="143" y="296"/>
                  </a:lnTo>
                  <a:lnTo>
                    <a:pt x="1750" y="346"/>
                  </a:lnTo>
                  <a:lnTo>
                    <a:pt x="1779" y="343"/>
                  </a:lnTo>
                  <a:lnTo>
                    <a:pt x="1808" y="336"/>
                  </a:lnTo>
                  <a:lnTo>
                    <a:pt x="1834" y="325"/>
                  </a:lnTo>
                  <a:lnTo>
                    <a:pt x="1856" y="306"/>
                  </a:lnTo>
                  <a:lnTo>
                    <a:pt x="1874" y="285"/>
                  </a:lnTo>
                  <a:lnTo>
                    <a:pt x="1890" y="261"/>
                  </a:lnTo>
                  <a:lnTo>
                    <a:pt x="1898" y="232"/>
                  </a:lnTo>
                  <a:lnTo>
                    <a:pt x="1903" y="203"/>
                  </a:lnTo>
                  <a:lnTo>
                    <a:pt x="1901" y="173"/>
                  </a:lnTo>
                  <a:lnTo>
                    <a:pt x="1893" y="144"/>
                  </a:lnTo>
                  <a:lnTo>
                    <a:pt x="1879" y="120"/>
                  </a:lnTo>
                  <a:lnTo>
                    <a:pt x="1864" y="96"/>
                  </a:lnTo>
                  <a:lnTo>
                    <a:pt x="1842" y="78"/>
                  </a:lnTo>
                  <a:lnTo>
                    <a:pt x="1816" y="64"/>
                  </a:lnTo>
                  <a:lnTo>
                    <a:pt x="1789" y="54"/>
                  </a:lnTo>
                  <a:lnTo>
                    <a:pt x="1760" y="51"/>
                  </a:lnTo>
                  <a:lnTo>
                    <a:pt x="151"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6" name="Freeform 10"/>
            <p:cNvSpPr>
              <a:spLocks/>
            </p:cNvSpPr>
            <p:nvPr/>
          </p:nvSpPr>
          <p:spPr bwMode="auto">
            <a:xfrm>
              <a:off x="1998" y="3160"/>
              <a:ext cx="1827" cy="271"/>
            </a:xfrm>
            <a:custGeom>
              <a:avLst/>
              <a:gdLst/>
              <a:ahLst/>
              <a:cxnLst>
                <a:cxn ang="0">
                  <a:pos x="0" y="106"/>
                </a:cxn>
                <a:cxn ang="0">
                  <a:pos x="3" y="85"/>
                </a:cxn>
                <a:cxn ang="0">
                  <a:pos x="11" y="63"/>
                </a:cxn>
                <a:cxn ang="0">
                  <a:pos x="22" y="48"/>
                </a:cxn>
                <a:cxn ang="0">
                  <a:pos x="35" y="32"/>
                </a:cxn>
                <a:cxn ang="0">
                  <a:pos x="53" y="18"/>
                </a:cxn>
                <a:cxn ang="0">
                  <a:pos x="72" y="8"/>
                </a:cxn>
                <a:cxn ang="0">
                  <a:pos x="93" y="2"/>
                </a:cxn>
                <a:cxn ang="0">
                  <a:pos x="114" y="0"/>
                </a:cxn>
                <a:cxn ang="0">
                  <a:pos x="1721" y="50"/>
                </a:cxn>
                <a:cxn ang="0">
                  <a:pos x="1742" y="53"/>
                </a:cxn>
                <a:cxn ang="0">
                  <a:pos x="1763" y="61"/>
                </a:cxn>
                <a:cxn ang="0">
                  <a:pos x="1782" y="71"/>
                </a:cxn>
                <a:cxn ang="0">
                  <a:pos x="1797" y="85"/>
                </a:cxn>
                <a:cxn ang="0">
                  <a:pos x="1811" y="103"/>
                </a:cxn>
                <a:cxn ang="0">
                  <a:pos x="1819" y="122"/>
                </a:cxn>
                <a:cxn ang="0">
                  <a:pos x="1827" y="143"/>
                </a:cxn>
                <a:cxn ang="0">
                  <a:pos x="1827" y="165"/>
                </a:cxn>
                <a:cxn ang="0">
                  <a:pos x="1824" y="186"/>
                </a:cxn>
                <a:cxn ang="0">
                  <a:pos x="1816" y="207"/>
                </a:cxn>
                <a:cxn ang="0">
                  <a:pos x="1805" y="223"/>
                </a:cxn>
                <a:cxn ang="0">
                  <a:pos x="1792" y="239"/>
                </a:cxn>
                <a:cxn ang="0">
                  <a:pos x="1776" y="252"/>
                </a:cxn>
                <a:cxn ang="0">
                  <a:pos x="1758" y="263"/>
                </a:cxn>
                <a:cxn ang="0">
                  <a:pos x="1736" y="268"/>
                </a:cxn>
                <a:cxn ang="0">
                  <a:pos x="1715" y="271"/>
                </a:cxn>
                <a:cxn ang="0">
                  <a:pos x="106" y="220"/>
                </a:cxn>
                <a:cxn ang="0">
                  <a:pos x="85" y="218"/>
                </a:cxn>
                <a:cxn ang="0">
                  <a:pos x="64" y="210"/>
                </a:cxn>
                <a:cxn ang="0">
                  <a:pos x="48" y="199"/>
                </a:cxn>
                <a:cxn ang="0">
                  <a:pos x="32" y="186"/>
                </a:cxn>
                <a:cxn ang="0">
                  <a:pos x="19" y="167"/>
                </a:cxn>
                <a:cxn ang="0">
                  <a:pos x="8" y="149"/>
                </a:cxn>
                <a:cxn ang="0">
                  <a:pos x="3" y="127"/>
                </a:cxn>
                <a:cxn ang="0">
                  <a:pos x="0" y="106"/>
                </a:cxn>
              </a:cxnLst>
              <a:rect l="0" t="0" r="r" b="b"/>
              <a:pathLst>
                <a:path w="1827" h="271">
                  <a:moveTo>
                    <a:pt x="0" y="106"/>
                  </a:moveTo>
                  <a:lnTo>
                    <a:pt x="3" y="85"/>
                  </a:lnTo>
                  <a:lnTo>
                    <a:pt x="11" y="63"/>
                  </a:lnTo>
                  <a:lnTo>
                    <a:pt x="22" y="48"/>
                  </a:lnTo>
                  <a:lnTo>
                    <a:pt x="35" y="32"/>
                  </a:lnTo>
                  <a:lnTo>
                    <a:pt x="53" y="18"/>
                  </a:lnTo>
                  <a:lnTo>
                    <a:pt x="72" y="8"/>
                  </a:lnTo>
                  <a:lnTo>
                    <a:pt x="93" y="2"/>
                  </a:lnTo>
                  <a:lnTo>
                    <a:pt x="114" y="0"/>
                  </a:lnTo>
                  <a:lnTo>
                    <a:pt x="1721" y="50"/>
                  </a:lnTo>
                  <a:lnTo>
                    <a:pt x="1742" y="53"/>
                  </a:lnTo>
                  <a:lnTo>
                    <a:pt x="1763" y="61"/>
                  </a:lnTo>
                  <a:lnTo>
                    <a:pt x="1782" y="71"/>
                  </a:lnTo>
                  <a:lnTo>
                    <a:pt x="1797" y="85"/>
                  </a:lnTo>
                  <a:lnTo>
                    <a:pt x="1811" y="103"/>
                  </a:lnTo>
                  <a:lnTo>
                    <a:pt x="1819" y="122"/>
                  </a:lnTo>
                  <a:lnTo>
                    <a:pt x="1827" y="143"/>
                  </a:lnTo>
                  <a:lnTo>
                    <a:pt x="1827" y="165"/>
                  </a:lnTo>
                  <a:lnTo>
                    <a:pt x="1824" y="186"/>
                  </a:lnTo>
                  <a:lnTo>
                    <a:pt x="1816" y="207"/>
                  </a:lnTo>
                  <a:lnTo>
                    <a:pt x="1805" y="223"/>
                  </a:lnTo>
                  <a:lnTo>
                    <a:pt x="1792" y="239"/>
                  </a:lnTo>
                  <a:lnTo>
                    <a:pt x="1776" y="252"/>
                  </a:lnTo>
                  <a:lnTo>
                    <a:pt x="1758" y="263"/>
                  </a:lnTo>
                  <a:lnTo>
                    <a:pt x="1736" y="268"/>
                  </a:lnTo>
                  <a:lnTo>
                    <a:pt x="1715" y="271"/>
                  </a:lnTo>
                  <a:lnTo>
                    <a:pt x="106" y="220"/>
                  </a:lnTo>
                  <a:lnTo>
                    <a:pt x="85" y="218"/>
                  </a:lnTo>
                  <a:lnTo>
                    <a:pt x="64" y="210"/>
                  </a:lnTo>
                  <a:lnTo>
                    <a:pt x="48" y="199"/>
                  </a:lnTo>
                  <a:lnTo>
                    <a:pt x="32" y="186"/>
                  </a:lnTo>
                  <a:lnTo>
                    <a:pt x="19" y="167"/>
                  </a:lnTo>
                  <a:lnTo>
                    <a:pt x="8" y="149"/>
                  </a:lnTo>
                  <a:lnTo>
                    <a:pt x="3" y="127"/>
                  </a:lnTo>
                  <a:lnTo>
                    <a:pt x="0" y="10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5" name="Freeform 9"/>
            <p:cNvSpPr>
              <a:spLocks/>
            </p:cNvSpPr>
            <p:nvPr/>
          </p:nvSpPr>
          <p:spPr bwMode="auto">
            <a:xfrm>
              <a:off x="2009" y="3013"/>
              <a:ext cx="1837" cy="330"/>
            </a:xfrm>
            <a:custGeom>
              <a:avLst/>
              <a:gdLst/>
              <a:ahLst/>
              <a:cxnLst>
                <a:cxn ang="0">
                  <a:pos x="5" y="163"/>
                </a:cxn>
                <a:cxn ang="0">
                  <a:pos x="45" y="200"/>
                </a:cxn>
                <a:cxn ang="0">
                  <a:pos x="98" y="224"/>
                </a:cxn>
                <a:cxn ang="0">
                  <a:pos x="167" y="245"/>
                </a:cxn>
                <a:cxn ang="0">
                  <a:pos x="252" y="264"/>
                </a:cxn>
                <a:cxn ang="0">
                  <a:pos x="350" y="280"/>
                </a:cxn>
                <a:cxn ang="0">
                  <a:pos x="459" y="296"/>
                </a:cxn>
                <a:cxn ang="0">
                  <a:pos x="580" y="309"/>
                </a:cxn>
                <a:cxn ang="0">
                  <a:pos x="708" y="317"/>
                </a:cxn>
                <a:cxn ang="0">
                  <a:pos x="846" y="325"/>
                </a:cxn>
                <a:cxn ang="0">
                  <a:pos x="941" y="327"/>
                </a:cxn>
                <a:cxn ang="0">
                  <a:pos x="1034" y="330"/>
                </a:cxn>
                <a:cxn ang="0">
                  <a:pos x="1169" y="330"/>
                </a:cxn>
                <a:cxn ang="0">
                  <a:pos x="1325" y="325"/>
                </a:cxn>
                <a:cxn ang="0">
                  <a:pos x="1490" y="314"/>
                </a:cxn>
                <a:cxn ang="0">
                  <a:pos x="1638" y="296"/>
                </a:cxn>
                <a:cxn ang="0">
                  <a:pos x="1757" y="266"/>
                </a:cxn>
                <a:cxn ang="0">
                  <a:pos x="1826" y="221"/>
                </a:cxn>
                <a:cxn ang="0">
                  <a:pos x="1829" y="165"/>
                </a:cxn>
                <a:cxn ang="0">
                  <a:pos x="1763" y="120"/>
                </a:cxn>
                <a:cxn ang="0">
                  <a:pos x="1646" y="80"/>
                </a:cxn>
                <a:cxn ang="0">
                  <a:pos x="1498" y="54"/>
                </a:cxn>
                <a:cxn ang="0">
                  <a:pos x="1336" y="32"/>
                </a:cxn>
                <a:cxn ang="0">
                  <a:pos x="1177" y="16"/>
                </a:cxn>
                <a:cxn ang="0">
                  <a:pos x="1042" y="8"/>
                </a:cxn>
                <a:cxn ang="0">
                  <a:pos x="949" y="3"/>
                </a:cxn>
                <a:cxn ang="0">
                  <a:pos x="896" y="3"/>
                </a:cxn>
                <a:cxn ang="0">
                  <a:pos x="803" y="0"/>
                </a:cxn>
                <a:cxn ang="0">
                  <a:pos x="668" y="0"/>
                </a:cxn>
                <a:cxn ang="0">
                  <a:pos x="512" y="6"/>
                </a:cxn>
                <a:cxn ang="0">
                  <a:pos x="347" y="16"/>
                </a:cxn>
                <a:cxn ang="0">
                  <a:pos x="199" y="35"/>
                </a:cxn>
                <a:cxn ang="0">
                  <a:pos x="80" y="64"/>
                </a:cxn>
                <a:cxn ang="0">
                  <a:pos x="11" y="109"/>
                </a:cxn>
              </a:cxnLst>
              <a:rect l="0" t="0" r="r" b="b"/>
              <a:pathLst>
                <a:path w="1837" h="330">
                  <a:moveTo>
                    <a:pt x="0" y="136"/>
                  </a:moveTo>
                  <a:lnTo>
                    <a:pt x="5" y="163"/>
                  </a:lnTo>
                  <a:lnTo>
                    <a:pt x="24" y="184"/>
                  </a:lnTo>
                  <a:lnTo>
                    <a:pt x="45" y="200"/>
                  </a:lnTo>
                  <a:lnTo>
                    <a:pt x="72" y="213"/>
                  </a:lnTo>
                  <a:lnTo>
                    <a:pt x="98" y="224"/>
                  </a:lnTo>
                  <a:lnTo>
                    <a:pt x="130" y="234"/>
                  </a:lnTo>
                  <a:lnTo>
                    <a:pt x="167" y="245"/>
                  </a:lnTo>
                  <a:lnTo>
                    <a:pt x="207" y="253"/>
                  </a:lnTo>
                  <a:lnTo>
                    <a:pt x="252" y="264"/>
                  </a:lnTo>
                  <a:lnTo>
                    <a:pt x="300" y="272"/>
                  </a:lnTo>
                  <a:lnTo>
                    <a:pt x="350" y="280"/>
                  </a:lnTo>
                  <a:lnTo>
                    <a:pt x="403" y="288"/>
                  </a:lnTo>
                  <a:lnTo>
                    <a:pt x="459" y="296"/>
                  </a:lnTo>
                  <a:lnTo>
                    <a:pt x="517" y="301"/>
                  </a:lnTo>
                  <a:lnTo>
                    <a:pt x="580" y="309"/>
                  </a:lnTo>
                  <a:lnTo>
                    <a:pt x="644" y="314"/>
                  </a:lnTo>
                  <a:lnTo>
                    <a:pt x="708" y="317"/>
                  </a:lnTo>
                  <a:lnTo>
                    <a:pt x="777" y="322"/>
                  </a:lnTo>
                  <a:lnTo>
                    <a:pt x="846" y="325"/>
                  </a:lnTo>
                  <a:lnTo>
                    <a:pt x="914" y="327"/>
                  </a:lnTo>
                  <a:lnTo>
                    <a:pt x="941" y="327"/>
                  </a:lnTo>
                  <a:lnTo>
                    <a:pt x="981" y="330"/>
                  </a:lnTo>
                  <a:lnTo>
                    <a:pt x="1034" y="330"/>
                  </a:lnTo>
                  <a:lnTo>
                    <a:pt x="1097" y="330"/>
                  </a:lnTo>
                  <a:lnTo>
                    <a:pt x="1169" y="330"/>
                  </a:lnTo>
                  <a:lnTo>
                    <a:pt x="1246" y="327"/>
                  </a:lnTo>
                  <a:lnTo>
                    <a:pt x="1325" y="325"/>
                  </a:lnTo>
                  <a:lnTo>
                    <a:pt x="1407" y="320"/>
                  </a:lnTo>
                  <a:lnTo>
                    <a:pt x="1490" y="314"/>
                  </a:lnTo>
                  <a:lnTo>
                    <a:pt x="1566" y="306"/>
                  </a:lnTo>
                  <a:lnTo>
                    <a:pt x="1638" y="296"/>
                  </a:lnTo>
                  <a:lnTo>
                    <a:pt x="1704" y="282"/>
                  </a:lnTo>
                  <a:lnTo>
                    <a:pt x="1757" y="266"/>
                  </a:lnTo>
                  <a:lnTo>
                    <a:pt x="1800" y="245"/>
                  </a:lnTo>
                  <a:lnTo>
                    <a:pt x="1826" y="221"/>
                  </a:lnTo>
                  <a:lnTo>
                    <a:pt x="1837" y="195"/>
                  </a:lnTo>
                  <a:lnTo>
                    <a:pt x="1829" y="165"/>
                  </a:lnTo>
                  <a:lnTo>
                    <a:pt x="1802" y="141"/>
                  </a:lnTo>
                  <a:lnTo>
                    <a:pt x="1763" y="120"/>
                  </a:lnTo>
                  <a:lnTo>
                    <a:pt x="1710" y="99"/>
                  </a:lnTo>
                  <a:lnTo>
                    <a:pt x="1646" y="80"/>
                  </a:lnTo>
                  <a:lnTo>
                    <a:pt x="1574" y="67"/>
                  </a:lnTo>
                  <a:lnTo>
                    <a:pt x="1498" y="54"/>
                  </a:lnTo>
                  <a:lnTo>
                    <a:pt x="1415" y="40"/>
                  </a:lnTo>
                  <a:lnTo>
                    <a:pt x="1336" y="32"/>
                  </a:lnTo>
                  <a:lnTo>
                    <a:pt x="1254" y="24"/>
                  </a:lnTo>
                  <a:lnTo>
                    <a:pt x="1177" y="16"/>
                  </a:lnTo>
                  <a:lnTo>
                    <a:pt x="1105" y="11"/>
                  </a:lnTo>
                  <a:lnTo>
                    <a:pt x="1042" y="8"/>
                  </a:lnTo>
                  <a:lnTo>
                    <a:pt x="989" y="6"/>
                  </a:lnTo>
                  <a:lnTo>
                    <a:pt x="949" y="3"/>
                  </a:lnTo>
                  <a:lnTo>
                    <a:pt x="922" y="3"/>
                  </a:lnTo>
                  <a:lnTo>
                    <a:pt x="896" y="3"/>
                  </a:lnTo>
                  <a:lnTo>
                    <a:pt x="856" y="0"/>
                  </a:lnTo>
                  <a:lnTo>
                    <a:pt x="803" y="0"/>
                  </a:lnTo>
                  <a:lnTo>
                    <a:pt x="739" y="0"/>
                  </a:lnTo>
                  <a:lnTo>
                    <a:pt x="668" y="0"/>
                  </a:lnTo>
                  <a:lnTo>
                    <a:pt x="591" y="3"/>
                  </a:lnTo>
                  <a:lnTo>
                    <a:pt x="512" y="6"/>
                  </a:lnTo>
                  <a:lnTo>
                    <a:pt x="429" y="8"/>
                  </a:lnTo>
                  <a:lnTo>
                    <a:pt x="347" y="16"/>
                  </a:lnTo>
                  <a:lnTo>
                    <a:pt x="270" y="24"/>
                  </a:lnTo>
                  <a:lnTo>
                    <a:pt x="199" y="35"/>
                  </a:lnTo>
                  <a:lnTo>
                    <a:pt x="133" y="48"/>
                  </a:lnTo>
                  <a:lnTo>
                    <a:pt x="80" y="64"/>
                  </a:lnTo>
                  <a:lnTo>
                    <a:pt x="37" y="85"/>
                  </a:lnTo>
                  <a:lnTo>
                    <a:pt x="11" y="109"/>
                  </a:lnTo>
                  <a:lnTo>
                    <a:pt x="0" y="13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4" name="Freeform 8"/>
            <p:cNvSpPr>
              <a:spLocks/>
            </p:cNvSpPr>
            <p:nvPr/>
          </p:nvSpPr>
          <p:spPr bwMode="auto">
            <a:xfrm>
              <a:off x="2051" y="3067"/>
              <a:ext cx="1752" cy="226"/>
            </a:xfrm>
            <a:custGeom>
              <a:avLst/>
              <a:gdLst/>
              <a:ahLst/>
              <a:cxnLst>
                <a:cxn ang="0">
                  <a:pos x="976" y="5"/>
                </a:cxn>
                <a:cxn ang="0">
                  <a:pos x="1151" y="16"/>
                </a:cxn>
                <a:cxn ang="0">
                  <a:pos x="1304" y="31"/>
                </a:cxn>
                <a:cxn ang="0">
                  <a:pos x="1437" y="50"/>
                </a:cxn>
                <a:cxn ang="0">
                  <a:pos x="1548" y="69"/>
                </a:cxn>
                <a:cxn ang="0">
                  <a:pos x="1638" y="90"/>
                </a:cxn>
                <a:cxn ang="0">
                  <a:pos x="1702" y="109"/>
                </a:cxn>
                <a:cxn ang="0">
                  <a:pos x="1742" y="130"/>
                </a:cxn>
                <a:cxn ang="0">
                  <a:pos x="1742" y="146"/>
                </a:cxn>
                <a:cxn ang="0">
                  <a:pos x="1702" y="164"/>
                </a:cxn>
                <a:cxn ang="0">
                  <a:pos x="1636" y="180"/>
                </a:cxn>
                <a:cxn ang="0">
                  <a:pos x="1546" y="196"/>
                </a:cxn>
                <a:cxn ang="0">
                  <a:pos x="1432" y="210"/>
                </a:cxn>
                <a:cxn ang="0">
                  <a:pos x="1296" y="220"/>
                </a:cxn>
                <a:cxn ang="0">
                  <a:pos x="1143" y="226"/>
                </a:cxn>
                <a:cxn ang="0">
                  <a:pos x="968" y="226"/>
                </a:cxn>
                <a:cxn ang="0">
                  <a:pos x="804" y="220"/>
                </a:cxn>
                <a:cxn ang="0">
                  <a:pos x="671" y="212"/>
                </a:cxn>
                <a:cxn ang="0">
                  <a:pos x="544" y="202"/>
                </a:cxn>
                <a:cxn ang="0">
                  <a:pos x="424" y="188"/>
                </a:cxn>
                <a:cxn ang="0">
                  <a:pos x="316" y="175"/>
                </a:cxn>
                <a:cxn ang="0">
                  <a:pos x="220" y="159"/>
                </a:cxn>
                <a:cxn ang="0">
                  <a:pos x="136" y="141"/>
                </a:cxn>
                <a:cxn ang="0">
                  <a:pos x="69" y="122"/>
                </a:cxn>
                <a:cxn ang="0">
                  <a:pos x="27" y="103"/>
                </a:cxn>
                <a:cxn ang="0">
                  <a:pos x="6" y="90"/>
                </a:cxn>
                <a:cxn ang="0">
                  <a:pos x="11" y="77"/>
                </a:cxn>
                <a:cxn ang="0">
                  <a:pos x="51" y="58"/>
                </a:cxn>
                <a:cxn ang="0">
                  <a:pos x="117" y="42"/>
                </a:cxn>
                <a:cxn ang="0">
                  <a:pos x="207" y="26"/>
                </a:cxn>
                <a:cxn ang="0">
                  <a:pos x="318" y="16"/>
                </a:cxn>
                <a:cxn ang="0">
                  <a:pos x="454" y="5"/>
                </a:cxn>
                <a:cxn ang="0">
                  <a:pos x="610" y="0"/>
                </a:cxn>
                <a:cxn ang="0">
                  <a:pos x="785" y="0"/>
                </a:cxn>
              </a:cxnLst>
              <a:rect l="0" t="0" r="r" b="b"/>
              <a:pathLst>
                <a:path w="1752" h="226">
                  <a:moveTo>
                    <a:pt x="880" y="2"/>
                  </a:moveTo>
                  <a:lnTo>
                    <a:pt x="976" y="5"/>
                  </a:lnTo>
                  <a:lnTo>
                    <a:pt x="1066" y="10"/>
                  </a:lnTo>
                  <a:lnTo>
                    <a:pt x="1151" y="16"/>
                  </a:lnTo>
                  <a:lnTo>
                    <a:pt x="1230" y="23"/>
                  </a:lnTo>
                  <a:lnTo>
                    <a:pt x="1304" y="31"/>
                  </a:lnTo>
                  <a:lnTo>
                    <a:pt x="1373" y="39"/>
                  </a:lnTo>
                  <a:lnTo>
                    <a:pt x="1437" y="50"/>
                  </a:lnTo>
                  <a:lnTo>
                    <a:pt x="1495" y="58"/>
                  </a:lnTo>
                  <a:lnTo>
                    <a:pt x="1548" y="69"/>
                  </a:lnTo>
                  <a:lnTo>
                    <a:pt x="1596" y="79"/>
                  </a:lnTo>
                  <a:lnTo>
                    <a:pt x="1638" y="90"/>
                  </a:lnTo>
                  <a:lnTo>
                    <a:pt x="1673" y="101"/>
                  </a:lnTo>
                  <a:lnTo>
                    <a:pt x="1702" y="109"/>
                  </a:lnTo>
                  <a:lnTo>
                    <a:pt x="1726" y="119"/>
                  </a:lnTo>
                  <a:lnTo>
                    <a:pt x="1742" y="130"/>
                  </a:lnTo>
                  <a:lnTo>
                    <a:pt x="1752" y="138"/>
                  </a:lnTo>
                  <a:lnTo>
                    <a:pt x="1742" y="146"/>
                  </a:lnTo>
                  <a:lnTo>
                    <a:pt x="1723" y="156"/>
                  </a:lnTo>
                  <a:lnTo>
                    <a:pt x="1702" y="164"/>
                  </a:lnTo>
                  <a:lnTo>
                    <a:pt x="1670" y="172"/>
                  </a:lnTo>
                  <a:lnTo>
                    <a:pt x="1636" y="180"/>
                  </a:lnTo>
                  <a:lnTo>
                    <a:pt x="1593" y="188"/>
                  </a:lnTo>
                  <a:lnTo>
                    <a:pt x="1546" y="196"/>
                  </a:lnTo>
                  <a:lnTo>
                    <a:pt x="1493" y="204"/>
                  </a:lnTo>
                  <a:lnTo>
                    <a:pt x="1432" y="210"/>
                  </a:lnTo>
                  <a:lnTo>
                    <a:pt x="1368" y="215"/>
                  </a:lnTo>
                  <a:lnTo>
                    <a:pt x="1296" y="220"/>
                  </a:lnTo>
                  <a:lnTo>
                    <a:pt x="1222" y="223"/>
                  </a:lnTo>
                  <a:lnTo>
                    <a:pt x="1143" y="226"/>
                  </a:lnTo>
                  <a:lnTo>
                    <a:pt x="1058" y="226"/>
                  </a:lnTo>
                  <a:lnTo>
                    <a:pt x="968" y="226"/>
                  </a:lnTo>
                  <a:lnTo>
                    <a:pt x="872" y="223"/>
                  </a:lnTo>
                  <a:lnTo>
                    <a:pt x="804" y="220"/>
                  </a:lnTo>
                  <a:lnTo>
                    <a:pt x="737" y="218"/>
                  </a:lnTo>
                  <a:lnTo>
                    <a:pt x="671" y="212"/>
                  </a:lnTo>
                  <a:lnTo>
                    <a:pt x="607" y="207"/>
                  </a:lnTo>
                  <a:lnTo>
                    <a:pt x="544" y="202"/>
                  </a:lnTo>
                  <a:lnTo>
                    <a:pt x="483" y="196"/>
                  </a:lnTo>
                  <a:lnTo>
                    <a:pt x="424" y="188"/>
                  </a:lnTo>
                  <a:lnTo>
                    <a:pt x="369" y="183"/>
                  </a:lnTo>
                  <a:lnTo>
                    <a:pt x="316" y="175"/>
                  </a:lnTo>
                  <a:lnTo>
                    <a:pt x="265" y="167"/>
                  </a:lnTo>
                  <a:lnTo>
                    <a:pt x="220" y="159"/>
                  </a:lnTo>
                  <a:lnTo>
                    <a:pt x="175" y="148"/>
                  </a:lnTo>
                  <a:lnTo>
                    <a:pt x="136" y="141"/>
                  </a:lnTo>
                  <a:lnTo>
                    <a:pt x="101" y="130"/>
                  </a:lnTo>
                  <a:lnTo>
                    <a:pt x="69" y="122"/>
                  </a:lnTo>
                  <a:lnTo>
                    <a:pt x="43" y="111"/>
                  </a:lnTo>
                  <a:lnTo>
                    <a:pt x="27" y="103"/>
                  </a:lnTo>
                  <a:lnTo>
                    <a:pt x="14" y="95"/>
                  </a:lnTo>
                  <a:lnTo>
                    <a:pt x="6" y="90"/>
                  </a:lnTo>
                  <a:lnTo>
                    <a:pt x="0" y="85"/>
                  </a:lnTo>
                  <a:lnTo>
                    <a:pt x="11" y="77"/>
                  </a:lnTo>
                  <a:lnTo>
                    <a:pt x="27" y="69"/>
                  </a:lnTo>
                  <a:lnTo>
                    <a:pt x="51" y="58"/>
                  </a:lnTo>
                  <a:lnTo>
                    <a:pt x="80" y="50"/>
                  </a:lnTo>
                  <a:lnTo>
                    <a:pt x="117" y="42"/>
                  </a:lnTo>
                  <a:lnTo>
                    <a:pt x="159" y="34"/>
                  </a:lnTo>
                  <a:lnTo>
                    <a:pt x="207" y="26"/>
                  </a:lnTo>
                  <a:lnTo>
                    <a:pt x="260" y="21"/>
                  </a:lnTo>
                  <a:lnTo>
                    <a:pt x="318" y="16"/>
                  </a:lnTo>
                  <a:lnTo>
                    <a:pt x="385" y="10"/>
                  </a:lnTo>
                  <a:lnTo>
                    <a:pt x="454" y="5"/>
                  </a:lnTo>
                  <a:lnTo>
                    <a:pt x="528" y="2"/>
                  </a:lnTo>
                  <a:lnTo>
                    <a:pt x="610" y="0"/>
                  </a:lnTo>
                  <a:lnTo>
                    <a:pt x="695" y="0"/>
                  </a:lnTo>
                  <a:lnTo>
                    <a:pt x="785" y="0"/>
                  </a:lnTo>
                  <a:lnTo>
                    <a:pt x="880" y="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3" name="Freeform 7"/>
            <p:cNvSpPr>
              <a:spLocks/>
            </p:cNvSpPr>
            <p:nvPr/>
          </p:nvSpPr>
          <p:spPr bwMode="auto">
            <a:xfrm>
              <a:off x="2348" y="3136"/>
              <a:ext cx="1257" cy="186"/>
            </a:xfrm>
            <a:custGeom>
              <a:avLst/>
              <a:gdLst/>
              <a:ahLst/>
              <a:cxnLst>
                <a:cxn ang="0">
                  <a:pos x="1254" y="119"/>
                </a:cxn>
                <a:cxn ang="0">
                  <a:pos x="1227" y="138"/>
                </a:cxn>
                <a:cxn ang="0">
                  <a:pos x="1180" y="151"/>
                </a:cxn>
                <a:cxn ang="0">
                  <a:pos x="1111" y="165"/>
                </a:cxn>
                <a:cxn ang="0">
                  <a:pos x="1026" y="175"/>
                </a:cxn>
                <a:cxn ang="0">
                  <a:pos x="925" y="181"/>
                </a:cxn>
                <a:cxn ang="0">
                  <a:pos x="814" y="186"/>
                </a:cxn>
                <a:cxn ang="0">
                  <a:pos x="689" y="186"/>
                </a:cxn>
                <a:cxn ang="0">
                  <a:pos x="562" y="181"/>
                </a:cxn>
                <a:cxn ang="0">
                  <a:pos x="440" y="173"/>
                </a:cxn>
                <a:cxn ang="0">
                  <a:pos x="326" y="162"/>
                </a:cxn>
                <a:cxn ang="0">
                  <a:pos x="228" y="149"/>
                </a:cxn>
                <a:cxn ang="0">
                  <a:pos x="143" y="135"/>
                </a:cxn>
                <a:cxn ang="0">
                  <a:pos x="74" y="117"/>
                </a:cxn>
                <a:cxn ang="0">
                  <a:pos x="29" y="101"/>
                </a:cxn>
                <a:cxn ang="0">
                  <a:pos x="3" y="82"/>
                </a:cxn>
                <a:cxn ang="0">
                  <a:pos x="3" y="64"/>
                </a:cxn>
                <a:cxn ang="0">
                  <a:pos x="29" y="45"/>
                </a:cxn>
                <a:cxn ang="0">
                  <a:pos x="77" y="32"/>
                </a:cxn>
                <a:cxn ang="0">
                  <a:pos x="146" y="18"/>
                </a:cxn>
                <a:cxn ang="0">
                  <a:pos x="231" y="10"/>
                </a:cxn>
                <a:cxn ang="0">
                  <a:pos x="332" y="2"/>
                </a:cxn>
                <a:cxn ang="0">
                  <a:pos x="443" y="0"/>
                </a:cxn>
                <a:cxn ang="0">
                  <a:pos x="567" y="0"/>
                </a:cxn>
                <a:cxn ang="0">
                  <a:pos x="695" y="5"/>
                </a:cxn>
                <a:cxn ang="0">
                  <a:pos x="817" y="13"/>
                </a:cxn>
                <a:cxn ang="0">
                  <a:pos x="931" y="21"/>
                </a:cxn>
                <a:cxn ang="0">
                  <a:pos x="1029" y="34"/>
                </a:cxn>
                <a:cxn ang="0">
                  <a:pos x="1113" y="50"/>
                </a:cxn>
                <a:cxn ang="0">
                  <a:pos x="1182" y="66"/>
                </a:cxn>
                <a:cxn ang="0">
                  <a:pos x="1227" y="85"/>
                </a:cxn>
                <a:cxn ang="0">
                  <a:pos x="1254" y="101"/>
                </a:cxn>
              </a:cxnLst>
              <a:rect l="0" t="0" r="r" b="b"/>
              <a:pathLst>
                <a:path w="1257" h="186">
                  <a:moveTo>
                    <a:pt x="1257" y="111"/>
                  </a:moveTo>
                  <a:lnTo>
                    <a:pt x="1254" y="119"/>
                  </a:lnTo>
                  <a:lnTo>
                    <a:pt x="1243" y="130"/>
                  </a:lnTo>
                  <a:lnTo>
                    <a:pt x="1227" y="138"/>
                  </a:lnTo>
                  <a:lnTo>
                    <a:pt x="1206" y="146"/>
                  </a:lnTo>
                  <a:lnTo>
                    <a:pt x="1180" y="151"/>
                  </a:lnTo>
                  <a:lnTo>
                    <a:pt x="1148" y="159"/>
                  </a:lnTo>
                  <a:lnTo>
                    <a:pt x="1111" y="165"/>
                  </a:lnTo>
                  <a:lnTo>
                    <a:pt x="1071" y="170"/>
                  </a:lnTo>
                  <a:lnTo>
                    <a:pt x="1026" y="175"/>
                  </a:lnTo>
                  <a:lnTo>
                    <a:pt x="978" y="178"/>
                  </a:lnTo>
                  <a:lnTo>
                    <a:pt x="925" y="181"/>
                  </a:lnTo>
                  <a:lnTo>
                    <a:pt x="870" y="183"/>
                  </a:lnTo>
                  <a:lnTo>
                    <a:pt x="814" y="186"/>
                  </a:lnTo>
                  <a:lnTo>
                    <a:pt x="753" y="186"/>
                  </a:lnTo>
                  <a:lnTo>
                    <a:pt x="689" y="186"/>
                  </a:lnTo>
                  <a:lnTo>
                    <a:pt x="626" y="183"/>
                  </a:lnTo>
                  <a:lnTo>
                    <a:pt x="562" y="181"/>
                  </a:lnTo>
                  <a:lnTo>
                    <a:pt x="499" y="178"/>
                  </a:lnTo>
                  <a:lnTo>
                    <a:pt x="440" y="173"/>
                  </a:lnTo>
                  <a:lnTo>
                    <a:pt x="382" y="167"/>
                  </a:lnTo>
                  <a:lnTo>
                    <a:pt x="326" y="162"/>
                  </a:lnTo>
                  <a:lnTo>
                    <a:pt x="276" y="157"/>
                  </a:lnTo>
                  <a:lnTo>
                    <a:pt x="228" y="149"/>
                  </a:lnTo>
                  <a:lnTo>
                    <a:pt x="183" y="143"/>
                  </a:lnTo>
                  <a:lnTo>
                    <a:pt x="143" y="135"/>
                  </a:lnTo>
                  <a:lnTo>
                    <a:pt x="106" y="127"/>
                  </a:lnTo>
                  <a:lnTo>
                    <a:pt x="74" y="117"/>
                  </a:lnTo>
                  <a:lnTo>
                    <a:pt x="48" y="109"/>
                  </a:lnTo>
                  <a:lnTo>
                    <a:pt x="29" y="101"/>
                  </a:lnTo>
                  <a:lnTo>
                    <a:pt x="14" y="90"/>
                  </a:lnTo>
                  <a:lnTo>
                    <a:pt x="3" y="82"/>
                  </a:lnTo>
                  <a:lnTo>
                    <a:pt x="0" y="72"/>
                  </a:lnTo>
                  <a:lnTo>
                    <a:pt x="3" y="64"/>
                  </a:lnTo>
                  <a:lnTo>
                    <a:pt x="14" y="56"/>
                  </a:lnTo>
                  <a:lnTo>
                    <a:pt x="29" y="45"/>
                  </a:lnTo>
                  <a:lnTo>
                    <a:pt x="51" y="40"/>
                  </a:lnTo>
                  <a:lnTo>
                    <a:pt x="77" y="32"/>
                  </a:lnTo>
                  <a:lnTo>
                    <a:pt x="109" y="26"/>
                  </a:lnTo>
                  <a:lnTo>
                    <a:pt x="146" y="18"/>
                  </a:lnTo>
                  <a:lnTo>
                    <a:pt x="186" y="13"/>
                  </a:lnTo>
                  <a:lnTo>
                    <a:pt x="231" y="10"/>
                  </a:lnTo>
                  <a:lnTo>
                    <a:pt x="279" y="5"/>
                  </a:lnTo>
                  <a:lnTo>
                    <a:pt x="332" y="2"/>
                  </a:lnTo>
                  <a:lnTo>
                    <a:pt x="387" y="0"/>
                  </a:lnTo>
                  <a:lnTo>
                    <a:pt x="443" y="0"/>
                  </a:lnTo>
                  <a:lnTo>
                    <a:pt x="504" y="0"/>
                  </a:lnTo>
                  <a:lnTo>
                    <a:pt x="567" y="0"/>
                  </a:lnTo>
                  <a:lnTo>
                    <a:pt x="631" y="2"/>
                  </a:lnTo>
                  <a:lnTo>
                    <a:pt x="695" y="5"/>
                  </a:lnTo>
                  <a:lnTo>
                    <a:pt x="758" y="8"/>
                  </a:lnTo>
                  <a:lnTo>
                    <a:pt x="817" y="13"/>
                  </a:lnTo>
                  <a:lnTo>
                    <a:pt x="875" y="16"/>
                  </a:lnTo>
                  <a:lnTo>
                    <a:pt x="931" y="21"/>
                  </a:lnTo>
                  <a:lnTo>
                    <a:pt x="981" y="29"/>
                  </a:lnTo>
                  <a:lnTo>
                    <a:pt x="1029" y="34"/>
                  </a:lnTo>
                  <a:lnTo>
                    <a:pt x="1074" y="42"/>
                  </a:lnTo>
                  <a:lnTo>
                    <a:pt x="1113" y="50"/>
                  </a:lnTo>
                  <a:lnTo>
                    <a:pt x="1151" y="58"/>
                  </a:lnTo>
                  <a:lnTo>
                    <a:pt x="1182" y="66"/>
                  </a:lnTo>
                  <a:lnTo>
                    <a:pt x="1209" y="74"/>
                  </a:lnTo>
                  <a:lnTo>
                    <a:pt x="1227" y="85"/>
                  </a:lnTo>
                  <a:lnTo>
                    <a:pt x="1243" y="93"/>
                  </a:lnTo>
                  <a:lnTo>
                    <a:pt x="1254" y="101"/>
                  </a:lnTo>
                  <a:lnTo>
                    <a:pt x="1257" y="11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2" name="Freeform 6"/>
            <p:cNvSpPr>
              <a:spLocks/>
            </p:cNvSpPr>
            <p:nvPr/>
          </p:nvSpPr>
          <p:spPr bwMode="auto">
            <a:xfrm>
              <a:off x="3456" y="2476"/>
              <a:ext cx="276" cy="423"/>
            </a:xfrm>
            <a:custGeom>
              <a:avLst/>
              <a:gdLst/>
              <a:ahLst/>
              <a:cxnLst>
                <a:cxn ang="0">
                  <a:pos x="0" y="399"/>
                </a:cxn>
                <a:cxn ang="0">
                  <a:pos x="40" y="423"/>
                </a:cxn>
                <a:cxn ang="0">
                  <a:pos x="276" y="24"/>
                </a:cxn>
                <a:cxn ang="0">
                  <a:pos x="236" y="0"/>
                </a:cxn>
                <a:cxn ang="0">
                  <a:pos x="0" y="399"/>
                </a:cxn>
              </a:cxnLst>
              <a:rect l="0" t="0" r="r" b="b"/>
              <a:pathLst>
                <a:path w="276" h="423">
                  <a:moveTo>
                    <a:pt x="0" y="399"/>
                  </a:moveTo>
                  <a:lnTo>
                    <a:pt x="40" y="423"/>
                  </a:lnTo>
                  <a:lnTo>
                    <a:pt x="276" y="24"/>
                  </a:lnTo>
                  <a:lnTo>
                    <a:pt x="236" y="0"/>
                  </a:lnTo>
                  <a:lnTo>
                    <a:pt x="0" y="39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1" name="Freeform 5"/>
            <p:cNvSpPr>
              <a:spLocks/>
            </p:cNvSpPr>
            <p:nvPr/>
          </p:nvSpPr>
          <p:spPr bwMode="auto">
            <a:xfrm>
              <a:off x="3583" y="2628"/>
              <a:ext cx="308" cy="295"/>
            </a:xfrm>
            <a:custGeom>
              <a:avLst/>
              <a:gdLst/>
              <a:ahLst/>
              <a:cxnLst>
                <a:cxn ang="0">
                  <a:pos x="0" y="258"/>
                </a:cxn>
                <a:cxn ang="0">
                  <a:pos x="35" y="295"/>
                </a:cxn>
                <a:cxn ang="0">
                  <a:pos x="308" y="37"/>
                </a:cxn>
                <a:cxn ang="0">
                  <a:pos x="273" y="0"/>
                </a:cxn>
                <a:cxn ang="0">
                  <a:pos x="0" y="258"/>
                </a:cxn>
              </a:cxnLst>
              <a:rect l="0" t="0" r="r" b="b"/>
              <a:pathLst>
                <a:path w="308" h="295">
                  <a:moveTo>
                    <a:pt x="0" y="258"/>
                  </a:moveTo>
                  <a:lnTo>
                    <a:pt x="35" y="295"/>
                  </a:lnTo>
                  <a:lnTo>
                    <a:pt x="308" y="37"/>
                  </a:lnTo>
                  <a:lnTo>
                    <a:pt x="273" y="0"/>
                  </a:lnTo>
                  <a:lnTo>
                    <a:pt x="0" y="25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700" name="Freeform 4"/>
            <p:cNvSpPr>
              <a:spLocks/>
            </p:cNvSpPr>
            <p:nvPr/>
          </p:nvSpPr>
          <p:spPr bwMode="auto">
            <a:xfrm>
              <a:off x="1834" y="2609"/>
              <a:ext cx="289" cy="279"/>
            </a:xfrm>
            <a:custGeom>
              <a:avLst/>
              <a:gdLst/>
              <a:ahLst/>
              <a:cxnLst>
                <a:cxn ang="0">
                  <a:pos x="0" y="35"/>
                </a:cxn>
                <a:cxn ang="0">
                  <a:pos x="257" y="279"/>
                </a:cxn>
                <a:cxn ang="0">
                  <a:pos x="289" y="245"/>
                </a:cxn>
                <a:cxn ang="0">
                  <a:pos x="32" y="0"/>
                </a:cxn>
                <a:cxn ang="0">
                  <a:pos x="0" y="35"/>
                </a:cxn>
              </a:cxnLst>
              <a:rect l="0" t="0" r="r" b="b"/>
              <a:pathLst>
                <a:path w="289" h="279">
                  <a:moveTo>
                    <a:pt x="0" y="35"/>
                  </a:moveTo>
                  <a:lnTo>
                    <a:pt x="257" y="279"/>
                  </a:lnTo>
                  <a:lnTo>
                    <a:pt x="289" y="245"/>
                  </a:lnTo>
                  <a:lnTo>
                    <a:pt x="32" y="0"/>
                  </a:lnTo>
                  <a:lnTo>
                    <a:pt x="0" y="3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699" name="Freeform 3"/>
            <p:cNvSpPr>
              <a:spLocks/>
            </p:cNvSpPr>
            <p:nvPr/>
          </p:nvSpPr>
          <p:spPr bwMode="auto">
            <a:xfrm>
              <a:off x="1739" y="2769"/>
              <a:ext cx="267" cy="162"/>
            </a:xfrm>
            <a:custGeom>
              <a:avLst/>
              <a:gdLst/>
              <a:ahLst/>
              <a:cxnLst>
                <a:cxn ang="0">
                  <a:pos x="0" y="42"/>
                </a:cxn>
                <a:cxn ang="0">
                  <a:pos x="246" y="162"/>
                </a:cxn>
                <a:cxn ang="0">
                  <a:pos x="267" y="119"/>
                </a:cxn>
                <a:cxn ang="0">
                  <a:pos x="21" y="0"/>
                </a:cxn>
                <a:cxn ang="0">
                  <a:pos x="0" y="42"/>
                </a:cxn>
              </a:cxnLst>
              <a:rect l="0" t="0" r="r" b="b"/>
              <a:pathLst>
                <a:path w="267" h="162">
                  <a:moveTo>
                    <a:pt x="0" y="42"/>
                  </a:moveTo>
                  <a:lnTo>
                    <a:pt x="246" y="162"/>
                  </a:lnTo>
                  <a:lnTo>
                    <a:pt x="267" y="119"/>
                  </a:lnTo>
                  <a:lnTo>
                    <a:pt x="21" y="0"/>
                  </a:lnTo>
                  <a:lnTo>
                    <a:pt x="0" y="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Biohazard?</a:t>
            </a:r>
            <a:endParaRPr lang="en-US" dirty="0"/>
          </a:p>
        </p:txBody>
      </p:sp>
      <p:sp>
        <p:nvSpPr>
          <p:cNvPr id="30721" name="Rectangle 1"/>
          <p:cNvSpPr>
            <a:spLocks noChangeArrowheads="1"/>
          </p:cNvSpPr>
          <p:nvPr/>
        </p:nvSpPr>
        <p:spPr bwMode="auto">
          <a:xfrm>
            <a:off x="762000" y="1752600"/>
            <a:ext cx="7391400" cy="298543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Red= </a:t>
            </a:r>
            <a:r>
              <a:rPr kumimoji="0" lang="en-US"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BIOHAZARD</a:t>
            </a:r>
            <a:endParaRPr kumimoji="0" lang="en-US"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When disposing of blood stained gauze, lab coats, and other textiles:  only those so </a:t>
            </a:r>
            <a:r>
              <a:rPr kumimoji="0" lang="en-US"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saturated</a:t>
            </a:r>
            <a:r>
              <a:rPr kumimoji="0" lang="en-US"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that you could “squeeze” blood from the item go into the </a:t>
            </a:r>
            <a:r>
              <a:rPr kumimoji="0" lang="en-US"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red </a:t>
            </a:r>
            <a:r>
              <a:rPr kumimoji="0" lang="en-US"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bags.  </a:t>
            </a:r>
            <a:endParaRPr kumimoji="0" lang="en-US"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1"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Not saturated = clear trash bags.</a:t>
            </a:r>
          </a:p>
          <a:p>
            <a:pPr marL="0" marR="0" lvl="0" indent="0" algn="ctr" defTabSz="914400" rtl="0" eaLnBrk="0" fontAlgn="base" latinLnBrk="0" hangingPunct="0">
              <a:lnSpc>
                <a:spcPct val="100000"/>
              </a:lnSpc>
              <a:spcBef>
                <a:spcPct val="0"/>
              </a:spcBef>
              <a:spcAft>
                <a:spcPct val="0"/>
              </a:spcAft>
              <a:buClrTx/>
              <a:buSzTx/>
              <a:buFontTx/>
              <a:buNone/>
              <a:tabLst/>
            </a:pPr>
            <a:endParaRPr lang="en-US" sz="2000" b="1" i="1" dirty="0">
              <a:latin typeface="Arial" pitchFamily="34" charset="0"/>
              <a:cs typeface="Times New Roman" pitchFamily="18" charset="0"/>
            </a:endParaRPr>
          </a:p>
          <a:p>
            <a:pPr algn="ctr"/>
            <a:r>
              <a:rPr lang="en-US" sz="2000" b="1" dirty="0"/>
              <a:t>Ask yourself:</a:t>
            </a:r>
            <a:endParaRPr lang="en-US" sz="2000" dirty="0"/>
          </a:p>
          <a:p>
            <a:pPr algn="ctr"/>
            <a:r>
              <a:rPr lang="en-US" sz="2000" b="1" dirty="0"/>
              <a:t>“Does it really belong </a:t>
            </a:r>
            <a:r>
              <a:rPr lang="en-US" sz="2000" b="1" dirty="0" smtClean="0"/>
              <a:t>in </a:t>
            </a:r>
          </a:p>
          <a:p>
            <a:pPr algn="ctr"/>
            <a:r>
              <a:rPr lang="en-US" sz="2000" b="1" dirty="0"/>
              <a:t>a</a:t>
            </a:r>
            <a:r>
              <a:rPr lang="en-US" sz="2000" b="1" dirty="0" smtClean="0"/>
              <a:t> biohazard </a:t>
            </a:r>
            <a:r>
              <a:rPr lang="en-US" sz="2000" b="1" dirty="0"/>
              <a:t>bag?”</a:t>
            </a:r>
            <a:endParaRPr lang="en-US" sz="2000" dirty="0"/>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endParaRPr>
          </a:p>
        </p:txBody>
      </p:sp>
      <p:sp>
        <p:nvSpPr>
          <p:cNvPr id="30799" name="Rectangle 7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0722" name="Group 2"/>
          <p:cNvGrpSpPr>
            <a:grpSpLocks noChangeAspect="1"/>
          </p:cNvGrpSpPr>
          <p:nvPr/>
        </p:nvGrpSpPr>
        <p:grpSpPr bwMode="auto">
          <a:xfrm>
            <a:off x="5943600" y="2362200"/>
            <a:ext cx="2997200" cy="4343400"/>
            <a:chOff x="-1080" y="-1080"/>
            <a:chExt cx="4720" cy="6840"/>
          </a:xfrm>
        </p:grpSpPr>
        <p:sp>
          <p:nvSpPr>
            <p:cNvPr id="30798" name="AutoShape 78"/>
            <p:cNvSpPr>
              <a:spLocks noChangeAspect="1" noChangeArrowheads="1" noTextEdit="1"/>
            </p:cNvSpPr>
            <p:nvPr/>
          </p:nvSpPr>
          <p:spPr bwMode="auto">
            <a:xfrm>
              <a:off x="-1080" y="-1080"/>
              <a:ext cx="4720" cy="684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0797" name="Freeform 77"/>
            <p:cNvSpPr>
              <a:spLocks/>
            </p:cNvSpPr>
            <p:nvPr/>
          </p:nvSpPr>
          <p:spPr bwMode="auto">
            <a:xfrm>
              <a:off x="652" y="543"/>
              <a:ext cx="1521" cy="1556"/>
            </a:xfrm>
            <a:custGeom>
              <a:avLst/>
              <a:gdLst/>
              <a:ahLst/>
              <a:cxnLst>
                <a:cxn ang="0">
                  <a:pos x="1109" y="38"/>
                </a:cxn>
                <a:cxn ang="0">
                  <a:pos x="934" y="0"/>
                </a:cxn>
                <a:cxn ang="0">
                  <a:pos x="732" y="0"/>
                </a:cxn>
                <a:cxn ang="0">
                  <a:pos x="440" y="555"/>
                </a:cxn>
                <a:cxn ang="0">
                  <a:pos x="347" y="455"/>
                </a:cxn>
                <a:cxn ang="0">
                  <a:pos x="226" y="373"/>
                </a:cxn>
                <a:cxn ang="0">
                  <a:pos x="114" y="273"/>
                </a:cxn>
                <a:cxn ang="0">
                  <a:pos x="68" y="236"/>
                </a:cxn>
                <a:cxn ang="0">
                  <a:pos x="24" y="273"/>
                </a:cxn>
                <a:cxn ang="0">
                  <a:pos x="0" y="343"/>
                </a:cxn>
                <a:cxn ang="0">
                  <a:pos x="489" y="973"/>
                </a:cxn>
                <a:cxn ang="0">
                  <a:pos x="774" y="383"/>
                </a:cxn>
                <a:cxn ang="0">
                  <a:pos x="790" y="443"/>
                </a:cxn>
                <a:cxn ang="0">
                  <a:pos x="778" y="884"/>
                </a:cxn>
                <a:cxn ang="0">
                  <a:pos x="753" y="1294"/>
                </a:cxn>
                <a:cxn ang="0">
                  <a:pos x="934" y="1416"/>
                </a:cxn>
                <a:cxn ang="0">
                  <a:pos x="1256" y="1556"/>
                </a:cxn>
                <a:cxn ang="0">
                  <a:pos x="1356" y="1544"/>
                </a:cxn>
                <a:cxn ang="0">
                  <a:pos x="1412" y="1453"/>
                </a:cxn>
                <a:cxn ang="0">
                  <a:pos x="1440" y="1050"/>
                </a:cxn>
                <a:cxn ang="0">
                  <a:pos x="1521" y="691"/>
                </a:cxn>
                <a:cxn ang="0">
                  <a:pos x="1521" y="203"/>
                </a:cxn>
                <a:cxn ang="0">
                  <a:pos x="1216" y="87"/>
                </a:cxn>
                <a:cxn ang="0">
                  <a:pos x="1163" y="145"/>
                </a:cxn>
                <a:cxn ang="0">
                  <a:pos x="1109" y="38"/>
                </a:cxn>
              </a:cxnLst>
              <a:rect l="0" t="0" r="r" b="b"/>
              <a:pathLst>
                <a:path w="1521" h="1556">
                  <a:moveTo>
                    <a:pt x="1109" y="38"/>
                  </a:moveTo>
                  <a:lnTo>
                    <a:pt x="934" y="0"/>
                  </a:lnTo>
                  <a:lnTo>
                    <a:pt x="732" y="0"/>
                  </a:lnTo>
                  <a:lnTo>
                    <a:pt x="440" y="555"/>
                  </a:lnTo>
                  <a:lnTo>
                    <a:pt x="347" y="455"/>
                  </a:lnTo>
                  <a:lnTo>
                    <a:pt x="226" y="373"/>
                  </a:lnTo>
                  <a:lnTo>
                    <a:pt x="114" y="273"/>
                  </a:lnTo>
                  <a:lnTo>
                    <a:pt x="68" y="236"/>
                  </a:lnTo>
                  <a:lnTo>
                    <a:pt x="24" y="273"/>
                  </a:lnTo>
                  <a:lnTo>
                    <a:pt x="0" y="343"/>
                  </a:lnTo>
                  <a:lnTo>
                    <a:pt x="489" y="973"/>
                  </a:lnTo>
                  <a:lnTo>
                    <a:pt x="774" y="383"/>
                  </a:lnTo>
                  <a:lnTo>
                    <a:pt x="790" y="443"/>
                  </a:lnTo>
                  <a:lnTo>
                    <a:pt x="778" y="884"/>
                  </a:lnTo>
                  <a:lnTo>
                    <a:pt x="753" y="1294"/>
                  </a:lnTo>
                  <a:lnTo>
                    <a:pt x="934" y="1416"/>
                  </a:lnTo>
                  <a:lnTo>
                    <a:pt x="1256" y="1556"/>
                  </a:lnTo>
                  <a:lnTo>
                    <a:pt x="1356" y="1544"/>
                  </a:lnTo>
                  <a:lnTo>
                    <a:pt x="1412" y="1453"/>
                  </a:lnTo>
                  <a:lnTo>
                    <a:pt x="1440" y="1050"/>
                  </a:lnTo>
                  <a:lnTo>
                    <a:pt x="1521" y="691"/>
                  </a:lnTo>
                  <a:lnTo>
                    <a:pt x="1521" y="203"/>
                  </a:lnTo>
                  <a:lnTo>
                    <a:pt x="1216" y="87"/>
                  </a:lnTo>
                  <a:lnTo>
                    <a:pt x="1163" y="145"/>
                  </a:lnTo>
                  <a:lnTo>
                    <a:pt x="1109" y="38"/>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6" name="Freeform 76"/>
            <p:cNvSpPr>
              <a:spLocks/>
            </p:cNvSpPr>
            <p:nvPr/>
          </p:nvSpPr>
          <p:spPr bwMode="auto">
            <a:xfrm>
              <a:off x="738" y="849"/>
              <a:ext cx="697" cy="667"/>
            </a:xfrm>
            <a:custGeom>
              <a:avLst/>
              <a:gdLst/>
              <a:ahLst/>
              <a:cxnLst>
                <a:cxn ang="0">
                  <a:pos x="692" y="0"/>
                </a:cxn>
                <a:cxn ang="0">
                  <a:pos x="685" y="11"/>
                </a:cxn>
                <a:cxn ang="0">
                  <a:pos x="664" y="44"/>
                </a:cxn>
                <a:cxn ang="0">
                  <a:pos x="636" y="91"/>
                </a:cxn>
                <a:cxn ang="0">
                  <a:pos x="604" y="144"/>
                </a:cxn>
                <a:cxn ang="0">
                  <a:pos x="569" y="200"/>
                </a:cxn>
                <a:cxn ang="0">
                  <a:pos x="539" y="252"/>
                </a:cxn>
                <a:cxn ang="0">
                  <a:pos x="515" y="296"/>
                </a:cxn>
                <a:cxn ang="0">
                  <a:pos x="504" y="322"/>
                </a:cxn>
                <a:cxn ang="0">
                  <a:pos x="494" y="343"/>
                </a:cxn>
                <a:cxn ang="0">
                  <a:pos x="480" y="368"/>
                </a:cxn>
                <a:cxn ang="0">
                  <a:pos x="462" y="399"/>
                </a:cxn>
                <a:cxn ang="0">
                  <a:pos x="443" y="429"/>
                </a:cxn>
                <a:cxn ang="0">
                  <a:pos x="424" y="457"/>
                </a:cxn>
                <a:cxn ang="0">
                  <a:pos x="410" y="480"/>
                </a:cxn>
                <a:cxn ang="0">
                  <a:pos x="399" y="496"/>
                </a:cxn>
                <a:cxn ang="0">
                  <a:pos x="394" y="503"/>
                </a:cxn>
                <a:cxn ang="0">
                  <a:pos x="392" y="501"/>
                </a:cxn>
                <a:cxn ang="0">
                  <a:pos x="382" y="492"/>
                </a:cxn>
                <a:cxn ang="0">
                  <a:pos x="368" y="480"/>
                </a:cxn>
                <a:cxn ang="0">
                  <a:pos x="354" y="466"/>
                </a:cxn>
                <a:cxn ang="0">
                  <a:pos x="336" y="452"/>
                </a:cxn>
                <a:cxn ang="0">
                  <a:pos x="322" y="438"/>
                </a:cxn>
                <a:cxn ang="0">
                  <a:pos x="308" y="427"/>
                </a:cxn>
                <a:cxn ang="0">
                  <a:pos x="299" y="417"/>
                </a:cxn>
                <a:cxn ang="0">
                  <a:pos x="280" y="401"/>
                </a:cxn>
                <a:cxn ang="0">
                  <a:pos x="245" y="371"/>
                </a:cxn>
                <a:cxn ang="0">
                  <a:pos x="196" y="331"/>
                </a:cxn>
                <a:cxn ang="0">
                  <a:pos x="143" y="287"/>
                </a:cxn>
                <a:cxn ang="0">
                  <a:pos x="91" y="245"/>
                </a:cxn>
                <a:cxn ang="0">
                  <a:pos x="45" y="207"/>
                </a:cxn>
                <a:cxn ang="0">
                  <a:pos x="12" y="182"/>
                </a:cxn>
                <a:cxn ang="0">
                  <a:pos x="0" y="172"/>
                </a:cxn>
                <a:cxn ang="0">
                  <a:pos x="77" y="322"/>
                </a:cxn>
                <a:cxn ang="0">
                  <a:pos x="385" y="667"/>
                </a:cxn>
                <a:cxn ang="0">
                  <a:pos x="490" y="503"/>
                </a:cxn>
                <a:cxn ang="0">
                  <a:pos x="697" y="116"/>
                </a:cxn>
                <a:cxn ang="0">
                  <a:pos x="692" y="0"/>
                </a:cxn>
              </a:cxnLst>
              <a:rect l="0" t="0" r="r" b="b"/>
              <a:pathLst>
                <a:path w="697" h="667">
                  <a:moveTo>
                    <a:pt x="692" y="0"/>
                  </a:moveTo>
                  <a:lnTo>
                    <a:pt x="685" y="11"/>
                  </a:lnTo>
                  <a:lnTo>
                    <a:pt x="664" y="44"/>
                  </a:lnTo>
                  <a:lnTo>
                    <a:pt x="636" y="91"/>
                  </a:lnTo>
                  <a:lnTo>
                    <a:pt x="604" y="144"/>
                  </a:lnTo>
                  <a:lnTo>
                    <a:pt x="569" y="200"/>
                  </a:lnTo>
                  <a:lnTo>
                    <a:pt x="539" y="252"/>
                  </a:lnTo>
                  <a:lnTo>
                    <a:pt x="515" y="296"/>
                  </a:lnTo>
                  <a:lnTo>
                    <a:pt x="504" y="322"/>
                  </a:lnTo>
                  <a:lnTo>
                    <a:pt x="494" y="343"/>
                  </a:lnTo>
                  <a:lnTo>
                    <a:pt x="480" y="368"/>
                  </a:lnTo>
                  <a:lnTo>
                    <a:pt x="462" y="399"/>
                  </a:lnTo>
                  <a:lnTo>
                    <a:pt x="443" y="429"/>
                  </a:lnTo>
                  <a:lnTo>
                    <a:pt x="424" y="457"/>
                  </a:lnTo>
                  <a:lnTo>
                    <a:pt x="410" y="480"/>
                  </a:lnTo>
                  <a:lnTo>
                    <a:pt x="399" y="496"/>
                  </a:lnTo>
                  <a:lnTo>
                    <a:pt x="394" y="503"/>
                  </a:lnTo>
                  <a:lnTo>
                    <a:pt x="392" y="501"/>
                  </a:lnTo>
                  <a:lnTo>
                    <a:pt x="382" y="492"/>
                  </a:lnTo>
                  <a:lnTo>
                    <a:pt x="368" y="480"/>
                  </a:lnTo>
                  <a:lnTo>
                    <a:pt x="354" y="466"/>
                  </a:lnTo>
                  <a:lnTo>
                    <a:pt x="336" y="452"/>
                  </a:lnTo>
                  <a:lnTo>
                    <a:pt x="322" y="438"/>
                  </a:lnTo>
                  <a:lnTo>
                    <a:pt x="308" y="427"/>
                  </a:lnTo>
                  <a:lnTo>
                    <a:pt x="299" y="417"/>
                  </a:lnTo>
                  <a:lnTo>
                    <a:pt x="280" y="401"/>
                  </a:lnTo>
                  <a:lnTo>
                    <a:pt x="245" y="371"/>
                  </a:lnTo>
                  <a:lnTo>
                    <a:pt x="196" y="331"/>
                  </a:lnTo>
                  <a:lnTo>
                    <a:pt x="143" y="287"/>
                  </a:lnTo>
                  <a:lnTo>
                    <a:pt x="91" y="245"/>
                  </a:lnTo>
                  <a:lnTo>
                    <a:pt x="45" y="207"/>
                  </a:lnTo>
                  <a:lnTo>
                    <a:pt x="12" y="182"/>
                  </a:lnTo>
                  <a:lnTo>
                    <a:pt x="0" y="172"/>
                  </a:lnTo>
                  <a:lnTo>
                    <a:pt x="77" y="322"/>
                  </a:lnTo>
                  <a:lnTo>
                    <a:pt x="385" y="667"/>
                  </a:lnTo>
                  <a:lnTo>
                    <a:pt x="490" y="503"/>
                  </a:lnTo>
                  <a:lnTo>
                    <a:pt x="697" y="116"/>
                  </a:lnTo>
                  <a:lnTo>
                    <a:pt x="692" y="0"/>
                  </a:lnTo>
                  <a:close/>
                </a:path>
              </a:pathLst>
            </a:custGeom>
            <a:solidFill>
              <a:srgbClr val="E5E5E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5" name="Freeform 75"/>
            <p:cNvSpPr>
              <a:spLocks/>
            </p:cNvSpPr>
            <p:nvPr/>
          </p:nvSpPr>
          <p:spPr bwMode="auto">
            <a:xfrm>
              <a:off x="685" y="532"/>
              <a:ext cx="699" cy="639"/>
            </a:xfrm>
            <a:custGeom>
              <a:avLst/>
              <a:gdLst/>
              <a:ahLst/>
              <a:cxnLst>
                <a:cxn ang="0">
                  <a:pos x="580" y="133"/>
                </a:cxn>
                <a:cxn ang="0">
                  <a:pos x="524" y="256"/>
                </a:cxn>
                <a:cxn ang="0">
                  <a:pos x="475" y="349"/>
                </a:cxn>
                <a:cxn ang="0">
                  <a:pos x="468" y="368"/>
                </a:cxn>
                <a:cxn ang="0">
                  <a:pos x="452" y="410"/>
                </a:cxn>
                <a:cxn ang="0">
                  <a:pos x="431" y="468"/>
                </a:cxn>
                <a:cxn ang="0">
                  <a:pos x="414" y="527"/>
                </a:cxn>
                <a:cxn ang="0">
                  <a:pos x="244" y="394"/>
                </a:cxn>
                <a:cxn ang="0">
                  <a:pos x="235" y="384"/>
                </a:cxn>
                <a:cxn ang="0">
                  <a:pos x="212" y="363"/>
                </a:cxn>
                <a:cxn ang="0">
                  <a:pos x="179" y="331"/>
                </a:cxn>
                <a:cxn ang="0">
                  <a:pos x="140" y="293"/>
                </a:cxn>
                <a:cxn ang="0">
                  <a:pos x="100" y="256"/>
                </a:cxn>
                <a:cxn ang="0">
                  <a:pos x="67" y="224"/>
                </a:cxn>
                <a:cxn ang="0">
                  <a:pos x="44" y="203"/>
                </a:cxn>
                <a:cxn ang="0">
                  <a:pos x="35" y="193"/>
                </a:cxn>
                <a:cxn ang="0">
                  <a:pos x="0" y="238"/>
                </a:cxn>
                <a:cxn ang="0">
                  <a:pos x="216" y="447"/>
                </a:cxn>
                <a:cxn ang="0">
                  <a:pos x="223" y="452"/>
                </a:cxn>
                <a:cxn ang="0">
                  <a:pos x="242" y="466"/>
                </a:cxn>
                <a:cxn ang="0">
                  <a:pos x="268" y="487"/>
                </a:cxn>
                <a:cxn ang="0">
                  <a:pos x="298" y="510"/>
                </a:cxn>
                <a:cxn ang="0">
                  <a:pos x="326" y="534"/>
                </a:cxn>
                <a:cxn ang="0">
                  <a:pos x="352" y="555"/>
                </a:cxn>
                <a:cxn ang="0">
                  <a:pos x="370" y="569"/>
                </a:cxn>
                <a:cxn ang="0">
                  <a:pos x="377" y="573"/>
                </a:cxn>
                <a:cxn ang="0">
                  <a:pos x="433" y="639"/>
                </a:cxn>
                <a:cxn ang="0">
                  <a:pos x="456" y="590"/>
                </a:cxn>
                <a:cxn ang="0">
                  <a:pos x="526" y="354"/>
                </a:cxn>
                <a:cxn ang="0">
                  <a:pos x="533" y="345"/>
                </a:cxn>
                <a:cxn ang="0">
                  <a:pos x="550" y="317"/>
                </a:cxn>
                <a:cxn ang="0">
                  <a:pos x="573" y="277"/>
                </a:cxn>
                <a:cxn ang="0">
                  <a:pos x="601" y="233"/>
                </a:cxn>
                <a:cxn ang="0">
                  <a:pos x="629" y="184"/>
                </a:cxn>
                <a:cxn ang="0">
                  <a:pos x="654" y="137"/>
                </a:cxn>
                <a:cxn ang="0">
                  <a:pos x="673" y="98"/>
                </a:cxn>
                <a:cxn ang="0">
                  <a:pos x="685" y="70"/>
                </a:cxn>
                <a:cxn ang="0">
                  <a:pos x="699" y="42"/>
                </a:cxn>
                <a:cxn ang="0">
                  <a:pos x="699" y="25"/>
                </a:cxn>
                <a:cxn ang="0">
                  <a:pos x="689" y="14"/>
                </a:cxn>
                <a:cxn ang="0">
                  <a:pos x="678" y="0"/>
                </a:cxn>
                <a:cxn ang="0">
                  <a:pos x="580" y="133"/>
                </a:cxn>
              </a:cxnLst>
              <a:rect l="0" t="0" r="r" b="b"/>
              <a:pathLst>
                <a:path w="699" h="639">
                  <a:moveTo>
                    <a:pt x="580" y="133"/>
                  </a:moveTo>
                  <a:lnTo>
                    <a:pt x="524" y="256"/>
                  </a:lnTo>
                  <a:lnTo>
                    <a:pt x="475" y="349"/>
                  </a:lnTo>
                  <a:lnTo>
                    <a:pt x="468" y="368"/>
                  </a:lnTo>
                  <a:lnTo>
                    <a:pt x="452" y="410"/>
                  </a:lnTo>
                  <a:lnTo>
                    <a:pt x="431" y="468"/>
                  </a:lnTo>
                  <a:lnTo>
                    <a:pt x="414" y="527"/>
                  </a:lnTo>
                  <a:lnTo>
                    <a:pt x="244" y="394"/>
                  </a:lnTo>
                  <a:lnTo>
                    <a:pt x="235" y="384"/>
                  </a:lnTo>
                  <a:lnTo>
                    <a:pt x="212" y="363"/>
                  </a:lnTo>
                  <a:lnTo>
                    <a:pt x="179" y="331"/>
                  </a:lnTo>
                  <a:lnTo>
                    <a:pt x="140" y="293"/>
                  </a:lnTo>
                  <a:lnTo>
                    <a:pt x="100" y="256"/>
                  </a:lnTo>
                  <a:lnTo>
                    <a:pt x="67" y="224"/>
                  </a:lnTo>
                  <a:lnTo>
                    <a:pt x="44" y="203"/>
                  </a:lnTo>
                  <a:lnTo>
                    <a:pt x="35" y="193"/>
                  </a:lnTo>
                  <a:lnTo>
                    <a:pt x="0" y="238"/>
                  </a:lnTo>
                  <a:lnTo>
                    <a:pt x="216" y="447"/>
                  </a:lnTo>
                  <a:lnTo>
                    <a:pt x="223" y="452"/>
                  </a:lnTo>
                  <a:lnTo>
                    <a:pt x="242" y="466"/>
                  </a:lnTo>
                  <a:lnTo>
                    <a:pt x="268" y="487"/>
                  </a:lnTo>
                  <a:lnTo>
                    <a:pt x="298" y="510"/>
                  </a:lnTo>
                  <a:lnTo>
                    <a:pt x="326" y="534"/>
                  </a:lnTo>
                  <a:lnTo>
                    <a:pt x="352" y="555"/>
                  </a:lnTo>
                  <a:lnTo>
                    <a:pt x="370" y="569"/>
                  </a:lnTo>
                  <a:lnTo>
                    <a:pt x="377" y="573"/>
                  </a:lnTo>
                  <a:lnTo>
                    <a:pt x="433" y="639"/>
                  </a:lnTo>
                  <a:lnTo>
                    <a:pt x="456" y="590"/>
                  </a:lnTo>
                  <a:lnTo>
                    <a:pt x="526" y="354"/>
                  </a:lnTo>
                  <a:lnTo>
                    <a:pt x="533" y="345"/>
                  </a:lnTo>
                  <a:lnTo>
                    <a:pt x="550" y="317"/>
                  </a:lnTo>
                  <a:lnTo>
                    <a:pt x="573" y="277"/>
                  </a:lnTo>
                  <a:lnTo>
                    <a:pt x="601" y="233"/>
                  </a:lnTo>
                  <a:lnTo>
                    <a:pt x="629" y="184"/>
                  </a:lnTo>
                  <a:lnTo>
                    <a:pt x="654" y="137"/>
                  </a:lnTo>
                  <a:lnTo>
                    <a:pt x="673" y="98"/>
                  </a:lnTo>
                  <a:lnTo>
                    <a:pt x="685" y="70"/>
                  </a:lnTo>
                  <a:lnTo>
                    <a:pt x="699" y="42"/>
                  </a:lnTo>
                  <a:lnTo>
                    <a:pt x="699" y="25"/>
                  </a:lnTo>
                  <a:lnTo>
                    <a:pt x="689" y="14"/>
                  </a:lnTo>
                  <a:lnTo>
                    <a:pt x="678" y="0"/>
                  </a:lnTo>
                  <a:lnTo>
                    <a:pt x="580" y="13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4" name="Freeform 74"/>
            <p:cNvSpPr>
              <a:spLocks/>
            </p:cNvSpPr>
            <p:nvPr/>
          </p:nvSpPr>
          <p:spPr bwMode="auto">
            <a:xfrm>
              <a:off x="1134" y="1896"/>
              <a:ext cx="1041" cy="2516"/>
            </a:xfrm>
            <a:custGeom>
              <a:avLst/>
              <a:gdLst/>
              <a:ahLst/>
              <a:cxnLst>
                <a:cxn ang="0">
                  <a:pos x="252" y="0"/>
                </a:cxn>
                <a:cxn ang="0">
                  <a:pos x="499" y="142"/>
                </a:cxn>
                <a:cxn ang="0">
                  <a:pos x="783" y="236"/>
                </a:cxn>
                <a:cxn ang="0">
                  <a:pos x="948" y="236"/>
                </a:cxn>
                <a:cxn ang="0">
                  <a:pos x="930" y="483"/>
                </a:cxn>
                <a:cxn ang="0">
                  <a:pos x="1041" y="924"/>
                </a:cxn>
                <a:cxn ang="0">
                  <a:pos x="1023" y="1420"/>
                </a:cxn>
                <a:cxn ang="0">
                  <a:pos x="967" y="2017"/>
                </a:cxn>
                <a:cxn ang="0">
                  <a:pos x="957" y="2516"/>
                </a:cxn>
                <a:cxn ang="0">
                  <a:pos x="561" y="2505"/>
                </a:cxn>
                <a:cxn ang="0">
                  <a:pos x="552" y="2423"/>
                </a:cxn>
                <a:cxn ang="0">
                  <a:pos x="534" y="1695"/>
                </a:cxn>
                <a:cxn ang="0">
                  <a:pos x="552" y="1430"/>
                </a:cxn>
                <a:cxn ang="0">
                  <a:pos x="571" y="1005"/>
                </a:cxn>
                <a:cxn ang="0">
                  <a:pos x="543" y="774"/>
                </a:cxn>
                <a:cxn ang="0">
                  <a:pos x="452" y="949"/>
                </a:cxn>
                <a:cxn ang="0">
                  <a:pos x="387" y="1742"/>
                </a:cxn>
                <a:cxn ang="0">
                  <a:pos x="396" y="2376"/>
                </a:cxn>
                <a:cxn ang="0">
                  <a:pos x="277" y="2470"/>
                </a:cxn>
                <a:cxn ang="0">
                  <a:pos x="0" y="2418"/>
                </a:cxn>
                <a:cxn ang="0">
                  <a:pos x="5" y="1917"/>
                </a:cxn>
                <a:cxn ang="0">
                  <a:pos x="40" y="1115"/>
                </a:cxn>
                <a:cxn ang="0">
                  <a:pos x="23" y="714"/>
                </a:cxn>
                <a:cxn ang="0">
                  <a:pos x="114" y="401"/>
                </a:cxn>
                <a:cxn ang="0">
                  <a:pos x="252" y="0"/>
                </a:cxn>
              </a:cxnLst>
              <a:rect l="0" t="0" r="r" b="b"/>
              <a:pathLst>
                <a:path w="1041" h="2516">
                  <a:moveTo>
                    <a:pt x="252" y="0"/>
                  </a:moveTo>
                  <a:lnTo>
                    <a:pt x="499" y="142"/>
                  </a:lnTo>
                  <a:lnTo>
                    <a:pt x="783" y="236"/>
                  </a:lnTo>
                  <a:lnTo>
                    <a:pt x="948" y="236"/>
                  </a:lnTo>
                  <a:lnTo>
                    <a:pt x="930" y="483"/>
                  </a:lnTo>
                  <a:lnTo>
                    <a:pt x="1041" y="924"/>
                  </a:lnTo>
                  <a:lnTo>
                    <a:pt x="1023" y="1420"/>
                  </a:lnTo>
                  <a:lnTo>
                    <a:pt x="967" y="2017"/>
                  </a:lnTo>
                  <a:lnTo>
                    <a:pt x="957" y="2516"/>
                  </a:lnTo>
                  <a:lnTo>
                    <a:pt x="561" y="2505"/>
                  </a:lnTo>
                  <a:lnTo>
                    <a:pt x="552" y="2423"/>
                  </a:lnTo>
                  <a:lnTo>
                    <a:pt x="534" y="1695"/>
                  </a:lnTo>
                  <a:lnTo>
                    <a:pt x="552" y="1430"/>
                  </a:lnTo>
                  <a:lnTo>
                    <a:pt x="571" y="1005"/>
                  </a:lnTo>
                  <a:lnTo>
                    <a:pt x="543" y="774"/>
                  </a:lnTo>
                  <a:lnTo>
                    <a:pt x="452" y="949"/>
                  </a:lnTo>
                  <a:lnTo>
                    <a:pt x="387" y="1742"/>
                  </a:lnTo>
                  <a:lnTo>
                    <a:pt x="396" y="2376"/>
                  </a:lnTo>
                  <a:lnTo>
                    <a:pt x="277" y="2470"/>
                  </a:lnTo>
                  <a:lnTo>
                    <a:pt x="0" y="2418"/>
                  </a:lnTo>
                  <a:lnTo>
                    <a:pt x="5" y="1917"/>
                  </a:lnTo>
                  <a:lnTo>
                    <a:pt x="40" y="1115"/>
                  </a:lnTo>
                  <a:lnTo>
                    <a:pt x="23" y="714"/>
                  </a:lnTo>
                  <a:lnTo>
                    <a:pt x="114" y="401"/>
                  </a:lnTo>
                  <a:lnTo>
                    <a:pt x="252"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3" name="Freeform 73"/>
            <p:cNvSpPr>
              <a:spLocks/>
            </p:cNvSpPr>
            <p:nvPr/>
          </p:nvSpPr>
          <p:spPr bwMode="auto">
            <a:xfrm>
              <a:off x="1808" y="2080"/>
              <a:ext cx="365" cy="2316"/>
            </a:xfrm>
            <a:custGeom>
              <a:avLst/>
              <a:gdLst/>
              <a:ahLst/>
              <a:cxnLst>
                <a:cxn ang="0">
                  <a:pos x="0" y="0"/>
                </a:cxn>
                <a:cxn ang="0">
                  <a:pos x="2" y="42"/>
                </a:cxn>
                <a:cxn ang="0">
                  <a:pos x="11" y="135"/>
                </a:cxn>
                <a:cxn ang="0">
                  <a:pos x="25" y="245"/>
                </a:cxn>
                <a:cxn ang="0">
                  <a:pos x="44" y="322"/>
                </a:cxn>
                <a:cxn ang="0">
                  <a:pos x="56" y="347"/>
                </a:cxn>
                <a:cxn ang="0">
                  <a:pos x="67" y="378"/>
                </a:cxn>
                <a:cxn ang="0">
                  <a:pos x="76" y="413"/>
                </a:cxn>
                <a:cxn ang="0">
                  <a:pos x="88" y="450"/>
                </a:cxn>
                <a:cxn ang="0">
                  <a:pos x="97" y="487"/>
                </a:cxn>
                <a:cxn ang="0">
                  <a:pos x="107" y="527"/>
                </a:cxn>
                <a:cxn ang="0">
                  <a:pos x="114" y="567"/>
                </a:cxn>
                <a:cxn ang="0">
                  <a:pos x="118" y="604"/>
                </a:cxn>
                <a:cxn ang="0">
                  <a:pos x="128" y="667"/>
                </a:cxn>
                <a:cxn ang="0">
                  <a:pos x="142" y="721"/>
                </a:cxn>
                <a:cxn ang="0">
                  <a:pos x="151" y="797"/>
                </a:cxn>
                <a:cxn ang="0">
                  <a:pos x="156" y="926"/>
                </a:cxn>
                <a:cxn ang="0">
                  <a:pos x="146" y="1122"/>
                </a:cxn>
                <a:cxn ang="0">
                  <a:pos x="128" y="1345"/>
                </a:cxn>
                <a:cxn ang="0">
                  <a:pos x="104" y="1553"/>
                </a:cxn>
                <a:cxn ang="0">
                  <a:pos x="90" y="1691"/>
                </a:cxn>
                <a:cxn ang="0">
                  <a:pos x="81" y="1837"/>
                </a:cxn>
                <a:cxn ang="0">
                  <a:pos x="69" y="2047"/>
                </a:cxn>
                <a:cxn ang="0">
                  <a:pos x="58" y="2234"/>
                </a:cxn>
                <a:cxn ang="0">
                  <a:pos x="53" y="2316"/>
                </a:cxn>
                <a:cxn ang="0">
                  <a:pos x="274" y="2299"/>
                </a:cxn>
                <a:cxn ang="0">
                  <a:pos x="277" y="2183"/>
                </a:cxn>
                <a:cxn ang="0">
                  <a:pos x="281" y="1919"/>
                </a:cxn>
                <a:cxn ang="0">
                  <a:pos x="286" y="1635"/>
                </a:cxn>
                <a:cxn ang="0">
                  <a:pos x="293" y="1450"/>
                </a:cxn>
                <a:cxn ang="0">
                  <a:pos x="298" y="1385"/>
                </a:cxn>
                <a:cxn ang="0">
                  <a:pos x="309" y="1292"/>
                </a:cxn>
                <a:cxn ang="0">
                  <a:pos x="321" y="1178"/>
                </a:cxn>
                <a:cxn ang="0">
                  <a:pos x="333" y="1056"/>
                </a:cxn>
                <a:cxn ang="0">
                  <a:pos x="344" y="940"/>
                </a:cxn>
                <a:cxn ang="0">
                  <a:pos x="356" y="844"/>
                </a:cxn>
                <a:cxn ang="0">
                  <a:pos x="363" y="777"/>
                </a:cxn>
                <a:cxn ang="0">
                  <a:pos x="365" y="751"/>
                </a:cxn>
                <a:cxn ang="0">
                  <a:pos x="274" y="371"/>
                </a:cxn>
                <a:cxn ang="0">
                  <a:pos x="237" y="19"/>
                </a:cxn>
                <a:cxn ang="0">
                  <a:pos x="0" y="0"/>
                </a:cxn>
              </a:cxnLst>
              <a:rect l="0" t="0" r="r" b="b"/>
              <a:pathLst>
                <a:path w="365" h="2316">
                  <a:moveTo>
                    <a:pt x="0" y="0"/>
                  </a:moveTo>
                  <a:lnTo>
                    <a:pt x="2" y="42"/>
                  </a:lnTo>
                  <a:lnTo>
                    <a:pt x="11" y="135"/>
                  </a:lnTo>
                  <a:lnTo>
                    <a:pt x="25" y="245"/>
                  </a:lnTo>
                  <a:lnTo>
                    <a:pt x="44" y="322"/>
                  </a:lnTo>
                  <a:lnTo>
                    <a:pt x="56" y="347"/>
                  </a:lnTo>
                  <a:lnTo>
                    <a:pt x="67" y="378"/>
                  </a:lnTo>
                  <a:lnTo>
                    <a:pt x="76" y="413"/>
                  </a:lnTo>
                  <a:lnTo>
                    <a:pt x="88" y="450"/>
                  </a:lnTo>
                  <a:lnTo>
                    <a:pt x="97" y="487"/>
                  </a:lnTo>
                  <a:lnTo>
                    <a:pt x="107" y="527"/>
                  </a:lnTo>
                  <a:lnTo>
                    <a:pt x="114" y="567"/>
                  </a:lnTo>
                  <a:lnTo>
                    <a:pt x="118" y="604"/>
                  </a:lnTo>
                  <a:lnTo>
                    <a:pt x="128" y="667"/>
                  </a:lnTo>
                  <a:lnTo>
                    <a:pt x="142" y="721"/>
                  </a:lnTo>
                  <a:lnTo>
                    <a:pt x="151" y="797"/>
                  </a:lnTo>
                  <a:lnTo>
                    <a:pt x="156" y="926"/>
                  </a:lnTo>
                  <a:lnTo>
                    <a:pt x="146" y="1122"/>
                  </a:lnTo>
                  <a:lnTo>
                    <a:pt x="128" y="1345"/>
                  </a:lnTo>
                  <a:lnTo>
                    <a:pt x="104" y="1553"/>
                  </a:lnTo>
                  <a:lnTo>
                    <a:pt x="90" y="1691"/>
                  </a:lnTo>
                  <a:lnTo>
                    <a:pt x="81" y="1837"/>
                  </a:lnTo>
                  <a:lnTo>
                    <a:pt x="69" y="2047"/>
                  </a:lnTo>
                  <a:lnTo>
                    <a:pt x="58" y="2234"/>
                  </a:lnTo>
                  <a:lnTo>
                    <a:pt x="53" y="2316"/>
                  </a:lnTo>
                  <a:lnTo>
                    <a:pt x="274" y="2299"/>
                  </a:lnTo>
                  <a:lnTo>
                    <a:pt x="277" y="2183"/>
                  </a:lnTo>
                  <a:lnTo>
                    <a:pt x="281" y="1919"/>
                  </a:lnTo>
                  <a:lnTo>
                    <a:pt x="286" y="1635"/>
                  </a:lnTo>
                  <a:lnTo>
                    <a:pt x="293" y="1450"/>
                  </a:lnTo>
                  <a:lnTo>
                    <a:pt x="298" y="1385"/>
                  </a:lnTo>
                  <a:lnTo>
                    <a:pt x="309" y="1292"/>
                  </a:lnTo>
                  <a:lnTo>
                    <a:pt x="321" y="1178"/>
                  </a:lnTo>
                  <a:lnTo>
                    <a:pt x="333" y="1056"/>
                  </a:lnTo>
                  <a:lnTo>
                    <a:pt x="344" y="940"/>
                  </a:lnTo>
                  <a:lnTo>
                    <a:pt x="356" y="844"/>
                  </a:lnTo>
                  <a:lnTo>
                    <a:pt x="363" y="777"/>
                  </a:lnTo>
                  <a:lnTo>
                    <a:pt x="365" y="751"/>
                  </a:lnTo>
                  <a:lnTo>
                    <a:pt x="274" y="371"/>
                  </a:lnTo>
                  <a:lnTo>
                    <a:pt x="237" y="19"/>
                  </a:lnTo>
                  <a:lnTo>
                    <a:pt x="0"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2" name="Freeform 72"/>
            <p:cNvSpPr>
              <a:spLocks/>
            </p:cNvSpPr>
            <p:nvPr/>
          </p:nvSpPr>
          <p:spPr bwMode="auto">
            <a:xfrm>
              <a:off x="1293" y="1875"/>
              <a:ext cx="722" cy="685"/>
            </a:xfrm>
            <a:custGeom>
              <a:avLst/>
              <a:gdLst/>
              <a:ahLst/>
              <a:cxnLst>
                <a:cxn ang="0">
                  <a:pos x="156" y="0"/>
                </a:cxn>
                <a:cxn ang="0">
                  <a:pos x="0" y="510"/>
                </a:cxn>
                <a:cxn ang="0">
                  <a:pos x="566" y="685"/>
                </a:cxn>
                <a:cxn ang="0">
                  <a:pos x="722" y="650"/>
                </a:cxn>
                <a:cxn ang="0">
                  <a:pos x="661" y="261"/>
                </a:cxn>
                <a:cxn ang="0">
                  <a:pos x="664" y="158"/>
                </a:cxn>
                <a:cxn ang="0">
                  <a:pos x="435" y="165"/>
                </a:cxn>
                <a:cxn ang="0">
                  <a:pos x="244" y="56"/>
                </a:cxn>
                <a:cxn ang="0">
                  <a:pos x="156" y="0"/>
                </a:cxn>
              </a:cxnLst>
              <a:rect l="0" t="0" r="r" b="b"/>
              <a:pathLst>
                <a:path w="722" h="685">
                  <a:moveTo>
                    <a:pt x="156" y="0"/>
                  </a:moveTo>
                  <a:lnTo>
                    <a:pt x="0" y="510"/>
                  </a:lnTo>
                  <a:lnTo>
                    <a:pt x="566" y="685"/>
                  </a:lnTo>
                  <a:lnTo>
                    <a:pt x="722" y="650"/>
                  </a:lnTo>
                  <a:lnTo>
                    <a:pt x="661" y="261"/>
                  </a:lnTo>
                  <a:lnTo>
                    <a:pt x="664" y="158"/>
                  </a:lnTo>
                  <a:lnTo>
                    <a:pt x="435" y="165"/>
                  </a:lnTo>
                  <a:lnTo>
                    <a:pt x="244" y="56"/>
                  </a:lnTo>
                  <a:lnTo>
                    <a:pt x="156"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1" name="Freeform 71"/>
            <p:cNvSpPr>
              <a:spLocks/>
            </p:cNvSpPr>
            <p:nvPr/>
          </p:nvSpPr>
          <p:spPr bwMode="auto">
            <a:xfrm>
              <a:off x="1770" y="2050"/>
              <a:ext cx="245" cy="513"/>
            </a:xfrm>
            <a:custGeom>
              <a:avLst/>
              <a:gdLst/>
              <a:ahLst/>
              <a:cxnLst>
                <a:cxn ang="0">
                  <a:pos x="0" y="0"/>
                </a:cxn>
                <a:cxn ang="0">
                  <a:pos x="7" y="35"/>
                </a:cxn>
                <a:cxn ang="0">
                  <a:pos x="24" y="114"/>
                </a:cxn>
                <a:cxn ang="0">
                  <a:pos x="40" y="207"/>
                </a:cxn>
                <a:cxn ang="0">
                  <a:pos x="52" y="273"/>
                </a:cxn>
                <a:cxn ang="0">
                  <a:pos x="56" y="333"/>
                </a:cxn>
                <a:cxn ang="0">
                  <a:pos x="61" y="412"/>
                </a:cxn>
                <a:cxn ang="0">
                  <a:pos x="61" y="482"/>
                </a:cxn>
                <a:cxn ang="0">
                  <a:pos x="61" y="513"/>
                </a:cxn>
                <a:cxn ang="0">
                  <a:pos x="152" y="513"/>
                </a:cxn>
                <a:cxn ang="0">
                  <a:pos x="245" y="475"/>
                </a:cxn>
                <a:cxn ang="0">
                  <a:pos x="201" y="256"/>
                </a:cxn>
                <a:cxn ang="0">
                  <a:pos x="189" y="58"/>
                </a:cxn>
                <a:cxn ang="0">
                  <a:pos x="0" y="0"/>
                </a:cxn>
              </a:cxnLst>
              <a:rect l="0" t="0" r="r" b="b"/>
              <a:pathLst>
                <a:path w="245" h="513">
                  <a:moveTo>
                    <a:pt x="0" y="0"/>
                  </a:moveTo>
                  <a:lnTo>
                    <a:pt x="7" y="35"/>
                  </a:lnTo>
                  <a:lnTo>
                    <a:pt x="24" y="114"/>
                  </a:lnTo>
                  <a:lnTo>
                    <a:pt x="40" y="207"/>
                  </a:lnTo>
                  <a:lnTo>
                    <a:pt x="52" y="273"/>
                  </a:lnTo>
                  <a:lnTo>
                    <a:pt x="56" y="333"/>
                  </a:lnTo>
                  <a:lnTo>
                    <a:pt x="61" y="412"/>
                  </a:lnTo>
                  <a:lnTo>
                    <a:pt x="61" y="482"/>
                  </a:lnTo>
                  <a:lnTo>
                    <a:pt x="61" y="513"/>
                  </a:lnTo>
                  <a:lnTo>
                    <a:pt x="152" y="513"/>
                  </a:lnTo>
                  <a:lnTo>
                    <a:pt x="245" y="475"/>
                  </a:lnTo>
                  <a:lnTo>
                    <a:pt x="201" y="256"/>
                  </a:lnTo>
                  <a:lnTo>
                    <a:pt x="189" y="58"/>
                  </a:lnTo>
                  <a:lnTo>
                    <a:pt x="0" y="0"/>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90" name="Freeform 70"/>
            <p:cNvSpPr>
              <a:spLocks/>
            </p:cNvSpPr>
            <p:nvPr/>
          </p:nvSpPr>
          <p:spPr bwMode="auto">
            <a:xfrm>
              <a:off x="1118" y="1837"/>
              <a:ext cx="1090" cy="2575"/>
            </a:xfrm>
            <a:custGeom>
              <a:avLst/>
              <a:gdLst/>
              <a:ahLst/>
              <a:cxnLst>
                <a:cxn ang="0">
                  <a:pos x="240" y="59"/>
                </a:cxn>
                <a:cxn ang="0">
                  <a:pos x="177" y="241"/>
                </a:cxn>
                <a:cxn ang="0">
                  <a:pos x="84" y="465"/>
                </a:cxn>
                <a:cxn ang="0">
                  <a:pos x="42" y="590"/>
                </a:cxn>
                <a:cxn ang="0">
                  <a:pos x="14" y="917"/>
                </a:cxn>
                <a:cxn ang="0">
                  <a:pos x="2" y="1943"/>
                </a:cxn>
                <a:cxn ang="0">
                  <a:pos x="5" y="2465"/>
                </a:cxn>
                <a:cxn ang="0">
                  <a:pos x="40" y="2482"/>
                </a:cxn>
                <a:cxn ang="0">
                  <a:pos x="198" y="2496"/>
                </a:cxn>
                <a:cxn ang="0">
                  <a:pos x="338" y="2517"/>
                </a:cxn>
                <a:cxn ang="0">
                  <a:pos x="431" y="2444"/>
                </a:cxn>
                <a:cxn ang="0">
                  <a:pos x="450" y="1742"/>
                </a:cxn>
                <a:cxn ang="0">
                  <a:pos x="485" y="1379"/>
                </a:cxn>
                <a:cxn ang="0">
                  <a:pos x="513" y="889"/>
                </a:cxn>
                <a:cxn ang="0">
                  <a:pos x="531" y="1143"/>
                </a:cxn>
                <a:cxn ang="0">
                  <a:pos x="531" y="1738"/>
                </a:cxn>
                <a:cxn ang="0">
                  <a:pos x="515" y="2463"/>
                </a:cxn>
                <a:cxn ang="0">
                  <a:pos x="538" y="2526"/>
                </a:cxn>
                <a:cxn ang="0">
                  <a:pos x="666" y="2540"/>
                </a:cxn>
                <a:cxn ang="0">
                  <a:pos x="909" y="2568"/>
                </a:cxn>
                <a:cxn ang="0">
                  <a:pos x="988" y="2447"/>
                </a:cxn>
                <a:cxn ang="0">
                  <a:pos x="978" y="2160"/>
                </a:cxn>
                <a:cxn ang="0">
                  <a:pos x="1030" y="1591"/>
                </a:cxn>
                <a:cxn ang="0">
                  <a:pos x="1088" y="940"/>
                </a:cxn>
                <a:cxn ang="0">
                  <a:pos x="992" y="602"/>
                </a:cxn>
                <a:cxn ang="0">
                  <a:pos x="950" y="187"/>
                </a:cxn>
                <a:cxn ang="0">
                  <a:pos x="918" y="486"/>
                </a:cxn>
                <a:cxn ang="0">
                  <a:pos x="992" y="826"/>
                </a:cxn>
                <a:cxn ang="0">
                  <a:pos x="974" y="1386"/>
                </a:cxn>
                <a:cxn ang="0">
                  <a:pos x="950" y="1927"/>
                </a:cxn>
                <a:cxn ang="0">
                  <a:pos x="918" y="2328"/>
                </a:cxn>
                <a:cxn ang="0">
                  <a:pos x="911" y="2514"/>
                </a:cxn>
                <a:cxn ang="0">
                  <a:pos x="694" y="2491"/>
                </a:cxn>
                <a:cxn ang="0">
                  <a:pos x="608" y="2493"/>
                </a:cxn>
                <a:cxn ang="0">
                  <a:pos x="601" y="2496"/>
                </a:cxn>
                <a:cxn ang="0">
                  <a:pos x="592" y="2451"/>
                </a:cxn>
                <a:cxn ang="0">
                  <a:pos x="573" y="2419"/>
                </a:cxn>
                <a:cxn ang="0">
                  <a:pos x="594" y="1717"/>
                </a:cxn>
                <a:cxn ang="0">
                  <a:pos x="606" y="1150"/>
                </a:cxn>
                <a:cxn ang="0">
                  <a:pos x="568" y="735"/>
                </a:cxn>
                <a:cxn ang="0">
                  <a:pos x="447" y="863"/>
                </a:cxn>
                <a:cxn ang="0">
                  <a:pos x="410" y="1374"/>
                </a:cxn>
                <a:cxn ang="0">
                  <a:pos x="377" y="1738"/>
                </a:cxn>
                <a:cxn ang="0">
                  <a:pos x="357" y="2423"/>
                </a:cxn>
                <a:cxn ang="0">
                  <a:pos x="275" y="2456"/>
                </a:cxn>
                <a:cxn ang="0">
                  <a:pos x="149" y="2447"/>
                </a:cxn>
                <a:cxn ang="0">
                  <a:pos x="56" y="2440"/>
                </a:cxn>
                <a:cxn ang="0">
                  <a:pos x="51" y="1831"/>
                </a:cxn>
                <a:cxn ang="0">
                  <a:pos x="61" y="870"/>
                </a:cxn>
                <a:cxn ang="0">
                  <a:pos x="119" y="593"/>
                </a:cxn>
                <a:cxn ang="0">
                  <a:pos x="168" y="399"/>
                </a:cxn>
                <a:cxn ang="0">
                  <a:pos x="242" y="194"/>
                </a:cxn>
                <a:cxn ang="0">
                  <a:pos x="301" y="66"/>
                </a:cxn>
              </a:cxnLst>
              <a:rect l="0" t="0" r="r" b="b"/>
              <a:pathLst>
                <a:path w="1090" h="2575">
                  <a:moveTo>
                    <a:pt x="287" y="0"/>
                  </a:moveTo>
                  <a:lnTo>
                    <a:pt x="282" y="3"/>
                  </a:lnTo>
                  <a:lnTo>
                    <a:pt x="275" y="10"/>
                  </a:lnTo>
                  <a:lnTo>
                    <a:pt x="266" y="21"/>
                  </a:lnTo>
                  <a:lnTo>
                    <a:pt x="254" y="38"/>
                  </a:lnTo>
                  <a:lnTo>
                    <a:pt x="240" y="59"/>
                  </a:lnTo>
                  <a:lnTo>
                    <a:pt x="228" y="87"/>
                  </a:lnTo>
                  <a:lnTo>
                    <a:pt x="214" y="119"/>
                  </a:lnTo>
                  <a:lnTo>
                    <a:pt x="203" y="159"/>
                  </a:lnTo>
                  <a:lnTo>
                    <a:pt x="196" y="182"/>
                  </a:lnTo>
                  <a:lnTo>
                    <a:pt x="186" y="210"/>
                  </a:lnTo>
                  <a:lnTo>
                    <a:pt x="177" y="241"/>
                  </a:lnTo>
                  <a:lnTo>
                    <a:pt x="165" y="273"/>
                  </a:lnTo>
                  <a:lnTo>
                    <a:pt x="152" y="306"/>
                  </a:lnTo>
                  <a:lnTo>
                    <a:pt x="138" y="339"/>
                  </a:lnTo>
                  <a:lnTo>
                    <a:pt x="124" y="371"/>
                  </a:lnTo>
                  <a:lnTo>
                    <a:pt x="110" y="404"/>
                  </a:lnTo>
                  <a:lnTo>
                    <a:pt x="84" y="465"/>
                  </a:lnTo>
                  <a:lnTo>
                    <a:pt x="68" y="509"/>
                  </a:lnTo>
                  <a:lnTo>
                    <a:pt x="56" y="539"/>
                  </a:lnTo>
                  <a:lnTo>
                    <a:pt x="51" y="558"/>
                  </a:lnTo>
                  <a:lnTo>
                    <a:pt x="49" y="567"/>
                  </a:lnTo>
                  <a:lnTo>
                    <a:pt x="47" y="576"/>
                  </a:lnTo>
                  <a:lnTo>
                    <a:pt x="42" y="590"/>
                  </a:lnTo>
                  <a:lnTo>
                    <a:pt x="37" y="602"/>
                  </a:lnTo>
                  <a:lnTo>
                    <a:pt x="23" y="646"/>
                  </a:lnTo>
                  <a:lnTo>
                    <a:pt x="9" y="700"/>
                  </a:lnTo>
                  <a:lnTo>
                    <a:pt x="2" y="756"/>
                  </a:lnTo>
                  <a:lnTo>
                    <a:pt x="5" y="812"/>
                  </a:lnTo>
                  <a:lnTo>
                    <a:pt x="14" y="917"/>
                  </a:lnTo>
                  <a:lnTo>
                    <a:pt x="19" y="1078"/>
                  </a:lnTo>
                  <a:lnTo>
                    <a:pt x="19" y="1264"/>
                  </a:lnTo>
                  <a:lnTo>
                    <a:pt x="14" y="1446"/>
                  </a:lnTo>
                  <a:lnTo>
                    <a:pt x="5" y="1607"/>
                  </a:lnTo>
                  <a:lnTo>
                    <a:pt x="0" y="1777"/>
                  </a:lnTo>
                  <a:lnTo>
                    <a:pt x="2" y="1943"/>
                  </a:lnTo>
                  <a:lnTo>
                    <a:pt x="12" y="2094"/>
                  </a:lnTo>
                  <a:lnTo>
                    <a:pt x="19" y="2220"/>
                  </a:lnTo>
                  <a:lnTo>
                    <a:pt x="16" y="2332"/>
                  </a:lnTo>
                  <a:lnTo>
                    <a:pt x="9" y="2412"/>
                  </a:lnTo>
                  <a:lnTo>
                    <a:pt x="7" y="2444"/>
                  </a:lnTo>
                  <a:lnTo>
                    <a:pt x="5" y="2465"/>
                  </a:lnTo>
                  <a:lnTo>
                    <a:pt x="7" y="2468"/>
                  </a:lnTo>
                  <a:lnTo>
                    <a:pt x="14" y="2472"/>
                  </a:lnTo>
                  <a:lnTo>
                    <a:pt x="21" y="2477"/>
                  </a:lnTo>
                  <a:lnTo>
                    <a:pt x="23" y="2479"/>
                  </a:lnTo>
                  <a:lnTo>
                    <a:pt x="28" y="2479"/>
                  </a:lnTo>
                  <a:lnTo>
                    <a:pt x="40" y="2482"/>
                  </a:lnTo>
                  <a:lnTo>
                    <a:pt x="56" y="2484"/>
                  </a:lnTo>
                  <a:lnTo>
                    <a:pt x="79" y="2486"/>
                  </a:lnTo>
                  <a:lnTo>
                    <a:pt x="105" y="2489"/>
                  </a:lnTo>
                  <a:lnTo>
                    <a:pt x="133" y="2491"/>
                  </a:lnTo>
                  <a:lnTo>
                    <a:pt x="165" y="2493"/>
                  </a:lnTo>
                  <a:lnTo>
                    <a:pt x="198" y="2496"/>
                  </a:lnTo>
                  <a:lnTo>
                    <a:pt x="228" y="2498"/>
                  </a:lnTo>
                  <a:lnTo>
                    <a:pt x="256" y="2503"/>
                  </a:lnTo>
                  <a:lnTo>
                    <a:pt x="280" y="2510"/>
                  </a:lnTo>
                  <a:lnTo>
                    <a:pt x="301" y="2512"/>
                  </a:lnTo>
                  <a:lnTo>
                    <a:pt x="319" y="2517"/>
                  </a:lnTo>
                  <a:lnTo>
                    <a:pt x="338" y="2517"/>
                  </a:lnTo>
                  <a:lnTo>
                    <a:pt x="354" y="2512"/>
                  </a:lnTo>
                  <a:lnTo>
                    <a:pt x="368" y="2503"/>
                  </a:lnTo>
                  <a:lnTo>
                    <a:pt x="391" y="2482"/>
                  </a:lnTo>
                  <a:lnTo>
                    <a:pt x="412" y="2463"/>
                  </a:lnTo>
                  <a:lnTo>
                    <a:pt x="426" y="2449"/>
                  </a:lnTo>
                  <a:lnTo>
                    <a:pt x="431" y="2444"/>
                  </a:lnTo>
                  <a:lnTo>
                    <a:pt x="443" y="2433"/>
                  </a:lnTo>
                  <a:lnTo>
                    <a:pt x="443" y="2419"/>
                  </a:lnTo>
                  <a:lnTo>
                    <a:pt x="443" y="2335"/>
                  </a:lnTo>
                  <a:lnTo>
                    <a:pt x="443" y="2141"/>
                  </a:lnTo>
                  <a:lnTo>
                    <a:pt x="443" y="1917"/>
                  </a:lnTo>
                  <a:lnTo>
                    <a:pt x="450" y="1742"/>
                  </a:lnTo>
                  <a:lnTo>
                    <a:pt x="454" y="1696"/>
                  </a:lnTo>
                  <a:lnTo>
                    <a:pt x="459" y="1647"/>
                  </a:lnTo>
                  <a:lnTo>
                    <a:pt x="464" y="1600"/>
                  </a:lnTo>
                  <a:lnTo>
                    <a:pt x="468" y="1551"/>
                  </a:lnTo>
                  <a:lnTo>
                    <a:pt x="478" y="1463"/>
                  </a:lnTo>
                  <a:lnTo>
                    <a:pt x="485" y="1379"/>
                  </a:lnTo>
                  <a:lnTo>
                    <a:pt x="489" y="1304"/>
                  </a:lnTo>
                  <a:lnTo>
                    <a:pt x="489" y="1236"/>
                  </a:lnTo>
                  <a:lnTo>
                    <a:pt x="492" y="1131"/>
                  </a:lnTo>
                  <a:lnTo>
                    <a:pt x="501" y="1017"/>
                  </a:lnTo>
                  <a:lnTo>
                    <a:pt x="508" y="926"/>
                  </a:lnTo>
                  <a:lnTo>
                    <a:pt x="513" y="889"/>
                  </a:lnTo>
                  <a:lnTo>
                    <a:pt x="531" y="863"/>
                  </a:lnTo>
                  <a:lnTo>
                    <a:pt x="538" y="1059"/>
                  </a:lnTo>
                  <a:lnTo>
                    <a:pt x="538" y="1071"/>
                  </a:lnTo>
                  <a:lnTo>
                    <a:pt x="538" y="1089"/>
                  </a:lnTo>
                  <a:lnTo>
                    <a:pt x="534" y="1115"/>
                  </a:lnTo>
                  <a:lnTo>
                    <a:pt x="531" y="1143"/>
                  </a:lnTo>
                  <a:lnTo>
                    <a:pt x="524" y="1234"/>
                  </a:lnTo>
                  <a:lnTo>
                    <a:pt x="515" y="1339"/>
                  </a:lnTo>
                  <a:lnTo>
                    <a:pt x="513" y="1446"/>
                  </a:lnTo>
                  <a:lnTo>
                    <a:pt x="520" y="1544"/>
                  </a:lnTo>
                  <a:lnTo>
                    <a:pt x="527" y="1621"/>
                  </a:lnTo>
                  <a:lnTo>
                    <a:pt x="531" y="1738"/>
                  </a:lnTo>
                  <a:lnTo>
                    <a:pt x="534" y="1873"/>
                  </a:lnTo>
                  <a:lnTo>
                    <a:pt x="529" y="2011"/>
                  </a:lnTo>
                  <a:lnTo>
                    <a:pt x="515" y="2225"/>
                  </a:lnTo>
                  <a:lnTo>
                    <a:pt x="503" y="2356"/>
                  </a:lnTo>
                  <a:lnTo>
                    <a:pt x="503" y="2428"/>
                  </a:lnTo>
                  <a:lnTo>
                    <a:pt x="515" y="2463"/>
                  </a:lnTo>
                  <a:lnTo>
                    <a:pt x="520" y="2468"/>
                  </a:lnTo>
                  <a:lnTo>
                    <a:pt x="522" y="2475"/>
                  </a:lnTo>
                  <a:lnTo>
                    <a:pt x="524" y="2482"/>
                  </a:lnTo>
                  <a:lnTo>
                    <a:pt x="524" y="2491"/>
                  </a:lnTo>
                  <a:lnTo>
                    <a:pt x="529" y="2512"/>
                  </a:lnTo>
                  <a:lnTo>
                    <a:pt x="538" y="2526"/>
                  </a:lnTo>
                  <a:lnTo>
                    <a:pt x="550" y="2535"/>
                  </a:lnTo>
                  <a:lnTo>
                    <a:pt x="564" y="2540"/>
                  </a:lnTo>
                  <a:lnTo>
                    <a:pt x="582" y="2540"/>
                  </a:lnTo>
                  <a:lnTo>
                    <a:pt x="606" y="2542"/>
                  </a:lnTo>
                  <a:lnTo>
                    <a:pt x="634" y="2540"/>
                  </a:lnTo>
                  <a:lnTo>
                    <a:pt x="666" y="2540"/>
                  </a:lnTo>
                  <a:lnTo>
                    <a:pt x="718" y="2542"/>
                  </a:lnTo>
                  <a:lnTo>
                    <a:pt x="764" y="2547"/>
                  </a:lnTo>
                  <a:lnTo>
                    <a:pt x="811" y="2552"/>
                  </a:lnTo>
                  <a:lnTo>
                    <a:pt x="850" y="2556"/>
                  </a:lnTo>
                  <a:lnTo>
                    <a:pt x="883" y="2563"/>
                  </a:lnTo>
                  <a:lnTo>
                    <a:pt x="909" y="2568"/>
                  </a:lnTo>
                  <a:lnTo>
                    <a:pt x="925" y="2573"/>
                  </a:lnTo>
                  <a:lnTo>
                    <a:pt x="932" y="2575"/>
                  </a:lnTo>
                  <a:lnTo>
                    <a:pt x="1006" y="2559"/>
                  </a:lnTo>
                  <a:lnTo>
                    <a:pt x="988" y="2500"/>
                  </a:lnTo>
                  <a:lnTo>
                    <a:pt x="988" y="2484"/>
                  </a:lnTo>
                  <a:lnTo>
                    <a:pt x="988" y="2447"/>
                  </a:lnTo>
                  <a:lnTo>
                    <a:pt x="990" y="2393"/>
                  </a:lnTo>
                  <a:lnTo>
                    <a:pt x="992" y="2332"/>
                  </a:lnTo>
                  <a:lnTo>
                    <a:pt x="990" y="2302"/>
                  </a:lnTo>
                  <a:lnTo>
                    <a:pt x="985" y="2260"/>
                  </a:lnTo>
                  <a:lnTo>
                    <a:pt x="978" y="2209"/>
                  </a:lnTo>
                  <a:lnTo>
                    <a:pt x="978" y="2160"/>
                  </a:lnTo>
                  <a:lnTo>
                    <a:pt x="988" y="2050"/>
                  </a:lnTo>
                  <a:lnTo>
                    <a:pt x="999" y="1945"/>
                  </a:lnTo>
                  <a:lnTo>
                    <a:pt x="1009" y="1843"/>
                  </a:lnTo>
                  <a:lnTo>
                    <a:pt x="1016" y="1740"/>
                  </a:lnTo>
                  <a:lnTo>
                    <a:pt x="1020" y="1672"/>
                  </a:lnTo>
                  <a:lnTo>
                    <a:pt x="1030" y="1591"/>
                  </a:lnTo>
                  <a:lnTo>
                    <a:pt x="1039" y="1500"/>
                  </a:lnTo>
                  <a:lnTo>
                    <a:pt x="1048" y="1414"/>
                  </a:lnTo>
                  <a:lnTo>
                    <a:pt x="1065" y="1278"/>
                  </a:lnTo>
                  <a:lnTo>
                    <a:pt x="1081" y="1145"/>
                  </a:lnTo>
                  <a:lnTo>
                    <a:pt x="1090" y="1026"/>
                  </a:lnTo>
                  <a:lnTo>
                    <a:pt x="1088" y="940"/>
                  </a:lnTo>
                  <a:lnTo>
                    <a:pt x="1079" y="884"/>
                  </a:lnTo>
                  <a:lnTo>
                    <a:pt x="1062" y="831"/>
                  </a:lnTo>
                  <a:lnTo>
                    <a:pt x="1046" y="777"/>
                  </a:lnTo>
                  <a:lnTo>
                    <a:pt x="1030" y="716"/>
                  </a:lnTo>
                  <a:lnTo>
                    <a:pt x="1011" y="656"/>
                  </a:lnTo>
                  <a:lnTo>
                    <a:pt x="992" y="602"/>
                  </a:lnTo>
                  <a:lnTo>
                    <a:pt x="978" y="555"/>
                  </a:lnTo>
                  <a:lnTo>
                    <a:pt x="969" y="518"/>
                  </a:lnTo>
                  <a:lnTo>
                    <a:pt x="962" y="430"/>
                  </a:lnTo>
                  <a:lnTo>
                    <a:pt x="957" y="320"/>
                  </a:lnTo>
                  <a:lnTo>
                    <a:pt x="953" y="227"/>
                  </a:lnTo>
                  <a:lnTo>
                    <a:pt x="950" y="187"/>
                  </a:lnTo>
                  <a:lnTo>
                    <a:pt x="890" y="250"/>
                  </a:lnTo>
                  <a:lnTo>
                    <a:pt x="892" y="273"/>
                  </a:lnTo>
                  <a:lnTo>
                    <a:pt x="902" y="334"/>
                  </a:lnTo>
                  <a:lnTo>
                    <a:pt x="909" y="411"/>
                  </a:lnTo>
                  <a:lnTo>
                    <a:pt x="918" y="486"/>
                  </a:lnTo>
                  <a:lnTo>
                    <a:pt x="925" y="525"/>
                  </a:lnTo>
                  <a:lnTo>
                    <a:pt x="934" y="574"/>
                  </a:lnTo>
                  <a:lnTo>
                    <a:pt x="948" y="630"/>
                  </a:lnTo>
                  <a:lnTo>
                    <a:pt x="962" y="693"/>
                  </a:lnTo>
                  <a:lnTo>
                    <a:pt x="978" y="758"/>
                  </a:lnTo>
                  <a:lnTo>
                    <a:pt x="992" y="826"/>
                  </a:lnTo>
                  <a:lnTo>
                    <a:pt x="1006" y="891"/>
                  </a:lnTo>
                  <a:lnTo>
                    <a:pt x="1016" y="950"/>
                  </a:lnTo>
                  <a:lnTo>
                    <a:pt x="1016" y="1029"/>
                  </a:lnTo>
                  <a:lnTo>
                    <a:pt x="1006" y="1136"/>
                  </a:lnTo>
                  <a:lnTo>
                    <a:pt x="988" y="1260"/>
                  </a:lnTo>
                  <a:lnTo>
                    <a:pt x="974" y="1386"/>
                  </a:lnTo>
                  <a:lnTo>
                    <a:pt x="967" y="1467"/>
                  </a:lnTo>
                  <a:lnTo>
                    <a:pt x="967" y="1544"/>
                  </a:lnTo>
                  <a:lnTo>
                    <a:pt x="964" y="1612"/>
                  </a:lnTo>
                  <a:lnTo>
                    <a:pt x="964" y="1675"/>
                  </a:lnTo>
                  <a:lnTo>
                    <a:pt x="960" y="1791"/>
                  </a:lnTo>
                  <a:lnTo>
                    <a:pt x="950" y="1927"/>
                  </a:lnTo>
                  <a:lnTo>
                    <a:pt x="939" y="2064"/>
                  </a:lnTo>
                  <a:lnTo>
                    <a:pt x="930" y="2188"/>
                  </a:lnTo>
                  <a:lnTo>
                    <a:pt x="927" y="2232"/>
                  </a:lnTo>
                  <a:lnTo>
                    <a:pt x="923" y="2272"/>
                  </a:lnTo>
                  <a:lnTo>
                    <a:pt x="920" y="2302"/>
                  </a:lnTo>
                  <a:lnTo>
                    <a:pt x="918" y="2328"/>
                  </a:lnTo>
                  <a:lnTo>
                    <a:pt x="918" y="2372"/>
                  </a:lnTo>
                  <a:lnTo>
                    <a:pt x="920" y="2416"/>
                  </a:lnTo>
                  <a:lnTo>
                    <a:pt x="925" y="2463"/>
                  </a:lnTo>
                  <a:lnTo>
                    <a:pt x="927" y="2505"/>
                  </a:lnTo>
                  <a:lnTo>
                    <a:pt x="923" y="2512"/>
                  </a:lnTo>
                  <a:lnTo>
                    <a:pt x="911" y="2514"/>
                  </a:lnTo>
                  <a:lnTo>
                    <a:pt x="892" y="2514"/>
                  </a:lnTo>
                  <a:lnTo>
                    <a:pt x="864" y="2510"/>
                  </a:lnTo>
                  <a:lnTo>
                    <a:pt x="832" y="2505"/>
                  </a:lnTo>
                  <a:lnTo>
                    <a:pt x="792" y="2498"/>
                  </a:lnTo>
                  <a:lnTo>
                    <a:pt x="746" y="2493"/>
                  </a:lnTo>
                  <a:lnTo>
                    <a:pt x="694" y="2491"/>
                  </a:lnTo>
                  <a:lnTo>
                    <a:pt x="676" y="2491"/>
                  </a:lnTo>
                  <a:lnTo>
                    <a:pt x="657" y="2491"/>
                  </a:lnTo>
                  <a:lnTo>
                    <a:pt x="641" y="2491"/>
                  </a:lnTo>
                  <a:lnTo>
                    <a:pt x="627" y="2491"/>
                  </a:lnTo>
                  <a:lnTo>
                    <a:pt x="615" y="2493"/>
                  </a:lnTo>
                  <a:lnTo>
                    <a:pt x="608" y="2493"/>
                  </a:lnTo>
                  <a:lnTo>
                    <a:pt x="601" y="2493"/>
                  </a:lnTo>
                  <a:lnTo>
                    <a:pt x="599" y="2493"/>
                  </a:lnTo>
                  <a:lnTo>
                    <a:pt x="601" y="2493"/>
                  </a:lnTo>
                  <a:lnTo>
                    <a:pt x="601" y="2496"/>
                  </a:lnTo>
                  <a:lnTo>
                    <a:pt x="599" y="2493"/>
                  </a:lnTo>
                  <a:lnTo>
                    <a:pt x="599" y="2489"/>
                  </a:lnTo>
                  <a:lnTo>
                    <a:pt x="599" y="2486"/>
                  </a:lnTo>
                  <a:lnTo>
                    <a:pt x="599" y="2482"/>
                  </a:lnTo>
                  <a:lnTo>
                    <a:pt x="596" y="2468"/>
                  </a:lnTo>
                  <a:lnTo>
                    <a:pt x="592" y="2451"/>
                  </a:lnTo>
                  <a:lnTo>
                    <a:pt x="585" y="2433"/>
                  </a:lnTo>
                  <a:lnTo>
                    <a:pt x="571" y="2414"/>
                  </a:lnTo>
                  <a:lnTo>
                    <a:pt x="573" y="2416"/>
                  </a:lnTo>
                  <a:lnTo>
                    <a:pt x="573" y="2419"/>
                  </a:lnTo>
                  <a:lnTo>
                    <a:pt x="568" y="2360"/>
                  </a:lnTo>
                  <a:lnTo>
                    <a:pt x="568" y="2251"/>
                  </a:lnTo>
                  <a:lnTo>
                    <a:pt x="575" y="2118"/>
                  </a:lnTo>
                  <a:lnTo>
                    <a:pt x="582" y="1985"/>
                  </a:lnTo>
                  <a:lnTo>
                    <a:pt x="589" y="1845"/>
                  </a:lnTo>
                  <a:lnTo>
                    <a:pt x="594" y="1717"/>
                  </a:lnTo>
                  <a:lnTo>
                    <a:pt x="596" y="1612"/>
                  </a:lnTo>
                  <a:lnTo>
                    <a:pt x="592" y="1535"/>
                  </a:lnTo>
                  <a:lnTo>
                    <a:pt x="587" y="1442"/>
                  </a:lnTo>
                  <a:lnTo>
                    <a:pt x="589" y="1339"/>
                  </a:lnTo>
                  <a:lnTo>
                    <a:pt x="596" y="1239"/>
                  </a:lnTo>
                  <a:lnTo>
                    <a:pt x="606" y="1150"/>
                  </a:lnTo>
                  <a:lnTo>
                    <a:pt x="608" y="1115"/>
                  </a:lnTo>
                  <a:lnTo>
                    <a:pt x="610" y="1089"/>
                  </a:lnTo>
                  <a:lnTo>
                    <a:pt x="613" y="1071"/>
                  </a:lnTo>
                  <a:lnTo>
                    <a:pt x="613" y="1057"/>
                  </a:lnTo>
                  <a:lnTo>
                    <a:pt x="587" y="796"/>
                  </a:lnTo>
                  <a:lnTo>
                    <a:pt x="568" y="735"/>
                  </a:lnTo>
                  <a:lnTo>
                    <a:pt x="566" y="728"/>
                  </a:lnTo>
                  <a:lnTo>
                    <a:pt x="564" y="709"/>
                  </a:lnTo>
                  <a:lnTo>
                    <a:pt x="561" y="691"/>
                  </a:lnTo>
                  <a:lnTo>
                    <a:pt x="559" y="684"/>
                  </a:lnTo>
                  <a:lnTo>
                    <a:pt x="501" y="793"/>
                  </a:lnTo>
                  <a:lnTo>
                    <a:pt x="447" y="863"/>
                  </a:lnTo>
                  <a:lnTo>
                    <a:pt x="440" y="908"/>
                  </a:lnTo>
                  <a:lnTo>
                    <a:pt x="429" y="1008"/>
                  </a:lnTo>
                  <a:lnTo>
                    <a:pt x="419" y="1129"/>
                  </a:lnTo>
                  <a:lnTo>
                    <a:pt x="415" y="1239"/>
                  </a:lnTo>
                  <a:lnTo>
                    <a:pt x="415" y="1302"/>
                  </a:lnTo>
                  <a:lnTo>
                    <a:pt x="410" y="1374"/>
                  </a:lnTo>
                  <a:lnTo>
                    <a:pt x="403" y="1458"/>
                  </a:lnTo>
                  <a:lnTo>
                    <a:pt x="394" y="1544"/>
                  </a:lnTo>
                  <a:lnTo>
                    <a:pt x="389" y="1593"/>
                  </a:lnTo>
                  <a:lnTo>
                    <a:pt x="384" y="1640"/>
                  </a:lnTo>
                  <a:lnTo>
                    <a:pt x="380" y="1689"/>
                  </a:lnTo>
                  <a:lnTo>
                    <a:pt x="377" y="1738"/>
                  </a:lnTo>
                  <a:lnTo>
                    <a:pt x="370" y="1913"/>
                  </a:lnTo>
                  <a:lnTo>
                    <a:pt x="368" y="2134"/>
                  </a:lnTo>
                  <a:lnTo>
                    <a:pt x="368" y="2328"/>
                  </a:lnTo>
                  <a:lnTo>
                    <a:pt x="368" y="2419"/>
                  </a:lnTo>
                  <a:lnTo>
                    <a:pt x="366" y="2419"/>
                  </a:lnTo>
                  <a:lnTo>
                    <a:pt x="357" y="2423"/>
                  </a:lnTo>
                  <a:lnTo>
                    <a:pt x="340" y="2430"/>
                  </a:lnTo>
                  <a:lnTo>
                    <a:pt x="322" y="2447"/>
                  </a:lnTo>
                  <a:lnTo>
                    <a:pt x="312" y="2451"/>
                  </a:lnTo>
                  <a:lnTo>
                    <a:pt x="303" y="2454"/>
                  </a:lnTo>
                  <a:lnTo>
                    <a:pt x="289" y="2456"/>
                  </a:lnTo>
                  <a:lnTo>
                    <a:pt x="275" y="2456"/>
                  </a:lnTo>
                  <a:lnTo>
                    <a:pt x="256" y="2454"/>
                  </a:lnTo>
                  <a:lnTo>
                    <a:pt x="235" y="2454"/>
                  </a:lnTo>
                  <a:lnTo>
                    <a:pt x="212" y="2451"/>
                  </a:lnTo>
                  <a:lnTo>
                    <a:pt x="186" y="2449"/>
                  </a:lnTo>
                  <a:lnTo>
                    <a:pt x="168" y="2447"/>
                  </a:lnTo>
                  <a:lnTo>
                    <a:pt x="149" y="2447"/>
                  </a:lnTo>
                  <a:lnTo>
                    <a:pt x="131" y="2447"/>
                  </a:lnTo>
                  <a:lnTo>
                    <a:pt x="114" y="2447"/>
                  </a:lnTo>
                  <a:lnTo>
                    <a:pt x="96" y="2447"/>
                  </a:lnTo>
                  <a:lnTo>
                    <a:pt x="82" y="2447"/>
                  </a:lnTo>
                  <a:lnTo>
                    <a:pt x="68" y="2444"/>
                  </a:lnTo>
                  <a:lnTo>
                    <a:pt x="56" y="2440"/>
                  </a:lnTo>
                  <a:lnTo>
                    <a:pt x="54" y="2414"/>
                  </a:lnTo>
                  <a:lnTo>
                    <a:pt x="56" y="2349"/>
                  </a:lnTo>
                  <a:lnTo>
                    <a:pt x="58" y="2253"/>
                  </a:lnTo>
                  <a:lnTo>
                    <a:pt x="51" y="2132"/>
                  </a:lnTo>
                  <a:lnTo>
                    <a:pt x="44" y="1987"/>
                  </a:lnTo>
                  <a:lnTo>
                    <a:pt x="51" y="1831"/>
                  </a:lnTo>
                  <a:lnTo>
                    <a:pt x="61" y="1675"/>
                  </a:lnTo>
                  <a:lnTo>
                    <a:pt x="70" y="1528"/>
                  </a:lnTo>
                  <a:lnTo>
                    <a:pt x="77" y="1348"/>
                  </a:lnTo>
                  <a:lnTo>
                    <a:pt x="77" y="1157"/>
                  </a:lnTo>
                  <a:lnTo>
                    <a:pt x="72" y="987"/>
                  </a:lnTo>
                  <a:lnTo>
                    <a:pt x="61" y="870"/>
                  </a:lnTo>
                  <a:lnTo>
                    <a:pt x="61" y="814"/>
                  </a:lnTo>
                  <a:lnTo>
                    <a:pt x="75" y="744"/>
                  </a:lnTo>
                  <a:lnTo>
                    <a:pt x="91" y="679"/>
                  </a:lnTo>
                  <a:lnTo>
                    <a:pt x="107" y="628"/>
                  </a:lnTo>
                  <a:lnTo>
                    <a:pt x="114" y="609"/>
                  </a:lnTo>
                  <a:lnTo>
                    <a:pt x="119" y="593"/>
                  </a:lnTo>
                  <a:lnTo>
                    <a:pt x="124" y="579"/>
                  </a:lnTo>
                  <a:lnTo>
                    <a:pt x="126" y="567"/>
                  </a:lnTo>
                  <a:lnTo>
                    <a:pt x="131" y="541"/>
                  </a:lnTo>
                  <a:lnTo>
                    <a:pt x="140" y="497"/>
                  </a:lnTo>
                  <a:lnTo>
                    <a:pt x="152" y="446"/>
                  </a:lnTo>
                  <a:lnTo>
                    <a:pt x="168" y="399"/>
                  </a:lnTo>
                  <a:lnTo>
                    <a:pt x="182" y="364"/>
                  </a:lnTo>
                  <a:lnTo>
                    <a:pt x="193" y="329"/>
                  </a:lnTo>
                  <a:lnTo>
                    <a:pt x="207" y="294"/>
                  </a:lnTo>
                  <a:lnTo>
                    <a:pt x="221" y="259"/>
                  </a:lnTo>
                  <a:lnTo>
                    <a:pt x="233" y="227"/>
                  </a:lnTo>
                  <a:lnTo>
                    <a:pt x="242" y="194"/>
                  </a:lnTo>
                  <a:lnTo>
                    <a:pt x="252" y="166"/>
                  </a:lnTo>
                  <a:lnTo>
                    <a:pt x="259" y="140"/>
                  </a:lnTo>
                  <a:lnTo>
                    <a:pt x="268" y="110"/>
                  </a:lnTo>
                  <a:lnTo>
                    <a:pt x="277" y="89"/>
                  </a:lnTo>
                  <a:lnTo>
                    <a:pt x="289" y="75"/>
                  </a:lnTo>
                  <a:lnTo>
                    <a:pt x="301" y="66"/>
                  </a:lnTo>
                  <a:lnTo>
                    <a:pt x="312" y="61"/>
                  </a:lnTo>
                  <a:lnTo>
                    <a:pt x="322" y="61"/>
                  </a:lnTo>
                  <a:lnTo>
                    <a:pt x="326" y="61"/>
                  </a:lnTo>
                  <a:lnTo>
                    <a:pt x="329" y="61"/>
                  </a:lnTo>
                  <a:lnTo>
                    <a:pt x="287"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9" name="Freeform 69"/>
            <p:cNvSpPr>
              <a:spLocks/>
            </p:cNvSpPr>
            <p:nvPr/>
          </p:nvSpPr>
          <p:spPr bwMode="auto">
            <a:xfrm>
              <a:off x="1283" y="1882"/>
              <a:ext cx="776" cy="699"/>
            </a:xfrm>
            <a:custGeom>
              <a:avLst/>
              <a:gdLst/>
              <a:ahLst/>
              <a:cxnLst>
                <a:cxn ang="0">
                  <a:pos x="699" y="382"/>
                </a:cxn>
                <a:cxn ang="0">
                  <a:pos x="699" y="240"/>
                </a:cxn>
                <a:cxn ang="0">
                  <a:pos x="643" y="170"/>
                </a:cxn>
                <a:cxn ang="0">
                  <a:pos x="641" y="263"/>
                </a:cxn>
                <a:cxn ang="0">
                  <a:pos x="648" y="387"/>
                </a:cxn>
                <a:cxn ang="0">
                  <a:pos x="671" y="515"/>
                </a:cxn>
                <a:cxn ang="0">
                  <a:pos x="706" y="618"/>
                </a:cxn>
                <a:cxn ang="0">
                  <a:pos x="634" y="639"/>
                </a:cxn>
                <a:cxn ang="0">
                  <a:pos x="569" y="641"/>
                </a:cxn>
                <a:cxn ang="0">
                  <a:pos x="492" y="632"/>
                </a:cxn>
                <a:cxn ang="0">
                  <a:pos x="408" y="615"/>
                </a:cxn>
                <a:cxn ang="0">
                  <a:pos x="322" y="590"/>
                </a:cxn>
                <a:cxn ang="0">
                  <a:pos x="236" y="562"/>
                </a:cxn>
                <a:cxn ang="0">
                  <a:pos x="157" y="531"/>
                </a:cxn>
                <a:cxn ang="0">
                  <a:pos x="87" y="503"/>
                </a:cxn>
                <a:cxn ang="0">
                  <a:pos x="122" y="287"/>
                </a:cxn>
                <a:cxn ang="0">
                  <a:pos x="192" y="18"/>
                </a:cxn>
                <a:cxn ang="0">
                  <a:pos x="112" y="121"/>
                </a:cxn>
                <a:cxn ang="0">
                  <a:pos x="0" y="492"/>
                </a:cxn>
                <a:cxn ang="0">
                  <a:pos x="26" y="536"/>
                </a:cxn>
                <a:cxn ang="0">
                  <a:pos x="52" y="548"/>
                </a:cxn>
                <a:cxn ang="0">
                  <a:pos x="110" y="571"/>
                </a:cxn>
                <a:cxn ang="0">
                  <a:pos x="192" y="604"/>
                </a:cxn>
                <a:cxn ang="0">
                  <a:pos x="289" y="639"/>
                </a:cxn>
                <a:cxn ang="0">
                  <a:pos x="394" y="671"/>
                </a:cxn>
                <a:cxn ang="0">
                  <a:pos x="501" y="692"/>
                </a:cxn>
                <a:cxn ang="0">
                  <a:pos x="599" y="699"/>
                </a:cxn>
                <a:cxn ang="0">
                  <a:pos x="681" y="688"/>
                </a:cxn>
                <a:cxn ang="0">
                  <a:pos x="692" y="685"/>
                </a:cxn>
                <a:cxn ang="0">
                  <a:pos x="716" y="676"/>
                </a:cxn>
                <a:cxn ang="0">
                  <a:pos x="739" y="669"/>
                </a:cxn>
                <a:cxn ang="0">
                  <a:pos x="751" y="667"/>
                </a:cxn>
                <a:cxn ang="0">
                  <a:pos x="711" y="455"/>
                </a:cxn>
              </a:cxnLst>
              <a:rect l="0" t="0" r="r" b="b"/>
              <a:pathLst>
                <a:path w="776" h="699">
                  <a:moveTo>
                    <a:pt x="711" y="455"/>
                  </a:moveTo>
                  <a:lnTo>
                    <a:pt x="699" y="382"/>
                  </a:lnTo>
                  <a:lnTo>
                    <a:pt x="697" y="310"/>
                  </a:lnTo>
                  <a:lnTo>
                    <a:pt x="699" y="240"/>
                  </a:lnTo>
                  <a:lnTo>
                    <a:pt x="704" y="177"/>
                  </a:lnTo>
                  <a:lnTo>
                    <a:pt x="643" y="170"/>
                  </a:lnTo>
                  <a:lnTo>
                    <a:pt x="641" y="212"/>
                  </a:lnTo>
                  <a:lnTo>
                    <a:pt x="641" y="263"/>
                  </a:lnTo>
                  <a:lnTo>
                    <a:pt x="643" y="322"/>
                  </a:lnTo>
                  <a:lnTo>
                    <a:pt x="648" y="387"/>
                  </a:lnTo>
                  <a:lnTo>
                    <a:pt x="657" y="452"/>
                  </a:lnTo>
                  <a:lnTo>
                    <a:pt x="671" y="515"/>
                  </a:lnTo>
                  <a:lnTo>
                    <a:pt x="685" y="571"/>
                  </a:lnTo>
                  <a:lnTo>
                    <a:pt x="706" y="618"/>
                  </a:lnTo>
                  <a:lnTo>
                    <a:pt x="662" y="632"/>
                  </a:lnTo>
                  <a:lnTo>
                    <a:pt x="634" y="639"/>
                  </a:lnTo>
                  <a:lnTo>
                    <a:pt x="604" y="641"/>
                  </a:lnTo>
                  <a:lnTo>
                    <a:pt x="569" y="641"/>
                  </a:lnTo>
                  <a:lnTo>
                    <a:pt x="532" y="639"/>
                  </a:lnTo>
                  <a:lnTo>
                    <a:pt x="492" y="632"/>
                  </a:lnTo>
                  <a:lnTo>
                    <a:pt x="450" y="625"/>
                  </a:lnTo>
                  <a:lnTo>
                    <a:pt x="408" y="615"/>
                  </a:lnTo>
                  <a:lnTo>
                    <a:pt x="364" y="601"/>
                  </a:lnTo>
                  <a:lnTo>
                    <a:pt x="322" y="590"/>
                  </a:lnTo>
                  <a:lnTo>
                    <a:pt x="278" y="576"/>
                  </a:lnTo>
                  <a:lnTo>
                    <a:pt x="236" y="562"/>
                  </a:lnTo>
                  <a:lnTo>
                    <a:pt x="194" y="545"/>
                  </a:lnTo>
                  <a:lnTo>
                    <a:pt x="157" y="531"/>
                  </a:lnTo>
                  <a:lnTo>
                    <a:pt x="119" y="515"/>
                  </a:lnTo>
                  <a:lnTo>
                    <a:pt x="87" y="503"/>
                  </a:lnTo>
                  <a:lnTo>
                    <a:pt x="56" y="489"/>
                  </a:lnTo>
                  <a:lnTo>
                    <a:pt x="122" y="287"/>
                  </a:lnTo>
                  <a:lnTo>
                    <a:pt x="161" y="163"/>
                  </a:lnTo>
                  <a:lnTo>
                    <a:pt x="192" y="18"/>
                  </a:lnTo>
                  <a:lnTo>
                    <a:pt x="136" y="0"/>
                  </a:lnTo>
                  <a:lnTo>
                    <a:pt x="112" y="121"/>
                  </a:lnTo>
                  <a:lnTo>
                    <a:pt x="63" y="275"/>
                  </a:lnTo>
                  <a:lnTo>
                    <a:pt x="0" y="492"/>
                  </a:lnTo>
                  <a:lnTo>
                    <a:pt x="3" y="524"/>
                  </a:lnTo>
                  <a:lnTo>
                    <a:pt x="26" y="536"/>
                  </a:lnTo>
                  <a:lnTo>
                    <a:pt x="35" y="541"/>
                  </a:lnTo>
                  <a:lnTo>
                    <a:pt x="52" y="548"/>
                  </a:lnTo>
                  <a:lnTo>
                    <a:pt x="77" y="559"/>
                  </a:lnTo>
                  <a:lnTo>
                    <a:pt x="110" y="571"/>
                  </a:lnTo>
                  <a:lnTo>
                    <a:pt x="150" y="587"/>
                  </a:lnTo>
                  <a:lnTo>
                    <a:pt x="192" y="604"/>
                  </a:lnTo>
                  <a:lnTo>
                    <a:pt x="240" y="622"/>
                  </a:lnTo>
                  <a:lnTo>
                    <a:pt x="289" y="639"/>
                  </a:lnTo>
                  <a:lnTo>
                    <a:pt x="343" y="655"/>
                  </a:lnTo>
                  <a:lnTo>
                    <a:pt x="394" y="671"/>
                  </a:lnTo>
                  <a:lnTo>
                    <a:pt x="448" y="683"/>
                  </a:lnTo>
                  <a:lnTo>
                    <a:pt x="501" y="692"/>
                  </a:lnTo>
                  <a:lnTo>
                    <a:pt x="550" y="699"/>
                  </a:lnTo>
                  <a:lnTo>
                    <a:pt x="599" y="699"/>
                  </a:lnTo>
                  <a:lnTo>
                    <a:pt x="641" y="697"/>
                  </a:lnTo>
                  <a:lnTo>
                    <a:pt x="681" y="688"/>
                  </a:lnTo>
                  <a:lnTo>
                    <a:pt x="683" y="688"/>
                  </a:lnTo>
                  <a:lnTo>
                    <a:pt x="692" y="685"/>
                  </a:lnTo>
                  <a:lnTo>
                    <a:pt x="702" y="681"/>
                  </a:lnTo>
                  <a:lnTo>
                    <a:pt x="716" y="676"/>
                  </a:lnTo>
                  <a:lnTo>
                    <a:pt x="730" y="674"/>
                  </a:lnTo>
                  <a:lnTo>
                    <a:pt x="739" y="669"/>
                  </a:lnTo>
                  <a:lnTo>
                    <a:pt x="748" y="667"/>
                  </a:lnTo>
                  <a:lnTo>
                    <a:pt x="751" y="667"/>
                  </a:lnTo>
                  <a:lnTo>
                    <a:pt x="776" y="657"/>
                  </a:lnTo>
                  <a:lnTo>
                    <a:pt x="711" y="45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8" name="Freeform 68"/>
            <p:cNvSpPr>
              <a:spLocks/>
            </p:cNvSpPr>
            <p:nvPr/>
          </p:nvSpPr>
          <p:spPr bwMode="auto">
            <a:xfrm>
              <a:off x="75" y="2817"/>
              <a:ext cx="328" cy="98"/>
            </a:xfrm>
            <a:custGeom>
              <a:avLst/>
              <a:gdLst/>
              <a:ahLst/>
              <a:cxnLst>
                <a:cxn ang="0">
                  <a:pos x="0" y="49"/>
                </a:cxn>
                <a:cxn ang="0">
                  <a:pos x="7" y="58"/>
                </a:cxn>
                <a:cxn ang="0">
                  <a:pos x="25" y="65"/>
                </a:cxn>
                <a:cxn ang="0">
                  <a:pos x="53" y="72"/>
                </a:cxn>
                <a:cxn ang="0">
                  <a:pos x="93" y="79"/>
                </a:cxn>
                <a:cxn ang="0">
                  <a:pos x="139" y="86"/>
                </a:cxn>
                <a:cxn ang="0">
                  <a:pos x="195" y="91"/>
                </a:cxn>
                <a:cxn ang="0">
                  <a:pos x="258" y="95"/>
                </a:cxn>
                <a:cxn ang="0">
                  <a:pos x="328" y="98"/>
                </a:cxn>
                <a:cxn ang="0">
                  <a:pos x="328" y="74"/>
                </a:cxn>
                <a:cxn ang="0">
                  <a:pos x="328" y="51"/>
                </a:cxn>
                <a:cxn ang="0">
                  <a:pos x="328" y="26"/>
                </a:cxn>
                <a:cxn ang="0">
                  <a:pos x="328" y="0"/>
                </a:cxn>
                <a:cxn ang="0">
                  <a:pos x="258" y="2"/>
                </a:cxn>
                <a:cxn ang="0">
                  <a:pos x="195" y="7"/>
                </a:cxn>
                <a:cxn ang="0">
                  <a:pos x="139" y="14"/>
                </a:cxn>
                <a:cxn ang="0">
                  <a:pos x="93" y="19"/>
                </a:cxn>
                <a:cxn ang="0">
                  <a:pos x="53" y="26"/>
                </a:cxn>
                <a:cxn ang="0">
                  <a:pos x="25" y="33"/>
                </a:cxn>
                <a:cxn ang="0">
                  <a:pos x="7" y="42"/>
                </a:cxn>
                <a:cxn ang="0">
                  <a:pos x="0" y="49"/>
                </a:cxn>
              </a:cxnLst>
              <a:rect l="0" t="0" r="r" b="b"/>
              <a:pathLst>
                <a:path w="328" h="98">
                  <a:moveTo>
                    <a:pt x="0" y="49"/>
                  </a:moveTo>
                  <a:lnTo>
                    <a:pt x="7" y="58"/>
                  </a:lnTo>
                  <a:lnTo>
                    <a:pt x="25" y="65"/>
                  </a:lnTo>
                  <a:lnTo>
                    <a:pt x="53" y="72"/>
                  </a:lnTo>
                  <a:lnTo>
                    <a:pt x="93" y="79"/>
                  </a:lnTo>
                  <a:lnTo>
                    <a:pt x="139" y="86"/>
                  </a:lnTo>
                  <a:lnTo>
                    <a:pt x="195" y="91"/>
                  </a:lnTo>
                  <a:lnTo>
                    <a:pt x="258" y="95"/>
                  </a:lnTo>
                  <a:lnTo>
                    <a:pt x="328" y="98"/>
                  </a:lnTo>
                  <a:lnTo>
                    <a:pt x="328" y="74"/>
                  </a:lnTo>
                  <a:lnTo>
                    <a:pt x="328" y="51"/>
                  </a:lnTo>
                  <a:lnTo>
                    <a:pt x="328" y="26"/>
                  </a:lnTo>
                  <a:lnTo>
                    <a:pt x="328" y="0"/>
                  </a:lnTo>
                  <a:lnTo>
                    <a:pt x="258" y="2"/>
                  </a:lnTo>
                  <a:lnTo>
                    <a:pt x="195" y="7"/>
                  </a:lnTo>
                  <a:lnTo>
                    <a:pt x="139" y="14"/>
                  </a:lnTo>
                  <a:lnTo>
                    <a:pt x="93" y="19"/>
                  </a:lnTo>
                  <a:lnTo>
                    <a:pt x="53" y="26"/>
                  </a:lnTo>
                  <a:lnTo>
                    <a:pt x="25" y="33"/>
                  </a:lnTo>
                  <a:lnTo>
                    <a:pt x="7" y="42"/>
                  </a:lnTo>
                  <a:lnTo>
                    <a:pt x="0" y="49"/>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7" name="Freeform 67"/>
            <p:cNvSpPr>
              <a:spLocks/>
            </p:cNvSpPr>
            <p:nvPr/>
          </p:nvSpPr>
          <p:spPr bwMode="auto">
            <a:xfrm>
              <a:off x="403" y="2812"/>
              <a:ext cx="692" cy="107"/>
            </a:xfrm>
            <a:custGeom>
              <a:avLst/>
              <a:gdLst/>
              <a:ahLst/>
              <a:cxnLst>
                <a:cxn ang="0">
                  <a:pos x="158" y="0"/>
                </a:cxn>
                <a:cxn ang="0">
                  <a:pos x="112" y="0"/>
                </a:cxn>
                <a:cxn ang="0">
                  <a:pos x="68" y="3"/>
                </a:cxn>
                <a:cxn ang="0">
                  <a:pos x="21" y="5"/>
                </a:cxn>
                <a:cxn ang="0">
                  <a:pos x="0" y="31"/>
                </a:cxn>
                <a:cxn ang="0">
                  <a:pos x="0" y="79"/>
                </a:cxn>
                <a:cxn ang="0">
                  <a:pos x="9" y="103"/>
                </a:cxn>
                <a:cxn ang="0">
                  <a:pos x="28" y="105"/>
                </a:cxn>
                <a:cxn ang="0">
                  <a:pos x="47" y="105"/>
                </a:cxn>
                <a:cxn ang="0">
                  <a:pos x="65" y="105"/>
                </a:cxn>
                <a:cxn ang="0">
                  <a:pos x="77" y="103"/>
                </a:cxn>
                <a:cxn ang="0">
                  <a:pos x="82" y="100"/>
                </a:cxn>
                <a:cxn ang="0">
                  <a:pos x="82" y="100"/>
                </a:cxn>
                <a:cxn ang="0">
                  <a:pos x="77" y="103"/>
                </a:cxn>
                <a:cxn ang="0">
                  <a:pos x="89" y="105"/>
                </a:cxn>
                <a:cxn ang="0">
                  <a:pos x="114" y="107"/>
                </a:cxn>
                <a:cxn ang="0">
                  <a:pos x="140" y="107"/>
                </a:cxn>
                <a:cxn ang="0">
                  <a:pos x="168" y="107"/>
                </a:cxn>
                <a:cxn ang="0">
                  <a:pos x="233" y="107"/>
                </a:cxn>
                <a:cxn ang="0">
                  <a:pos x="333" y="105"/>
                </a:cxn>
                <a:cxn ang="0">
                  <a:pos x="424" y="100"/>
                </a:cxn>
                <a:cxn ang="0">
                  <a:pos x="505" y="96"/>
                </a:cxn>
                <a:cxn ang="0">
                  <a:pos x="575" y="89"/>
                </a:cxn>
                <a:cxn ang="0">
                  <a:pos x="631" y="79"/>
                </a:cxn>
                <a:cxn ang="0">
                  <a:pos x="669" y="70"/>
                </a:cxn>
                <a:cxn ang="0">
                  <a:pos x="689" y="58"/>
                </a:cxn>
                <a:cxn ang="0">
                  <a:pos x="689" y="49"/>
                </a:cxn>
                <a:cxn ang="0">
                  <a:pos x="669" y="38"/>
                </a:cxn>
                <a:cxn ang="0">
                  <a:pos x="631" y="28"/>
                </a:cxn>
                <a:cxn ang="0">
                  <a:pos x="575" y="21"/>
                </a:cxn>
                <a:cxn ang="0">
                  <a:pos x="505" y="12"/>
                </a:cxn>
                <a:cxn ang="0">
                  <a:pos x="424" y="7"/>
                </a:cxn>
                <a:cxn ang="0">
                  <a:pos x="333" y="3"/>
                </a:cxn>
                <a:cxn ang="0">
                  <a:pos x="233" y="0"/>
                </a:cxn>
              </a:cxnLst>
              <a:rect l="0" t="0" r="r" b="b"/>
              <a:pathLst>
                <a:path w="692" h="107">
                  <a:moveTo>
                    <a:pt x="182" y="0"/>
                  </a:moveTo>
                  <a:lnTo>
                    <a:pt x="158" y="0"/>
                  </a:lnTo>
                  <a:lnTo>
                    <a:pt x="135" y="0"/>
                  </a:lnTo>
                  <a:lnTo>
                    <a:pt x="112" y="0"/>
                  </a:lnTo>
                  <a:lnTo>
                    <a:pt x="89" y="3"/>
                  </a:lnTo>
                  <a:lnTo>
                    <a:pt x="68" y="3"/>
                  </a:lnTo>
                  <a:lnTo>
                    <a:pt x="44" y="3"/>
                  </a:lnTo>
                  <a:lnTo>
                    <a:pt x="21" y="5"/>
                  </a:lnTo>
                  <a:lnTo>
                    <a:pt x="0" y="5"/>
                  </a:lnTo>
                  <a:lnTo>
                    <a:pt x="0" y="31"/>
                  </a:lnTo>
                  <a:lnTo>
                    <a:pt x="0" y="56"/>
                  </a:lnTo>
                  <a:lnTo>
                    <a:pt x="0" y="79"/>
                  </a:lnTo>
                  <a:lnTo>
                    <a:pt x="0" y="103"/>
                  </a:lnTo>
                  <a:lnTo>
                    <a:pt x="9" y="103"/>
                  </a:lnTo>
                  <a:lnTo>
                    <a:pt x="19" y="105"/>
                  </a:lnTo>
                  <a:lnTo>
                    <a:pt x="28" y="105"/>
                  </a:lnTo>
                  <a:lnTo>
                    <a:pt x="37" y="105"/>
                  </a:lnTo>
                  <a:lnTo>
                    <a:pt x="47" y="105"/>
                  </a:lnTo>
                  <a:lnTo>
                    <a:pt x="56" y="105"/>
                  </a:lnTo>
                  <a:lnTo>
                    <a:pt x="65" y="105"/>
                  </a:lnTo>
                  <a:lnTo>
                    <a:pt x="75" y="105"/>
                  </a:lnTo>
                  <a:lnTo>
                    <a:pt x="77" y="103"/>
                  </a:lnTo>
                  <a:lnTo>
                    <a:pt x="79" y="100"/>
                  </a:lnTo>
                  <a:lnTo>
                    <a:pt x="82" y="100"/>
                  </a:lnTo>
                  <a:lnTo>
                    <a:pt x="84" y="98"/>
                  </a:lnTo>
                  <a:lnTo>
                    <a:pt x="82" y="100"/>
                  </a:lnTo>
                  <a:lnTo>
                    <a:pt x="79" y="100"/>
                  </a:lnTo>
                  <a:lnTo>
                    <a:pt x="77" y="103"/>
                  </a:lnTo>
                  <a:lnTo>
                    <a:pt x="75" y="105"/>
                  </a:lnTo>
                  <a:lnTo>
                    <a:pt x="89" y="105"/>
                  </a:lnTo>
                  <a:lnTo>
                    <a:pt x="100" y="107"/>
                  </a:lnTo>
                  <a:lnTo>
                    <a:pt x="114" y="107"/>
                  </a:lnTo>
                  <a:lnTo>
                    <a:pt x="128" y="107"/>
                  </a:lnTo>
                  <a:lnTo>
                    <a:pt x="140" y="107"/>
                  </a:lnTo>
                  <a:lnTo>
                    <a:pt x="154" y="107"/>
                  </a:lnTo>
                  <a:lnTo>
                    <a:pt x="168" y="107"/>
                  </a:lnTo>
                  <a:lnTo>
                    <a:pt x="182" y="107"/>
                  </a:lnTo>
                  <a:lnTo>
                    <a:pt x="233" y="107"/>
                  </a:lnTo>
                  <a:lnTo>
                    <a:pt x="284" y="107"/>
                  </a:lnTo>
                  <a:lnTo>
                    <a:pt x="333" y="105"/>
                  </a:lnTo>
                  <a:lnTo>
                    <a:pt x="380" y="103"/>
                  </a:lnTo>
                  <a:lnTo>
                    <a:pt x="424" y="100"/>
                  </a:lnTo>
                  <a:lnTo>
                    <a:pt x="466" y="98"/>
                  </a:lnTo>
                  <a:lnTo>
                    <a:pt x="505" y="96"/>
                  </a:lnTo>
                  <a:lnTo>
                    <a:pt x="543" y="91"/>
                  </a:lnTo>
                  <a:lnTo>
                    <a:pt x="575" y="89"/>
                  </a:lnTo>
                  <a:lnTo>
                    <a:pt x="606" y="84"/>
                  </a:lnTo>
                  <a:lnTo>
                    <a:pt x="631" y="79"/>
                  </a:lnTo>
                  <a:lnTo>
                    <a:pt x="652" y="75"/>
                  </a:lnTo>
                  <a:lnTo>
                    <a:pt x="669" y="70"/>
                  </a:lnTo>
                  <a:lnTo>
                    <a:pt x="682" y="65"/>
                  </a:lnTo>
                  <a:lnTo>
                    <a:pt x="689" y="58"/>
                  </a:lnTo>
                  <a:lnTo>
                    <a:pt x="692" y="54"/>
                  </a:lnTo>
                  <a:lnTo>
                    <a:pt x="689" y="49"/>
                  </a:lnTo>
                  <a:lnTo>
                    <a:pt x="682" y="45"/>
                  </a:lnTo>
                  <a:lnTo>
                    <a:pt x="669" y="38"/>
                  </a:lnTo>
                  <a:lnTo>
                    <a:pt x="652" y="33"/>
                  </a:lnTo>
                  <a:lnTo>
                    <a:pt x="631" y="28"/>
                  </a:lnTo>
                  <a:lnTo>
                    <a:pt x="606" y="24"/>
                  </a:lnTo>
                  <a:lnTo>
                    <a:pt x="575" y="21"/>
                  </a:lnTo>
                  <a:lnTo>
                    <a:pt x="543" y="17"/>
                  </a:lnTo>
                  <a:lnTo>
                    <a:pt x="505" y="12"/>
                  </a:lnTo>
                  <a:lnTo>
                    <a:pt x="466" y="10"/>
                  </a:lnTo>
                  <a:lnTo>
                    <a:pt x="424" y="7"/>
                  </a:lnTo>
                  <a:lnTo>
                    <a:pt x="380" y="5"/>
                  </a:lnTo>
                  <a:lnTo>
                    <a:pt x="333" y="3"/>
                  </a:lnTo>
                  <a:lnTo>
                    <a:pt x="284" y="0"/>
                  </a:lnTo>
                  <a:lnTo>
                    <a:pt x="233" y="0"/>
                  </a:lnTo>
                  <a:lnTo>
                    <a:pt x="182" y="0"/>
                  </a:lnTo>
                  <a:close/>
                </a:path>
              </a:pathLst>
            </a:custGeom>
            <a:solidFill>
              <a:srgbClr val="A5A5A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6" name="Freeform 66"/>
            <p:cNvSpPr>
              <a:spLocks/>
            </p:cNvSpPr>
            <p:nvPr/>
          </p:nvSpPr>
          <p:spPr bwMode="auto">
            <a:xfrm>
              <a:off x="5" y="2784"/>
              <a:ext cx="1157" cy="91"/>
            </a:xfrm>
            <a:custGeom>
              <a:avLst/>
              <a:gdLst/>
              <a:ahLst/>
              <a:cxnLst>
                <a:cxn ang="0">
                  <a:pos x="1097" y="86"/>
                </a:cxn>
                <a:cxn ang="0">
                  <a:pos x="1064" y="79"/>
                </a:cxn>
                <a:cxn ang="0">
                  <a:pos x="1020" y="70"/>
                </a:cxn>
                <a:cxn ang="0">
                  <a:pos x="962" y="63"/>
                </a:cxn>
                <a:cxn ang="0">
                  <a:pos x="894" y="56"/>
                </a:cxn>
                <a:cxn ang="0">
                  <a:pos x="815" y="52"/>
                </a:cxn>
                <a:cxn ang="0">
                  <a:pos x="726" y="47"/>
                </a:cxn>
                <a:cxn ang="0">
                  <a:pos x="629" y="45"/>
                </a:cxn>
                <a:cxn ang="0">
                  <a:pos x="526" y="45"/>
                </a:cxn>
                <a:cxn ang="0">
                  <a:pos x="428" y="47"/>
                </a:cxn>
                <a:cxn ang="0">
                  <a:pos x="340" y="52"/>
                </a:cxn>
                <a:cxn ang="0">
                  <a:pos x="261" y="56"/>
                </a:cxn>
                <a:cxn ang="0">
                  <a:pos x="193" y="63"/>
                </a:cxn>
                <a:cxn ang="0">
                  <a:pos x="135" y="70"/>
                </a:cxn>
                <a:cxn ang="0">
                  <a:pos x="91" y="79"/>
                </a:cxn>
                <a:cxn ang="0">
                  <a:pos x="58" y="86"/>
                </a:cxn>
                <a:cxn ang="0">
                  <a:pos x="39" y="91"/>
                </a:cxn>
                <a:cxn ang="0">
                  <a:pos x="7" y="91"/>
                </a:cxn>
                <a:cxn ang="0">
                  <a:pos x="0" y="86"/>
                </a:cxn>
                <a:cxn ang="0">
                  <a:pos x="0" y="73"/>
                </a:cxn>
                <a:cxn ang="0">
                  <a:pos x="18" y="56"/>
                </a:cxn>
                <a:cxn ang="0">
                  <a:pos x="60" y="40"/>
                </a:cxn>
                <a:cxn ang="0">
                  <a:pos x="123" y="28"/>
                </a:cxn>
                <a:cxn ang="0">
                  <a:pos x="198" y="17"/>
                </a:cxn>
                <a:cxn ang="0">
                  <a:pos x="284" y="10"/>
                </a:cxn>
                <a:cxn ang="0">
                  <a:pos x="372" y="5"/>
                </a:cxn>
                <a:cxn ang="0">
                  <a:pos x="459" y="3"/>
                </a:cxn>
                <a:cxn ang="0">
                  <a:pos x="540" y="0"/>
                </a:cxn>
                <a:cxn ang="0">
                  <a:pos x="615" y="0"/>
                </a:cxn>
                <a:cxn ang="0">
                  <a:pos x="694" y="3"/>
                </a:cxn>
                <a:cxn ang="0">
                  <a:pos x="782" y="5"/>
                </a:cxn>
                <a:cxn ang="0">
                  <a:pos x="871" y="12"/>
                </a:cxn>
                <a:cxn ang="0">
                  <a:pos x="957" y="19"/>
                </a:cxn>
                <a:cxn ang="0">
                  <a:pos x="1032" y="31"/>
                </a:cxn>
                <a:cxn ang="0">
                  <a:pos x="1094" y="42"/>
                </a:cxn>
                <a:cxn ang="0">
                  <a:pos x="1139" y="59"/>
                </a:cxn>
                <a:cxn ang="0">
                  <a:pos x="1157" y="75"/>
                </a:cxn>
                <a:cxn ang="0">
                  <a:pos x="1155" y="86"/>
                </a:cxn>
                <a:cxn ang="0">
                  <a:pos x="1146" y="91"/>
                </a:cxn>
                <a:cxn ang="0">
                  <a:pos x="1115" y="91"/>
                </a:cxn>
              </a:cxnLst>
              <a:rect l="0" t="0" r="r" b="b"/>
              <a:pathLst>
                <a:path w="1157" h="91">
                  <a:moveTo>
                    <a:pt x="1108" y="91"/>
                  </a:moveTo>
                  <a:lnTo>
                    <a:pt x="1097" y="86"/>
                  </a:lnTo>
                  <a:lnTo>
                    <a:pt x="1083" y="84"/>
                  </a:lnTo>
                  <a:lnTo>
                    <a:pt x="1064" y="79"/>
                  </a:lnTo>
                  <a:lnTo>
                    <a:pt x="1043" y="75"/>
                  </a:lnTo>
                  <a:lnTo>
                    <a:pt x="1020" y="70"/>
                  </a:lnTo>
                  <a:lnTo>
                    <a:pt x="992" y="68"/>
                  </a:lnTo>
                  <a:lnTo>
                    <a:pt x="962" y="63"/>
                  </a:lnTo>
                  <a:lnTo>
                    <a:pt x="929" y="61"/>
                  </a:lnTo>
                  <a:lnTo>
                    <a:pt x="894" y="56"/>
                  </a:lnTo>
                  <a:lnTo>
                    <a:pt x="857" y="54"/>
                  </a:lnTo>
                  <a:lnTo>
                    <a:pt x="815" y="52"/>
                  </a:lnTo>
                  <a:lnTo>
                    <a:pt x="773" y="49"/>
                  </a:lnTo>
                  <a:lnTo>
                    <a:pt x="726" y="47"/>
                  </a:lnTo>
                  <a:lnTo>
                    <a:pt x="680" y="45"/>
                  </a:lnTo>
                  <a:lnTo>
                    <a:pt x="629" y="45"/>
                  </a:lnTo>
                  <a:lnTo>
                    <a:pt x="577" y="45"/>
                  </a:lnTo>
                  <a:lnTo>
                    <a:pt x="526" y="45"/>
                  </a:lnTo>
                  <a:lnTo>
                    <a:pt x="475" y="45"/>
                  </a:lnTo>
                  <a:lnTo>
                    <a:pt x="428" y="47"/>
                  </a:lnTo>
                  <a:lnTo>
                    <a:pt x="382" y="49"/>
                  </a:lnTo>
                  <a:lnTo>
                    <a:pt x="340" y="52"/>
                  </a:lnTo>
                  <a:lnTo>
                    <a:pt x="298" y="54"/>
                  </a:lnTo>
                  <a:lnTo>
                    <a:pt x="261" y="56"/>
                  </a:lnTo>
                  <a:lnTo>
                    <a:pt x="226" y="61"/>
                  </a:lnTo>
                  <a:lnTo>
                    <a:pt x="193" y="63"/>
                  </a:lnTo>
                  <a:lnTo>
                    <a:pt x="163" y="68"/>
                  </a:lnTo>
                  <a:lnTo>
                    <a:pt x="135" y="70"/>
                  </a:lnTo>
                  <a:lnTo>
                    <a:pt x="111" y="75"/>
                  </a:lnTo>
                  <a:lnTo>
                    <a:pt x="91" y="79"/>
                  </a:lnTo>
                  <a:lnTo>
                    <a:pt x="72" y="84"/>
                  </a:lnTo>
                  <a:lnTo>
                    <a:pt x="58" y="86"/>
                  </a:lnTo>
                  <a:lnTo>
                    <a:pt x="46" y="91"/>
                  </a:lnTo>
                  <a:lnTo>
                    <a:pt x="39" y="91"/>
                  </a:lnTo>
                  <a:lnTo>
                    <a:pt x="23" y="91"/>
                  </a:lnTo>
                  <a:lnTo>
                    <a:pt x="7" y="91"/>
                  </a:lnTo>
                  <a:lnTo>
                    <a:pt x="0" y="91"/>
                  </a:lnTo>
                  <a:lnTo>
                    <a:pt x="0" y="86"/>
                  </a:lnTo>
                  <a:lnTo>
                    <a:pt x="0" y="79"/>
                  </a:lnTo>
                  <a:lnTo>
                    <a:pt x="0" y="73"/>
                  </a:lnTo>
                  <a:lnTo>
                    <a:pt x="4" y="66"/>
                  </a:lnTo>
                  <a:lnTo>
                    <a:pt x="18" y="56"/>
                  </a:lnTo>
                  <a:lnTo>
                    <a:pt x="37" y="47"/>
                  </a:lnTo>
                  <a:lnTo>
                    <a:pt x="60" y="40"/>
                  </a:lnTo>
                  <a:lnTo>
                    <a:pt x="88" y="33"/>
                  </a:lnTo>
                  <a:lnTo>
                    <a:pt x="123" y="28"/>
                  </a:lnTo>
                  <a:lnTo>
                    <a:pt x="158" y="21"/>
                  </a:lnTo>
                  <a:lnTo>
                    <a:pt x="198" y="17"/>
                  </a:lnTo>
                  <a:lnTo>
                    <a:pt x="240" y="14"/>
                  </a:lnTo>
                  <a:lnTo>
                    <a:pt x="284" y="10"/>
                  </a:lnTo>
                  <a:lnTo>
                    <a:pt x="328" y="7"/>
                  </a:lnTo>
                  <a:lnTo>
                    <a:pt x="372" y="5"/>
                  </a:lnTo>
                  <a:lnTo>
                    <a:pt x="417" y="3"/>
                  </a:lnTo>
                  <a:lnTo>
                    <a:pt x="459" y="3"/>
                  </a:lnTo>
                  <a:lnTo>
                    <a:pt x="500" y="0"/>
                  </a:lnTo>
                  <a:lnTo>
                    <a:pt x="540" y="0"/>
                  </a:lnTo>
                  <a:lnTo>
                    <a:pt x="577" y="0"/>
                  </a:lnTo>
                  <a:lnTo>
                    <a:pt x="615" y="0"/>
                  </a:lnTo>
                  <a:lnTo>
                    <a:pt x="652" y="0"/>
                  </a:lnTo>
                  <a:lnTo>
                    <a:pt x="694" y="3"/>
                  </a:lnTo>
                  <a:lnTo>
                    <a:pt x="738" y="3"/>
                  </a:lnTo>
                  <a:lnTo>
                    <a:pt x="782" y="5"/>
                  </a:lnTo>
                  <a:lnTo>
                    <a:pt x="827" y="7"/>
                  </a:lnTo>
                  <a:lnTo>
                    <a:pt x="871" y="12"/>
                  </a:lnTo>
                  <a:lnTo>
                    <a:pt x="915" y="14"/>
                  </a:lnTo>
                  <a:lnTo>
                    <a:pt x="957" y="19"/>
                  </a:lnTo>
                  <a:lnTo>
                    <a:pt x="997" y="24"/>
                  </a:lnTo>
                  <a:lnTo>
                    <a:pt x="1032" y="31"/>
                  </a:lnTo>
                  <a:lnTo>
                    <a:pt x="1067" y="35"/>
                  </a:lnTo>
                  <a:lnTo>
                    <a:pt x="1094" y="42"/>
                  </a:lnTo>
                  <a:lnTo>
                    <a:pt x="1120" y="49"/>
                  </a:lnTo>
                  <a:lnTo>
                    <a:pt x="1139" y="59"/>
                  </a:lnTo>
                  <a:lnTo>
                    <a:pt x="1153" y="68"/>
                  </a:lnTo>
                  <a:lnTo>
                    <a:pt x="1157" y="75"/>
                  </a:lnTo>
                  <a:lnTo>
                    <a:pt x="1157" y="79"/>
                  </a:lnTo>
                  <a:lnTo>
                    <a:pt x="1155" y="86"/>
                  </a:lnTo>
                  <a:lnTo>
                    <a:pt x="1153" y="91"/>
                  </a:lnTo>
                  <a:lnTo>
                    <a:pt x="1146" y="91"/>
                  </a:lnTo>
                  <a:lnTo>
                    <a:pt x="1129" y="91"/>
                  </a:lnTo>
                  <a:lnTo>
                    <a:pt x="1115" y="91"/>
                  </a:lnTo>
                  <a:lnTo>
                    <a:pt x="1108" y="9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5" name="Freeform 65"/>
            <p:cNvSpPr>
              <a:spLocks/>
            </p:cNvSpPr>
            <p:nvPr/>
          </p:nvSpPr>
          <p:spPr bwMode="auto">
            <a:xfrm>
              <a:off x="1675" y="721"/>
              <a:ext cx="142" cy="890"/>
            </a:xfrm>
            <a:custGeom>
              <a:avLst/>
              <a:gdLst/>
              <a:ahLst/>
              <a:cxnLst>
                <a:cxn ang="0">
                  <a:pos x="128" y="0"/>
                </a:cxn>
                <a:cxn ang="0">
                  <a:pos x="0" y="585"/>
                </a:cxn>
                <a:cxn ang="0">
                  <a:pos x="4" y="890"/>
                </a:cxn>
                <a:cxn ang="0">
                  <a:pos x="142" y="624"/>
                </a:cxn>
                <a:cxn ang="0">
                  <a:pos x="128" y="0"/>
                </a:cxn>
              </a:cxnLst>
              <a:rect l="0" t="0" r="r" b="b"/>
              <a:pathLst>
                <a:path w="142" h="890">
                  <a:moveTo>
                    <a:pt x="128" y="0"/>
                  </a:moveTo>
                  <a:lnTo>
                    <a:pt x="0" y="585"/>
                  </a:lnTo>
                  <a:lnTo>
                    <a:pt x="4" y="890"/>
                  </a:lnTo>
                  <a:lnTo>
                    <a:pt x="142" y="624"/>
                  </a:lnTo>
                  <a:lnTo>
                    <a:pt x="128" y="0"/>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4" name="Freeform 64"/>
            <p:cNvSpPr>
              <a:spLocks/>
            </p:cNvSpPr>
            <p:nvPr/>
          </p:nvSpPr>
          <p:spPr bwMode="auto">
            <a:xfrm>
              <a:off x="1784" y="68"/>
              <a:ext cx="203" cy="636"/>
            </a:xfrm>
            <a:custGeom>
              <a:avLst/>
              <a:gdLst/>
              <a:ahLst/>
              <a:cxnLst>
                <a:cxn ang="0">
                  <a:pos x="124" y="0"/>
                </a:cxn>
                <a:cxn ang="0">
                  <a:pos x="45" y="105"/>
                </a:cxn>
                <a:cxn ang="0">
                  <a:pos x="26" y="233"/>
                </a:cxn>
                <a:cxn ang="0">
                  <a:pos x="56" y="275"/>
                </a:cxn>
                <a:cxn ang="0">
                  <a:pos x="19" y="361"/>
                </a:cxn>
                <a:cxn ang="0">
                  <a:pos x="19" y="471"/>
                </a:cxn>
                <a:cxn ang="0">
                  <a:pos x="0" y="545"/>
                </a:cxn>
                <a:cxn ang="0">
                  <a:pos x="7" y="636"/>
                </a:cxn>
                <a:cxn ang="0">
                  <a:pos x="84" y="562"/>
                </a:cxn>
                <a:cxn ang="0">
                  <a:pos x="87" y="459"/>
                </a:cxn>
                <a:cxn ang="0">
                  <a:pos x="117" y="387"/>
                </a:cxn>
                <a:cxn ang="0">
                  <a:pos x="93" y="293"/>
                </a:cxn>
                <a:cxn ang="0">
                  <a:pos x="166" y="165"/>
                </a:cxn>
                <a:cxn ang="0">
                  <a:pos x="203" y="4"/>
                </a:cxn>
                <a:cxn ang="0">
                  <a:pos x="124" y="0"/>
                </a:cxn>
              </a:cxnLst>
              <a:rect l="0" t="0" r="r" b="b"/>
              <a:pathLst>
                <a:path w="203" h="636">
                  <a:moveTo>
                    <a:pt x="124" y="0"/>
                  </a:moveTo>
                  <a:lnTo>
                    <a:pt x="45" y="105"/>
                  </a:lnTo>
                  <a:lnTo>
                    <a:pt x="26" y="233"/>
                  </a:lnTo>
                  <a:lnTo>
                    <a:pt x="56" y="275"/>
                  </a:lnTo>
                  <a:lnTo>
                    <a:pt x="19" y="361"/>
                  </a:lnTo>
                  <a:lnTo>
                    <a:pt x="19" y="471"/>
                  </a:lnTo>
                  <a:lnTo>
                    <a:pt x="0" y="545"/>
                  </a:lnTo>
                  <a:lnTo>
                    <a:pt x="7" y="636"/>
                  </a:lnTo>
                  <a:lnTo>
                    <a:pt x="84" y="562"/>
                  </a:lnTo>
                  <a:lnTo>
                    <a:pt x="87" y="459"/>
                  </a:lnTo>
                  <a:lnTo>
                    <a:pt x="117" y="387"/>
                  </a:lnTo>
                  <a:lnTo>
                    <a:pt x="93" y="293"/>
                  </a:lnTo>
                  <a:lnTo>
                    <a:pt x="166" y="165"/>
                  </a:lnTo>
                  <a:lnTo>
                    <a:pt x="203" y="4"/>
                  </a:lnTo>
                  <a:lnTo>
                    <a:pt x="124" y="0"/>
                  </a:lnTo>
                  <a:close/>
                </a:path>
              </a:pathLst>
            </a:custGeom>
            <a:solidFill>
              <a:srgbClr val="DDDD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3" name="Freeform 63"/>
            <p:cNvSpPr>
              <a:spLocks/>
            </p:cNvSpPr>
            <p:nvPr/>
          </p:nvSpPr>
          <p:spPr bwMode="auto">
            <a:xfrm>
              <a:off x="1817" y="681"/>
              <a:ext cx="713" cy="1418"/>
            </a:xfrm>
            <a:custGeom>
              <a:avLst/>
              <a:gdLst/>
              <a:ahLst/>
              <a:cxnLst>
                <a:cxn ang="0">
                  <a:pos x="156" y="0"/>
                </a:cxn>
                <a:cxn ang="0">
                  <a:pos x="156" y="28"/>
                </a:cxn>
                <a:cxn ang="0">
                  <a:pos x="158" y="91"/>
                </a:cxn>
                <a:cxn ang="0">
                  <a:pos x="163" y="163"/>
                </a:cxn>
                <a:cxn ang="0">
                  <a:pos x="175" y="212"/>
                </a:cxn>
                <a:cxn ang="0">
                  <a:pos x="189" y="256"/>
                </a:cxn>
                <a:cxn ang="0">
                  <a:pos x="205" y="326"/>
                </a:cxn>
                <a:cxn ang="0">
                  <a:pos x="210" y="410"/>
                </a:cxn>
                <a:cxn ang="0">
                  <a:pos x="200" y="497"/>
                </a:cxn>
                <a:cxn ang="0">
                  <a:pos x="184" y="592"/>
                </a:cxn>
                <a:cxn ang="0">
                  <a:pos x="170" y="704"/>
                </a:cxn>
                <a:cxn ang="0">
                  <a:pos x="156" y="818"/>
                </a:cxn>
                <a:cxn ang="0">
                  <a:pos x="137" y="921"/>
                </a:cxn>
                <a:cxn ang="0">
                  <a:pos x="123" y="975"/>
                </a:cxn>
                <a:cxn ang="0">
                  <a:pos x="105" y="1040"/>
                </a:cxn>
                <a:cxn ang="0">
                  <a:pos x="81" y="1112"/>
                </a:cxn>
                <a:cxn ang="0">
                  <a:pos x="58" y="1187"/>
                </a:cxn>
                <a:cxn ang="0">
                  <a:pos x="37" y="1254"/>
                </a:cxn>
                <a:cxn ang="0">
                  <a:pos x="19" y="1310"/>
                </a:cxn>
                <a:cxn ang="0">
                  <a:pos x="5" y="1348"/>
                </a:cxn>
                <a:cxn ang="0">
                  <a:pos x="0" y="1362"/>
                </a:cxn>
                <a:cxn ang="0">
                  <a:pos x="91" y="1418"/>
                </a:cxn>
                <a:cxn ang="0">
                  <a:pos x="217" y="1364"/>
                </a:cxn>
                <a:cxn ang="0">
                  <a:pos x="224" y="1331"/>
                </a:cxn>
                <a:cxn ang="0">
                  <a:pos x="238" y="1254"/>
                </a:cxn>
                <a:cxn ang="0">
                  <a:pos x="249" y="1170"/>
                </a:cxn>
                <a:cxn ang="0">
                  <a:pos x="256" y="1112"/>
                </a:cxn>
                <a:cxn ang="0">
                  <a:pos x="261" y="1042"/>
                </a:cxn>
                <a:cxn ang="0">
                  <a:pos x="272" y="930"/>
                </a:cxn>
                <a:cxn ang="0">
                  <a:pos x="289" y="823"/>
                </a:cxn>
                <a:cxn ang="0">
                  <a:pos x="303" y="762"/>
                </a:cxn>
                <a:cxn ang="0">
                  <a:pos x="319" y="718"/>
                </a:cxn>
                <a:cxn ang="0">
                  <a:pos x="338" y="648"/>
                </a:cxn>
                <a:cxn ang="0">
                  <a:pos x="352" y="583"/>
                </a:cxn>
                <a:cxn ang="0">
                  <a:pos x="356" y="553"/>
                </a:cxn>
                <a:cxn ang="0">
                  <a:pos x="487" y="919"/>
                </a:cxn>
                <a:cxn ang="0">
                  <a:pos x="713" y="926"/>
                </a:cxn>
                <a:cxn ang="0">
                  <a:pos x="710" y="909"/>
                </a:cxn>
                <a:cxn ang="0">
                  <a:pos x="701" y="863"/>
                </a:cxn>
                <a:cxn ang="0">
                  <a:pos x="687" y="797"/>
                </a:cxn>
                <a:cxn ang="0">
                  <a:pos x="671" y="720"/>
                </a:cxn>
                <a:cxn ang="0">
                  <a:pos x="652" y="641"/>
                </a:cxn>
                <a:cxn ang="0">
                  <a:pos x="634" y="567"/>
                </a:cxn>
                <a:cxn ang="0">
                  <a:pos x="617" y="506"/>
                </a:cxn>
                <a:cxn ang="0">
                  <a:pos x="606" y="469"/>
                </a:cxn>
                <a:cxn ang="0">
                  <a:pos x="592" y="441"/>
                </a:cxn>
                <a:cxn ang="0">
                  <a:pos x="571" y="406"/>
                </a:cxn>
                <a:cxn ang="0">
                  <a:pos x="547" y="366"/>
                </a:cxn>
                <a:cxn ang="0">
                  <a:pos x="522" y="326"/>
                </a:cxn>
                <a:cxn ang="0">
                  <a:pos x="498" y="289"/>
                </a:cxn>
                <a:cxn ang="0">
                  <a:pos x="477" y="259"/>
                </a:cxn>
                <a:cxn ang="0">
                  <a:pos x="463" y="238"/>
                </a:cxn>
                <a:cxn ang="0">
                  <a:pos x="459" y="231"/>
                </a:cxn>
                <a:cxn ang="0">
                  <a:pos x="356" y="65"/>
                </a:cxn>
                <a:cxn ang="0">
                  <a:pos x="156" y="0"/>
                </a:cxn>
              </a:cxnLst>
              <a:rect l="0" t="0" r="r" b="b"/>
              <a:pathLst>
                <a:path w="713" h="1418">
                  <a:moveTo>
                    <a:pt x="156" y="0"/>
                  </a:moveTo>
                  <a:lnTo>
                    <a:pt x="156" y="28"/>
                  </a:lnTo>
                  <a:lnTo>
                    <a:pt x="158" y="91"/>
                  </a:lnTo>
                  <a:lnTo>
                    <a:pt x="163" y="163"/>
                  </a:lnTo>
                  <a:lnTo>
                    <a:pt x="175" y="212"/>
                  </a:lnTo>
                  <a:lnTo>
                    <a:pt x="189" y="256"/>
                  </a:lnTo>
                  <a:lnTo>
                    <a:pt x="205" y="326"/>
                  </a:lnTo>
                  <a:lnTo>
                    <a:pt x="210" y="410"/>
                  </a:lnTo>
                  <a:lnTo>
                    <a:pt x="200" y="497"/>
                  </a:lnTo>
                  <a:lnTo>
                    <a:pt x="184" y="592"/>
                  </a:lnTo>
                  <a:lnTo>
                    <a:pt x="170" y="704"/>
                  </a:lnTo>
                  <a:lnTo>
                    <a:pt x="156" y="818"/>
                  </a:lnTo>
                  <a:lnTo>
                    <a:pt x="137" y="921"/>
                  </a:lnTo>
                  <a:lnTo>
                    <a:pt x="123" y="975"/>
                  </a:lnTo>
                  <a:lnTo>
                    <a:pt x="105" y="1040"/>
                  </a:lnTo>
                  <a:lnTo>
                    <a:pt x="81" y="1112"/>
                  </a:lnTo>
                  <a:lnTo>
                    <a:pt x="58" y="1187"/>
                  </a:lnTo>
                  <a:lnTo>
                    <a:pt x="37" y="1254"/>
                  </a:lnTo>
                  <a:lnTo>
                    <a:pt x="19" y="1310"/>
                  </a:lnTo>
                  <a:lnTo>
                    <a:pt x="5" y="1348"/>
                  </a:lnTo>
                  <a:lnTo>
                    <a:pt x="0" y="1362"/>
                  </a:lnTo>
                  <a:lnTo>
                    <a:pt x="91" y="1418"/>
                  </a:lnTo>
                  <a:lnTo>
                    <a:pt x="217" y="1364"/>
                  </a:lnTo>
                  <a:lnTo>
                    <a:pt x="224" y="1331"/>
                  </a:lnTo>
                  <a:lnTo>
                    <a:pt x="238" y="1254"/>
                  </a:lnTo>
                  <a:lnTo>
                    <a:pt x="249" y="1170"/>
                  </a:lnTo>
                  <a:lnTo>
                    <a:pt x="256" y="1112"/>
                  </a:lnTo>
                  <a:lnTo>
                    <a:pt x="261" y="1042"/>
                  </a:lnTo>
                  <a:lnTo>
                    <a:pt x="272" y="930"/>
                  </a:lnTo>
                  <a:lnTo>
                    <a:pt x="289" y="823"/>
                  </a:lnTo>
                  <a:lnTo>
                    <a:pt x="303" y="762"/>
                  </a:lnTo>
                  <a:lnTo>
                    <a:pt x="319" y="718"/>
                  </a:lnTo>
                  <a:lnTo>
                    <a:pt x="338" y="648"/>
                  </a:lnTo>
                  <a:lnTo>
                    <a:pt x="352" y="583"/>
                  </a:lnTo>
                  <a:lnTo>
                    <a:pt x="356" y="553"/>
                  </a:lnTo>
                  <a:lnTo>
                    <a:pt x="487" y="919"/>
                  </a:lnTo>
                  <a:lnTo>
                    <a:pt x="713" y="926"/>
                  </a:lnTo>
                  <a:lnTo>
                    <a:pt x="710" y="909"/>
                  </a:lnTo>
                  <a:lnTo>
                    <a:pt x="701" y="863"/>
                  </a:lnTo>
                  <a:lnTo>
                    <a:pt x="687" y="797"/>
                  </a:lnTo>
                  <a:lnTo>
                    <a:pt x="671" y="720"/>
                  </a:lnTo>
                  <a:lnTo>
                    <a:pt x="652" y="641"/>
                  </a:lnTo>
                  <a:lnTo>
                    <a:pt x="634" y="567"/>
                  </a:lnTo>
                  <a:lnTo>
                    <a:pt x="617" y="506"/>
                  </a:lnTo>
                  <a:lnTo>
                    <a:pt x="606" y="469"/>
                  </a:lnTo>
                  <a:lnTo>
                    <a:pt x="592" y="441"/>
                  </a:lnTo>
                  <a:lnTo>
                    <a:pt x="571" y="406"/>
                  </a:lnTo>
                  <a:lnTo>
                    <a:pt x="547" y="366"/>
                  </a:lnTo>
                  <a:lnTo>
                    <a:pt x="522" y="326"/>
                  </a:lnTo>
                  <a:lnTo>
                    <a:pt x="498" y="289"/>
                  </a:lnTo>
                  <a:lnTo>
                    <a:pt x="477" y="259"/>
                  </a:lnTo>
                  <a:lnTo>
                    <a:pt x="463" y="238"/>
                  </a:lnTo>
                  <a:lnTo>
                    <a:pt x="459" y="231"/>
                  </a:lnTo>
                  <a:lnTo>
                    <a:pt x="356" y="65"/>
                  </a:lnTo>
                  <a:lnTo>
                    <a:pt x="156" y="0"/>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2" name="Freeform 62"/>
            <p:cNvSpPr>
              <a:spLocks/>
            </p:cNvSpPr>
            <p:nvPr/>
          </p:nvSpPr>
          <p:spPr bwMode="auto">
            <a:xfrm>
              <a:off x="1705" y="567"/>
              <a:ext cx="33" cy="270"/>
            </a:xfrm>
            <a:custGeom>
              <a:avLst/>
              <a:gdLst/>
              <a:ahLst/>
              <a:cxnLst>
                <a:cxn ang="0">
                  <a:pos x="0" y="23"/>
                </a:cxn>
                <a:cxn ang="0">
                  <a:pos x="0" y="270"/>
                </a:cxn>
                <a:cxn ang="0">
                  <a:pos x="33" y="205"/>
                </a:cxn>
                <a:cxn ang="0">
                  <a:pos x="28" y="0"/>
                </a:cxn>
                <a:cxn ang="0">
                  <a:pos x="0" y="23"/>
                </a:cxn>
              </a:cxnLst>
              <a:rect l="0" t="0" r="r" b="b"/>
              <a:pathLst>
                <a:path w="33" h="270">
                  <a:moveTo>
                    <a:pt x="0" y="23"/>
                  </a:moveTo>
                  <a:lnTo>
                    <a:pt x="0" y="270"/>
                  </a:lnTo>
                  <a:lnTo>
                    <a:pt x="33" y="205"/>
                  </a:lnTo>
                  <a:lnTo>
                    <a:pt x="28" y="0"/>
                  </a:lnTo>
                  <a:lnTo>
                    <a:pt x="0" y="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1" name="Freeform 61"/>
            <p:cNvSpPr>
              <a:spLocks/>
            </p:cNvSpPr>
            <p:nvPr/>
          </p:nvSpPr>
          <p:spPr bwMode="auto">
            <a:xfrm>
              <a:off x="1705" y="639"/>
              <a:ext cx="203" cy="207"/>
            </a:xfrm>
            <a:custGeom>
              <a:avLst/>
              <a:gdLst/>
              <a:ahLst/>
              <a:cxnLst>
                <a:cxn ang="0">
                  <a:pos x="0" y="175"/>
                </a:cxn>
                <a:cxn ang="0">
                  <a:pos x="98" y="103"/>
                </a:cxn>
                <a:cxn ang="0">
                  <a:pos x="133" y="147"/>
                </a:cxn>
                <a:cxn ang="0">
                  <a:pos x="203" y="207"/>
                </a:cxn>
                <a:cxn ang="0">
                  <a:pos x="203" y="9"/>
                </a:cxn>
                <a:cxn ang="0">
                  <a:pos x="166" y="0"/>
                </a:cxn>
                <a:cxn ang="0">
                  <a:pos x="175" y="138"/>
                </a:cxn>
                <a:cxn ang="0">
                  <a:pos x="89" y="37"/>
                </a:cxn>
                <a:cxn ang="0">
                  <a:pos x="72" y="75"/>
                </a:cxn>
                <a:cxn ang="0">
                  <a:pos x="16" y="121"/>
                </a:cxn>
                <a:cxn ang="0">
                  <a:pos x="0" y="175"/>
                </a:cxn>
              </a:cxnLst>
              <a:rect l="0" t="0" r="r" b="b"/>
              <a:pathLst>
                <a:path w="203" h="207">
                  <a:moveTo>
                    <a:pt x="0" y="175"/>
                  </a:moveTo>
                  <a:lnTo>
                    <a:pt x="98" y="103"/>
                  </a:lnTo>
                  <a:lnTo>
                    <a:pt x="133" y="147"/>
                  </a:lnTo>
                  <a:lnTo>
                    <a:pt x="203" y="207"/>
                  </a:lnTo>
                  <a:lnTo>
                    <a:pt x="203" y="9"/>
                  </a:lnTo>
                  <a:lnTo>
                    <a:pt x="166" y="0"/>
                  </a:lnTo>
                  <a:lnTo>
                    <a:pt x="175" y="138"/>
                  </a:lnTo>
                  <a:lnTo>
                    <a:pt x="89" y="37"/>
                  </a:lnTo>
                  <a:lnTo>
                    <a:pt x="72" y="75"/>
                  </a:lnTo>
                  <a:lnTo>
                    <a:pt x="16" y="121"/>
                  </a:lnTo>
                  <a:lnTo>
                    <a:pt x="0" y="17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80" name="Freeform 60"/>
            <p:cNvSpPr>
              <a:spLocks/>
            </p:cNvSpPr>
            <p:nvPr/>
          </p:nvSpPr>
          <p:spPr bwMode="auto">
            <a:xfrm>
              <a:off x="1083" y="4260"/>
              <a:ext cx="431" cy="366"/>
            </a:xfrm>
            <a:custGeom>
              <a:avLst/>
              <a:gdLst/>
              <a:ahLst/>
              <a:cxnLst>
                <a:cxn ang="0">
                  <a:pos x="387" y="54"/>
                </a:cxn>
                <a:cxn ang="0">
                  <a:pos x="394" y="68"/>
                </a:cxn>
                <a:cxn ang="0">
                  <a:pos x="410" y="94"/>
                </a:cxn>
                <a:cxn ang="0">
                  <a:pos x="429" y="152"/>
                </a:cxn>
                <a:cxn ang="0">
                  <a:pos x="424" y="170"/>
                </a:cxn>
                <a:cxn ang="0">
                  <a:pos x="396" y="196"/>
                </a:cxn>
                <a:cxn ang="0">
                  <a:pos x="378" y="210"/>
                </a:cxn>
                <a:cxn ang="0">
                  <a:pos x="361" y="224"/>
                </a:cxn>
                <a:cxn ang="0">
                  <a:pos x="343" y="236"/>
                </a:cxn>
                <a:cxn ang="0">
                  <a:pos x="333" y="222"/>
                </a:cxn>
                <a:cxn ang="0">
                  <a:pos x="317" y="236"/>
                </a:cxn>
                <a:cxn ang="0">
                  <a:pos x="287" y="292"/>
                </a:cxn>
                <a:cxn ang="0">
                  <a:pos x="266" y="313"/>
                </a:cxn>
                <a:cxn ang="0">
                  <a:pos x="245" y="329"/>
                </a:cxn>
                <a:cxn ang="0">
                  <a:pos x="219" y="345"/>
                </a:cxn>
                <a:cxn ang="0">
                  <a:pos x="196" y="355"/>
                </a:cxn>
                <a:cxn ang="0">
                  <a:pos x="180" y="355"/>
                </a:cxn>
                <a:cxn ang="0">
                  <a:pos x="161" y="357"/>
                </a:cxn>
                <a:cxn ang="0">
                  <a:pos x="140" y="362"/>
                </a:cxn>
                <a:cxn ang="0">
                  <a:pos x="114" y="366"/>
                </a:cxn>
                <a:cxn ang="0">
                  <a:pos x="84" y="366"/>
                </a:cxn>
                <a:cxn ang="0">
                  <a:pos x="63" y="364"/>
                </a:cxn>
                <a:cxn ang="0">
                  <a:pos x="47" y="362"/>
                </a:cxn>
                <a:cxn ang="0">
                  <a:pos x="30" y="357"/>
                </a:cxn>
                <a:cxn ang="0">
                  <a:pos x="5" y="336"/>
                </a:cxn>
                <a:cxn ang="0">
                  <a:pos x="0" y="289"/>
                </a:cxn>
                <a:cxn ang="0">
                  <a:pos x="5" y="257"/>
                </a:cxn>
                <a:cxn ang="0">
                  <a:pos x="21" y="233"/>
                </a:cxn>
                <a:cxn ang="0">
                  <a:pos x="37" y="196"/>
                </a:cxn>
                <a:cxn ang="0">
                  <a:pos x="51" y="168"/>
                </a:cxn>
                <a:cxn ang="0">
                  <a:pos x="75" y="131"/>
                </a:cxn>
                <a:cxn ang="0">
                  <a:pos x="100" y="96"/>
                </a:cxn>
                <a:cxn ang="0">
                  <a:pos x="119" y="75"/>
                </a:cxn>
                <a:cxn ang="0">
                  <a:pos x="114" y="56"/>
                </a:cxn>
                <a:cxn ang="0">
                  <a:pos x="100" y="42"/>
                </a:cxn>
                <a:cxn ang="0">
                  <a:pos x="82" y="17"/>
                </a:cxn>
                <a:cxn ang="0">
                  <a:pos x="385" y="52"/>
                </a:cxn>
              </a:cxnLst>
              <a:rect l="0" t="0" r="r" b="b"/>
              <a:pathLst>
                <a:path w="431" h="366">
                  <a:moveTo>
                    <a:pt x="385" y="52"/>
                  </a:moveTo>
                  <a:lnTo>
                    <a:pt x="387" y="54"/>
                  </a:lnTo>
                  <a:lnTo>
                    <a:pt x="389" y="59"/>
                  </a:lnTo>
                  <a:lnTo>
                    <a:pt x="394" y="68"/>
                  </a:lnTo>
                  <a:lnTo>
                    <a:pt x="401" y="75"/>
                  </a:lnTo>
                  <a:lnTo>
                    <a:pt x="410" y="94"/>
                  </a:lnTo>
                  <a:lnTo>
                    <a:pt x="419" y="124"/>
                  </a:lnTo>
                  <a:lnTo>
                    <a:pt x="429" y="152"/>
                  </a:lnTo>
                  <a:lnTo>
                    <a:pt x="431" y="166"/>
                  </a:lnTo>
                  <a:lnTo>
                    <a:pt x="424" y="170"/>
                  </a:lnTo>
                  <a:lnTo>
                    <a:pt x="412" y="182"/>
                  </a:lnTo>
                  <a:lnTo>
                    <a:pt x="396" y="196"/>
                  </a:lnTo>
                  <a:lnTo>
                    <a:pt x="385" y="205"/>
                  </a:lnTo>
                  <a:lnTo>
                    <a:pt x="378" y="210"/>
                  </a:lnTo>
                  <a:lnTo>
                    <a:pt x="371" y="217"/>
                  </a:lnTo>
                  <a:lnTo>
                    <a:pt x="361" y="224"/>
                  </a:lnTo>
                  <a:lnTo>
                    <a:pt x="352" y="233"/>
                  </a:lnTo>
                  <a:lnTo>
                    <a:pt x="343" y="236"/>
                  </a:lnTo>
                  <a:lnTo>
                    <a:pt x="338" y="229"/>
                  </a:lnTo>
                  <a:lnTo>
                    <a:pt x="333" y="222"/>
                  </a:lnTo>
                  <a:lnTo>
                    <a:pt x="326" y="219"/>
                  </a:lnTo>
                  <a:lnTo>
                    <a:pt x="317" y="236"/>
                  </a:lnTo>
                  <a:lnTo>
                    <a:pt x="303" y="264"/>
                  </a:lnTo>
                  <a:lnTo>
                    <a:pt x="287" y="292"/>
                  </a:lnTo>
                  <a:lnTo>
                    <a:pt x="273" y="308"/>
                  </a:lnTo>
                  <a:lnTo>
                    <a:pt x="266" y="313"/>
                  </a:lnTo>
                  <a:lnTo>
                    <a:pt x="256" y="320"/>
                  </a:lnTo>
                  <a:lnTo>
                    <a:pt x="245" y="329"/>
                  </a:lnTo>
                  <a:lnTo>
                    <a:pt x="231" y="336"/>
                  </a:lnTo>
                  <a:lnTo>
                    <a:pt x="219" y="345"/>
                  </a:lnTo>
                  <a:lnTo>
                    <a:pt x="207" y="350"/>
                  </a:lnTo>
                  <a:lnTo>
                    <a:pt x="196" y="355"/>
                  </a:lnTo>
                  <a:lnTo>
                    <a:pt x="187" y="355"/>
                  </a:lnTo>
                  <a:lnTo>
                    <a:pt x="180" y="355"/>
                  </a:lnTo>
                  <a:lnTo>
                    <a:pt x="170" y="355"/>
                  </a:lnTo>
                  <a:lnTo>
                    <a:pt x="161" y="357"/>
                  </a:lnTo>
                  <a:lnTo>
                    <a:pt x="152" y="359"/>
                  </a:lnTo>
                  <a:lnTo>
                    <a:pt x="140" y="362"/>
                  </a:lnTo>
                  <a:lnTo>
                    <a:pt x="128" y="364"/>
                  </a:lnTo>
                  <a:lnTo>
                    <a:pt x="114" y="366"/>
                  </a:lnTo>
                  <a:lnTo>
                    <a:pt x="98" y="366"/>
                  </a:lnTo>
                  <a:lnTo>
                    <a:pt x="84" y="366"/>
                  </a:lnTo>
                  <a:lnTo>
                    <a:pt x="72" y="364"/>
                  </a:lnTo>
                  <a:lnTo>
                    <a:pt x="63" y="364"/>
                  </a:lnTo>
                  <a:lnTo>
                    <a:pt x="54" y="362"/>
                  </a:lnTo>
                  <a:lnTo>
                    <a:pt x="47" y="362"/>
                  </a:lnTo>
                  <a:lnTo>
                    <a:pt x="40" y="359"/>
                  </a:lnTo>
                  <a:lnTo>
                    <a:pt x="30" y="357"/>
                  </a:lnTo>
                  <a:lnTo>
                    <a:pt x="21" y="352"/>
                  </a:lnTo>
                  <a:lnTo>
                    <a:pt x="5" y="336"/>
                  </a:lnTo>
                  <a:lnTo>
                    <a:pt x="0" y="313"/>
                  </a:lnTo>
                  <a:lnTo>
                    <a:pt x="0" y="289"/>
                  </a:lnTo>
                  <a:lnTo>
                    <a:pt x="2" y="268"/>
                  </a:lnTo>
                  <a:lnTo>
                    <a:pt x="5" y="257"/>
                  </a:lnTo>
                  <a:lnTo>
                    <a:pt x="12" y="247"/>
                  </a:lnTo>
                  <a:lnTo>
                    <a:pt x="21" y="233"/>
                  </a:lnTo>
                  <a:lnTo>
                    <a:pt x="30" y="215"/>
                  </a:lnTo>
                  <a:lnTo>
                    <a:pt x="37" y="196"/>
                  </a:lnTo>
                  <a:lnTo>
                    <a:pt x="44" y="182"/>
                  </a:lnTo>
                  <a:lnTo>
                    <a:pt x="51" y="168"/>
                  </a:lnTo>
                  <a:lnTo>
                    <a:pt x="61" y="152"/>
                  </a:lnTo>
                  <a:lnTo>
                    <a:pt x="75" y="131"/>
                  </a:lnTo>
                  <a:lnTo>
                    <a:pt x="86" y="110"/>
                  </a:lnTo>
                  <a:lnTo>
                    <a:pt x="100" y="96"/>
                  </a:lnTo>
                  <a:lnTo>
                    <a:pt x="112" y="84"/>
                  </a:lnTo>
                  <a:lnTo>
                    <a:pt x="119" y="75"/>
                  </a:lnTo>
                  <a:lnTo>
                    <a:pt x="119" y="66"/>
                  </a:lnTo>
                  <a:lnTo>
                    <a:pt x="114" y="56"/>
                  </a:lnTo>
                  <a:lnTo>
                    <a:pt x="107" y="49"/>
                  </a:lnTo>
                  <a:lnTo>
                    <a:pt x="100" y="42"/>
                  </a:lnTo>
                  <a:lnTo>
                    <a:pt x="91" y="31"/>
                  </a:lnTo>
                  <a:lnTo>
                    <a:pt x="82" y="17"/>
                  </a:lnTo>
                  <a:lnTo>
                    <a:pt x="77" y="0"/>
                  </a:lnTo>
                  <a:lnTo>
                    <a:pt x="385" y="5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9" name="Freeform 59"/>
            <p:cNvSpPr>
              <a:spLocks/>
            </p:cNvSpPr>
            <p:nvPr/>
          </p:nvSpPr>
          <p:spPr bwMode="auto">
            <a:xfrm>
              <a:off x="1670" y="4337"/>
              <a:ext cx="485" cy="282"/>
            </a:xfrm>
            <a:custGeom>
              <a:avLst/>
              <a:gdLst/>
              <a:ahLst/>
              <a:cxnLst>
                <a:cxn ang="0">
                  <a:pos x="408" y="59"/>
                </a:cxn>
                <a:cxn ang="0">
                  <a:pos x="392" y="73"/>
                </a:cxn>
                <a:cxn ang="0">
                  <a:pos x="389" y="84"/>
                </a:cxn>
                <a:cxn ang="0">
                  <a:pos x="405" y="98"/>
                </a:cxn>
                <a:cxn ang="0">
                  <a:pos x="443" y="128"/>
                </a:cxn>
                <a:cxn ang="0">
                  <a:pos x="466" y="170"/>
                </a:cxn>
                <a:cxn ang="0">
                  <a:pos x="466" y="198"/>
                </a:cxn>
                <a:cxn ang="0">
                  <a:pos x="471" y="203"/>
                </a:cxn>
                <a:cxn ang="0">
                  <a:pos x="475" y="205"/>
                </a:cxn>
                <a:cxn ang="0">
                  <a:pos x="485" y="250"/>
                </a:cxn>
                <a:cxn ang="0">
                  <a:pos x="480" y="254"/>
                </a:cxn>
                <a:cxn ang="0">
                  <a:pos x="471" y="259"/>
                </a:cxn>
                <a:cxn ang="0">
                  <a:pos x="454" y="261"/>
                </a:cxn>
                <a:cxn ang="0">
                  <a:pos x="436" y="264"/>
                </a:cxn>
                <a:cxn ang="0">
                  <a:pos x="412" y="264"/>
                </a:cxn>
                <a:cxn ang="0">
                  <a:pos x="392" y="266"/>
                </a:cxn>
                <a:cxn ang="0">
                  <a:pos x="364" y="271"/>
                </a:cxn>
                <a:cxn ang="0">
                  <a:pos x="336" y="275"/>
                </a:cxn>
                <a:cxn ang="0">
                  <a:pos x="310" y="280"/>
                </a:cxn>
                <a:cxn ang="0">
                  <a:pos x="287" y="280"/>
                </a:cxn>
                <a:cxn ang="0">
                  <a:pos x="268" y="273"/>
                </a:cxn>
                <a:cxn ang="0">
                  <a:pos x="247" y="266"/>
                </a:cxn>
                <a:cxn ang="0">
                  <a:pos x="219" y="250"/>
                </a:cxn>
                <a:cxn ang="0">
                  <a:pos x="184" y="231"/>
                </a:cxn>
                <a:cxn ang="0">
                  <a:pos x="152" y="215"/>
                </a:cxn>
                <a:cxn ang="0">
                  <a:pos x="128" y="212"/>
                </a:cxn>
                <a:cxn ang="0">
                  <a:pos x="121" y="224"/>
                </a:cxn>
                <a:cxn ang="0">
                  <a:pos x="100" y="215"/>
                </a:cxn>
                <a:cxn ang="0">
                  <a:pos x="82" y="210"/>
                </a:cxn>
                <a:cxn ang="0">
                  <a:pos x="63" y="208"/>
                </a:cxn>
                <a:cxn ang="0">
                  <a:pos x="47" y="205"/>
                </a:cxn>
                <a:cxn ang="0">
                  <a:pos x="30" y="187"/>
                </a:cxn>
                <a:cxn ang="0">
                  <a:pos x="33" y="128"/>
                </a:cxn>
                <a:cxn ang="0">
                  <a:pos x="35" y="93"/>
                </a:cxn>
                <a:cxn ang="0">
                  <a:pos x="35" y="61"/>
                </a:cxn>
                <a:cxn ang="0">
                  <a:pos x="42" y="42"/>
                </a:cxn>
                <a:cxn ang="0">
                  <a:pos x="56" y="31"/>
                </a:cxn>
                <a:cxn ang="0">
                  <a:pos x="58" y="28"/>
                </a:cxn>
                <a:cxn ang="0">
                  <a:pos x="51" y="26"/>
                </a:cxn>
                <a:cxn ang="0">
                  <a:pos x="37" y="19"/>
                </a:cxn>
                <a:cxn ang="0">
                  <a:pos x="12" y="7"/>
                </a:cxn>
                <a:cxn ang="0">
                  <a:pos x="412" y="42"/>
                </a:cxn>
              </a:cxnLst>
              <a:rect l="0" t="0" r="r" b="b"/>
              <a:pathLst>
                <a:path w="485" h="282">
                  <a:moveTo>
                    <a:pt x="412" y="42"/>
                  </a:moveTo>
                  <a:lnTo>
                    <a:pt x="408" y="59"/>
                  </a:lnTo>
                  <a:lnTo>
                    <a:pt x="401" y="68"/>
                  </a:lnTo>
                  <a:lnTo>
                    <a:pt x="392" y="73"/>
                  </a:lnTo>
                  <a:lnTo>
                    <a:pt x="387" y="75"/>
                  </a:lnTo>
                  <a:lnTo>
                    <a:pt x="389" y="84"/>
                  </a:lnTo>
                  <a:lnTo>
                    <a:pt x="394" y="89"/>
                  </a:lnTo>
                  <a:lnTo>
                    <a:pt x="405" y="98"/>
                  </a:lnTo>
                  <a:lnTo>
                    <a:pt x="422" y="112"/>
                  </a:lnTo>
                  <a:lnTo>
                    <a:pt x="443" y="128"/>
                  </a:lnTo>
                  <a:lnTo>
                    <a:pt x="459" y="149"/>
                  </a:lnTo>
                  <a:lnTo>
                    <a:pt x="466" y="170"/>
                  </a:lnTo>
                  <a:lnTo>
                    <a:pt x="466" y="189"/>
                  </a:lnTo>
                  <a:lnTo>
                    <a:pt x="466" y="198"/>
                  </a:lnTo>
                  <a:lnTo>
                    <a:pt x="468" y="201"/>
                  </a:lnTo>
                  <a:lnTo>
                    <a:pt x="471" y="203"/>
                  </a:lnTo>
                  <a:lnTo>
                    <a:pt x="473" y="205"/>
                  </a:lnTo>
                  <a:lnTo>
                    <a:pt x="475" y="205"/>
                  </a:lnTo>
                  <a:lnTo>
                    <a:pt x="485" y="250"/>
                  </a:lnTo>
                  <a:lnTo>
                    <a:pt x="485" y="252"/>
                  </a:lnTo>
                  <a:lnTo>
                    <a:pt x="480" y="254"/>
                  </a:lnTo>
                  <a:lnTo>
                    <a:pt x="475" y="257"/>
                  </a:lnTo>
                  <a:lnTo>
                    <a:pt x="471" y="259"/>
                  </a:lnTo>
                  <a:lnTo>
                    <a:pt x="464" y="259"/>
                  </a:lnTo>
                  <a:lnTo>
                    <a:pt x="454" y="261"/>
                  </a:lnTo>
                  <a:lnTo>
                    <a:pt x="445" y="261"/>
                  </a:lnTo>
                  <a:lnTo>
                    <a:pt x="436" y="264"/>
                  </a:lnTo>
                  <a:lnTo>
                    <a:pt x="424" y="264"/>
                  </a:lnTo>
                  <a:lnTo>
                    <a:pt x="412" y="264"/>
                  </a:lnTo>
                  <a:lnTo>
                    <a:pt x="403" y="264"/>
                  </a:lnTo>
                  <a:lnTo>
                    <a:pt x="392" y="266"/>
                  </a:lnTo>
                  <a:lnTo>
                    <a:pt x="378" y="268"/>
                  </a:lnTo>
                  <a:lnTo>
                    <a:pt x="364" y="271"/>
                  </a:lnTo>
                  <a:lnTo>
                    <a:pt x="350" y="273"/>
                  </a:lnTo>
                  <a:lnTo>
                    <a:pt x="336" y="275"/>
                  </a:lnTo>
                  <a:lnTo>
                    <a:pt x="322" y="278"/>
                  </a:lnTo>
                  <a:lnTo>
                    <a:pt x="310" y="280"/>
                  </a:lnTo>
                  <a:lnTo>
                    <a:pt x="301" y="282"/>
                  </a:lnTo>
                  <a:lnTo>
                    <a:pt x="287" y="280"/>
                  </a:lnTo>
                  <a:lnTo>
                    <a:pt x="275" y="278"/>
                  </a:lnTo>
                  <a:lnTo>
                    <a:pt x="268" y="273"/>
                  </a:lnTo>
                  <a:lnTo>
                    <a:pt x="256" y="271"/>
                  </a:lnTo>
                  <a:lnTo>
                    <a:pt x="247" y="266"/>
                  </a:lnTo>
                  <a:lnTo>
                    <a:pt x="235" y="259"/>
                  </a:lnTo>
                  <a:lnTo>
                    <a:pt x="219" y="250"/>
                  </a:lnTo>
                  <a:lnTo>
                    <a:pt x="203" y="240"/>
                  </a:lnTo>
                  <a:lnTo>
                    <a:pt x="184" y="231"/>
                  </a:lnTo>
                  <a:lnTo>
                    <a:pt x="166" y="222"/>
                  </a:lnTo>
                  <a:lnTo>
                    <a:pt x="152" y="215"/>
                  </a:lnTo>
                  <a:lnTo>
                    <a:pt x="140" y="210"/>
                  </a:lnTo>
                  <a:lnTo>
                    <a:pt x="128" y="212"/>
                  </a:lnTo>
                  <a:lnTo>
                    <a:pt x="126" y="219"/>
                  </a:lnTo>
                  <a:lnTo>
                    <a:pt x="121" y="224"/>
                  </a:lnTo>
                  <a:lnTo>
                    <a:pt x="110" y="219"/>
                  </a:lnTo>
                  <a:lnTo>
                    <a:pt x="100" y="215"/>
                  </a:lnTo>
                  <a:lnTo>
                    <a:pt x="91" y="212"/>
                  </a:lnTo>
                  <a:lnTo>
                    <a:pt x="82" y="210"/>
                  </a:lnTo>
                  <a:lnTo>
                    <a:pt x="72" y="210"/>
                  </a:lnTo>
                  <a:lnTo>
                    <a:pt x="63" y="208"/>
                  </a:lnTo>
                  <a:lnTo>
                    <a:pt x="56" y="208"/>
                  </a:lnTo>
                  <a:lnTo>
                    <a:pt x="47" y="205"/>
                  </a:lnTo>
                  <a:lnTo>
                    <a:pt x="40" y="203"/>
                  </a:lnTo>
                  <a:lnTo>
                    <a:pt x="30" y="187"/>
                  </a:lnTo>
                  <a:lnTo>
                    <a:pt x="30" y="159"/>
                  </a:lnTo>
                  <a:lnTo>
                    <a:pt x="33" y="128"/>
                  </a:lnTo>
                  <a:lnTo>
                    <a:pt x="35" y="107"/>
                  </a:lnTo>
                  <a:lnTo>
                    <a:pt x="35" y="93"/>
                  </a:lnTo>
                  <a:lnTo>
                    <a:pt x="35" y="77"/>
                  </a:lnTo>
                  <a:lnTo>
                    <a:pt x="35" y="61"/>
                  </a:lnTo>
                  <a:lnTo>
                    <a:pt x="37" y="49"/>
                  </a:lnTo>
                  <a:lnTo>
                    <a:pt x="42" y="42"/>
                  </a:lnTo>
                  <a:lnTo>
                    <a:pt x="49" y="35"/>
                  </a:lnTo>
                  <a:lnTo>
                    <a:pt x="56" y="31"/>
                  </a:lnTo>
                  <a:lnTo>
                    <a:pt x="58" y="28"/>
                  </a:lnTo>
                  <a:lnTo>
                    <a:pt x="56" y="26"/>
                  </a:lnTo>
                  <a:lnTo>
                    <a:pt x="51" y="26"/>
                  </a:lnTo>
                  <a:lnTo>
                    <a:pt x="44" y="24"/>
                  </a:lnTo>
                  <a:lnTo>
                    <a:pt x="37" y="19"/>
                  </a:lnTo>
                  <a:lnTo>
                    <a:pt x="26" y="14"/>
                  </a:lnTo>
                  <a:lnTo>
                    <a:pt x="12" y="7"/>
                  </a:lnTo>
                  <a:lnTo>
                    <a:pt x="0" y="0"/>
                  </a:lnTo>
                  <a:lnTo>
                    <a:pt x="412" y="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8" name="Freeform 58"/>
            <p:cNvSpPr>
              <a:spLocks/>
            </p:cNvSpPr>
            <p:nvPr/>
          </p:nvSpPr>
          <p:spPr bwMode="auto">
            <a:xfrm>
              <a:off x="1766" y="357"/>
              <a:ext cx="79" cy="287"/>
            </a:xfrm>
            <a:custGeom>
              <a:avLst/>
              <a:gdLst/>
              <a:ahLst/>
              <a:cxnLst>
                <a:cxn ang="0">
                  <a:pos x="60" y="0"/>
                </a:cxn>
                <a:cxn ang="0">
                  <a:pos x="51" y="7"/>
                </a:cxn>
                <a:cxn ang="0">
                  <a:pos x="37" y="23"/>
                </a:cxn>
                <a:cxn ang="0">
                  <a:pos x="25" y="58"/>
                </a:cxn>
                <a:cxn ang="0">
                  <a:pos x="18" y="112"/>
                </a:cxn>
                <a:cxn ang="0">
                  <a:pos x="16" y="170"/>
                </a:cxn>
                <a:cxn ang="0">
                  <a:pos x="9" y="224"/>
                </a:cxn>
                <a:cxn ang="0">
                  <a:pos x="2" y="263"/>
                </a:cxn>
                <a:cxn ang="0">
                  <a:pos x="0" y="280"/>
                </a:cxn>
                <a:cxn ang="0">
                  <a:pos x="35" y="287"/>
                </a:cxn>
                <a:cxn ang="0">
                  <a:pos x="39" y="270"/>
                </a:cxn>
                <a:cxn ang="0">
                  <a:pos x="46" y="228"/>
                </a:cxn>
                <a:cxn ang="0">
                  <a:pos x="53" y="172"/>
                </a:cxn>
                <a:cxn ang="0">
                  <a:pos x="56" y="112"/>
                </a:cxn>
                <a:cxn ang="0">
                  <a:pos x="60" y="72"/>
                </a:cxn>
                <a:cxn ang="0">
                  <a:pos x="67" y="46"/>
                </a:cxn>
                <a:cxn ang="0">
                  <a:pos x="74" y="35"/>
                </a:cxn>
                <a:cxn ang="0">
                  <a:pos x="79" y="30"/>
                </a:cxn>
                <a:cxn ang="0">
                  <a:pos x="60" y="0"/>
                </a:cxn>
              </a:cxnLst>
              <a:rect l="0" t="0" r="r" b="b"/>
              <a:pathLst>
                <a:path w="79" h="287">
                  <a:moveTo>
                    <a:pt x="60" y="0"/>
                  </a:moveTo>
                  <a:lnTo>
                    <a:pt x="51" y="7"/>
                  </a:lnTo>
                  <a:lnTo>
                    <a:pt x="37" y="23"/>
                  </a:lnTo>
                  <a:lnTo>
                    <a:pt x="25" y="58"/>
                  </a:lnTo>
                  <a:lnTo>
                    <a:pt x="18" y="112"/>
                  </a:lnTo>
                  <a:lnTo>
                    <a:pt x="16" y="170"/>
                  </a:lnTo>
                  <a:lnTo>
                    <a:pt x="9" y="224"/>
                  </a:lnTo>
                  <a:lnTo>
                    <a:pt x="2" y="263"/>
                  </a:lnTo>
                  <a:lnTo>
                    <a:pt x="0" y="280"/>
                  </a:lnTo>
                  <a:lnTo>
                    <a:pt x="35" y="287"/>
                  </a:lnTo>
                  <a:lnTo>
                    <a:pt x="39" y="270"/>
                  </a:lnTo>
                  <a:lnTo>
                    <a:pt x="46" y="228"/>
                  </a:lnTo>
                  <a:lnTo>
                    <a:pt x="53" y="172"/>
                  </a:lnTo>
                  <a:lnTo>
                    <a:pt x="56" y="112"/>
                  </a:lnTo>
                  <a:lnTo>
                    <a:pt x="60" y="72"/>
                  </a:lnTo>
                  <a:lnTo>
                    <a:pt x="67" y="46"/>
                  </a:lnTo>
                  <a:lnTo>
                    <a:pt x="74" y="35"/>
                  </a:lnTo>
                  <a:lnTo>
                    <a:pt x="79" y="30"/>
                  </a:lnTo>
                  <a:lnTo>
                    <a:pt x="6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7" name="Freeform 57"/>
            <p:cNvSpPr>
              <a:spLocks/>
            </p:cNvSpPr>
            <p:nvPr/>
          </p:nvSpPr>
          <p:spPr bwMode="auto">
            <a:xfrm>
              <a:off x="1836" y="324"/>
              <a:ext cx="79" cy="301"/>
            </a:xfrm>
            <a:custGeom>
              <a:avLst/>
              <a:gdLst/>
              <a:ahLst/>
              <a:cxnLst>
                <a:cxn ang="0">
                  <a:pos x="35" y="5"/>
                </a:cxn>
                <a:cxn ang="0">
                  <a:pos x="35" y="5"/>
                </a:cxn>
                <a:cxn ang="0">
                  <a:pos x="39" y="40"/>
                </a:cxn>
                <a:cxn ang="0">
                  <a:pos x="41" y="79"/>
                </a:cxn>
                <a:cxn ang="0">
                  <a:pos x="41" y="112"/>
                </a:cxn>
                <a:cxn ang="0">
                  <a:pos x="37" y="135"/>
                </a:cxn>
                <a:cxn ang="0">
                  <a:pos x="25" y="170"/>
                </a:cxn>
                <a:cxn ang="0">
                  <a:pos x="14" y="222"/>
                </a:cxn>
                <a:cxn ang="0">
                  <a:pos x="4" y="268"/>
                </a:cxn>
                <a:cxn ang="0">
                  <a:pos x="0" y="294"/>
                </a:cxn>
                <a:cxn ang="0">
                  <a:pos x="35" y="301"/>
                </a:cxn>
                <a:cxn ang="0">
                  <a:pos x="35" y="301"/>
                </a:cxn>
                <a:cxn ang="0">
                  <a:pos x="41" y="266"/>
                </a:cxn>
                <a:cxn ang="0">
                  <a:pos x="51" y="222"/>
                </a:cxn>
                <a:cxn ang="0">
                  <a:pos x="60" y="177"/>
                </a:cxn>
                <a:cxn ang="0">
                  <a:pos x="69" y="149"/>
                </a:cxn>
                <a:cxn ang="0">
                  <a:pos x="76" y="114"/>
                </a:cxn>
                <a:cxn ang="0">
                  <a:pos x="79" y="68"/>
                </a:cxn>
                <a:cxn ang="0">
                  <a:pos x="74" y="26"/>
                </a:cxn>
                <a:cxn ang="0">
                  <a:pos x="72" y="0"/>
                </a:cxn>
                <a:cxn ang="0">
                  <a:pos x="35" y="5"/>
                </a:cxn>
              </a:cxnLst>
              <a:rect l="0" t="0" r="r" b="b"/>
              <a:pathLst>
                <a:path w="79" h="301">
                  <a:moveTo>
                    <a:pt x="35" y="5"/>
                  </a:moveTo>
                  <a:lnTo>
                    <a:pt x="35" y="5"/>
                  </a:lnTo>
                  <a:lnTo>
                    <a:pt x="39" y="40"/>
                  </a:lnTo>
                  <a:lnTo>
                    <a:pt x="41" y="79"/>
                  </a:lnTo>
                  <a:lnTo>
                    <a:pt x="41" y="112"/>
                  </a:lnTo>
                  <a:lnTo>
                    <a:pt x="37" y="135"/>
                  </a:lnTo>
                  <a:lnTo>
                    <a:pt x="25" y="170"/>
                  </a:lnTo>
                  <a:lnTo>
                    <a:pt x="14" y="222"/>
                  </a:lnTo>
                  <a:lnTo>
                    <a:pt x="4" y="268"/>
                  </a:lnTo>
                  <a:lnTo>
                    <a:pt x="0" y="294"/>
                  </a:lnTo>
                  <a:lnTo>
                    <a:pt x="35" y="301"/>
                  </a:lnTo>
                  <a:lnTo>
                    <a:pt x="41" y="266"/>
                  </a:lnTo>
                  <a:lnTo>
                    <a:pt x="51" y="222"/>
                  </a:lnTo>
                  <a:lnTo>
                    <a:pt x="60" y="177"/>
                  </a:lnTo>
                  <a:lnTo>
                    <a:pt x="69" y="149"/>
                  </a:lnTo>
                  <a:lnTo>
                    <a:pt x="76" y="114"/>
                  </a:lnTo>
                  <a:lnTo>
                    <a:pt x="79" y="68"/>
                  </a:lnTo>
                  <a:lnTo>
                    <a:pt x="74" y="26"/>
                  </a:lnTo>
                  <a:lnTo>
                    <a:pt x="72" y="0"/>
                  </a:lnTo>
                  <a:lnTo>
                    <a:pt x="35"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6" name="Freeform 56"/>
            <p:cNvSpPr>
              <a:spLocks/>
            </p:cNvSpPr>
            <p:nvPr/>
          </p:nvSpPr>
          <p:spPr bwMode="auto">
            <a:xfrm>
              <a:off x="1749" y="590"/>
              <a:ext cx="66" cy="110"/>
            </a:xfrm>
            <a:custGeom>
              <a:avLst/>
              <a:gdLst/>
              <a:ahLst/>
              <a:cxnLst>
                <a:cxn ang="0">
                  <a:pos x="0" y="12"/>
                </a:cxn>
                <a:cxn ang="0">
                  <a:pos x="31" y="110"/>
                </a:cxn>
                <a:cxn ang="0">
                  <a:pos x="66" y="98"/>
                </a:cxn>
                <a:cxn ang="0">
                  <a:pos x="35" y="0"/>
                </a:cxn>
                <a:cxn ang="0">
                  <a:pos x="0" y="12"/>
                </a:cxn>
              </a:cxnLst>
              <a:rect l="0" t="0" r="r" b="b"/>
              <a:pathLst>
                <a:path w="66" h="110">
                  <a:moveTo>
                    <a:pt x="0" y="12"/>
                  </a:moveTo>
                  <a:lnTo>
                    <a:pt x="31" y="110"/>
                  </a:lnTo>
                  <a:lnTo>
                    <a:pt x="66" y="98"/>
                  </a:lnTo>
                  <a:lnTo>
                    <a:pt x="35" y="0"/>
                  </a:lnTo>
                  <a:lnTo>
                    <a:pt x="0" y="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5" name="Freeform 55"/>
            <p:cNvSpPr>
              <a:spLocks/>
            </p:cNvSpPr>
            <p:nvPr/>
          </p:nvSpPr>
          <p:spPr bwMode="auto">
            <a:xfrm>
              <a:off x="1791" y="613"/>
              <a:ext cx="77" cy="108"/>
            </a:xfrm>
            <a:custGeom>
              <a:avLst/>
              <a:gdLst/>
              <a:ahLst/>
              <a:cxnLst>
                <a:cxn ang="0">
                  <a:pos x="33" y="108"/>
                </a:cxn>
                <a:cxn ang="0">
                  <a:pos x="77" y="17"/>
                </a:cxn>
                <a:cxn ang="0">
                  <a:pos x="45" y="0"/>
                </a:cxn>
                <a:cxn ang="0">
                  <a:pos x="0" y="91"/>
                </a:cxn>
                <a:cxn ang="0">
                  <a:pos x="33" y="108"/>
                </a:cxn>
              </a:cxnLst>
              <a:rect l="0" t="0" r="r" b="b"/>
              <a:pathLst>
                <a:path w="77" h="108">
                  <a:moveTo>
                    <a:pt x="33" y="108"/>
                  </a:moveTo>
                  <a:lnTo>
                    <a:pt x="77" y="17"/>
                  </a:lnTo>
                  <a:lnTo>
                    <a:pt x="45" y="0"/>
                  </a:lnTo>
                  <a:lnTo>
                    <a:pt x="0" y="91"/>
                  </a:lnTo>
                  <a:lnTo>
                    <a:pt x="33" y="10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4" name="Freeform 54"/>
            <p:cNvSpPr>
              <a:spLocks/>
            </p:cNvSpPr>
            <p:nvPr/>
          </p:nvSpPr>
          <p:spPr bwMode="auto">
            <a:xfrm>
              <a:off x="1791" y="68"/>
              <a:ext cx="222" cy="324"/>
            </a:xfrm>
            <a:custGeom>
              <a:avLst/>
              <a:gdLst/>
              <a:ahLst/>
              <a:cxnLst>
                <a:cxn ang="0">
                  <a:pos x="86" y="11"/>
                </a:cxn>
                <a:cxn ang="0">
                  <a:pos x="49" y="56"/>
                </a:cxn>
                <a:cxn ang="0">
                  <a:pos x="17" y="154"/>
                </a:cxn>
                <a:cxn ang="0">
                  <a:pos x="0" y="230"/>
                </a:cxn>
                <a:cxn ang="0">
                  <a:pos x="14" y="251"/>
                </a:cxn>
                <a:cxn ang="0">
                  <a:pos x="28" y="293"/>
                </a:cxn>
                <a:cxn ang="0">
                  <a:pos x="52" y="324"/>
                </a:cxn>
                <a:cxn ang="0">
                  <a:pos x="86" y="319"/>
                </a:cxn>
                <a:cxn ang="0">
                  <a:pos x="117" y="305"/>
                </a:cxn>
                <a:cxn ang="0">
                  <a:pos x="131" y="279"/>
                </a:cxn>
                <a:cxn ang="0">
                  <a:pos x="145" y="263"/>
                </a:cxn>
                <a:cxn ang="0">
                  <a:pos x="159" y="230"/>
                </a:cxn>
                <a:cxn ang="0">
                  <a:pos x="173" y="189"/>
                </a:cxn>
                <a:cxn ang="0">
                  <a:pos x="182" y="168"/>
                </a:cxn>
                <a:cxn ang="0">
                  <a:pos x="191" y="149"/>
                </a:cxn>
                <a:cxn ang="0">
                  <a:pos x="219" y="49"/>
                </a:cxn>
                <a:cxn ang="0">
                  <a:pos x="217" y="0"/>
                </a:cxn>
                <a:cxn ang="0">
                  <a:pos x="163" y="30"/>
                </a:cxn>
                <a:cxn ang="0">
                  <a:pos x="154" y="91"/>
                </a:cxn>
                <a:cxn ang="0">
                  <a:pos x="142" y="126"/>
                </a:cxn>
                <a:cxn ang="0">
                  <a:pos x="128" y="161"/>
                </a:cxn>
                <a:cxn ang="0">
                  <a:pos x="119" y="189"/>
                </a:cxn>
                <a:cxn ang="0">
                  <a:pos x="114" y="205"/>
                </a:cxn>
                <a:cxn ang="0">
                  <a:pos x="98" y="223"/>
                </a:cxn>
                <a:cxn ang="0">
                  <a:pos x="70" y="249"/>
                </a:cxn>
                <a:cxn ang="0">
                  <a:pos x="63" y="254"/>
                </a:cxn>
                <a:cxn ang="0">
                  <a:pos x="63" y="254"/>
                </a:cxn>
                <a:cxn ang="0">
                  <a:pos x="59" y="251"/>
                </a:cxn>
                <a:cxn ang="0">
                  <a:pos x="47" y="237"/>
                </a:cxn>
                <a:cxn ang="0">
                  <a:pos x="40" y="228"/>
                </a:cxn>
                <a:cxn ang="0">
                  <a:pos x="38" y="221"/>
                </a:cxn>
                <a:cxn ang="0">
                  <a:pos x="35" y="221"/>
                </a:cxn>
                <a:cxn ang="0">
                  <a:pos x="35" y="221"/>
                </a:cxn>
                <a:cxn ang="0">
                  <a:pos x="35" y="209"/>
                </a:cxn>
                <a:cxn ang="0">
                  <a:pos x="47" y="158"/>
                </a:cxn>
                <a:cxn ang="0">
                  <a:pos x="70" y="91"/>
                </a:cxn>
                <a:cxn ang="0">
                  <a:pos x="103" y="39"/>
                </a:cxn>
                <a:cxn ang="0">
                  <a:pos x="96" y="4"/>
                </a:cxn>
              </a:cxnLst>
              <a:rect l="0" t="0" r="r" b="b"/>
              <a:pathLst>
                <a:path w="222" h="324">
                  <a:moveTo>
                    <a:pt x="96" y="4"/>
                  </a:moveTo>
                  <a:lnTo>
                    <a:pt x="86" y="11"/>
                  </a:lnTo>
                  <a:lnTo>
                    <a:pt x="70" y="28"/>
                  </a:lnTo>
                  <a:lnTo>
                    <a:pt x="49" y="56"/>
                  </a:lnTo>
                  <a:lnTo>
                    <a:pt x="31" y="88"/>
                  </a:lnTo>
                  <a:lnTo>
                    <a:pt x="17" y="154"/>
                  </a:lnTo>
                  <a:lnTo>
                    <a:pt x="0" y="200"/>
                  </a:lnTo>
                  <a:lnTo>
                    <a:pt x="0" y="230"/>
                  </a:lnTo>
                  <a:lnTo>
                    <a:pt x="7" y="247"/>
                  </a:lnTo>
                  <a:lnTo>
                    <a:pt x="14" y="251"/>
                  </a:lnTo>
                  <a:lnTo>
                    <a:pt x="21" y="270"/>
                  </a:lnTo>
                  <a:lnTo>
                    <a:pt x="28" y="293"/>
                  </a:lnTo>
                  <a:lnTo>
                    <a:pt x="38" y="314"/>
                  </a:lnTo>
                  <a:lnTo>
                    <a:pt x="52" y="324"/>
                  </a:lnTo>
                  <a:lnTo>
                    <a:pt x="66" y="321"/>
                  </a:lnTo>
                  <a:lnTo>
                    <a:pt x="86" y="319"/>
                  </a:lnTo>
                  <a:lnTo>
                    <a:pt x="105" y="314"/>
                  </a:lnTo>
                  <a:lnTo>
                    <a:pt x="117" y="305"/>
                  </a:lnTo>
                  <a:lnTo>
                    <a:pt x="124" y="291"/>
                  </a:lnTo>
                  <a:lnTo>
                    <a:pt x="131" y="279"/>
                  </a:lnTo>
                  <a:lnTo>
                    <a:pt x="138" y="270"/>
                  </a:lnTo>
                  <a:lnTo>
                    <a:pt x="145" y="263"/>
                  </a:lnTo>
                  <a:lnTo>
                    <a:pt x="152" y="249"/>
                  </a:lnTo>
                  <a:lnTo>
                    <a:pt x="159" y="230"/>
                  </a:lnTo>
                  <a:lnTo>
                    <a:pt x="166" y="209"/>
                  </a:lnTo>
                  <a:lnTo>
                    <a:pt x="173" y="189"/>
                  </a:lnTo>
                  <a:lnTo>
                    <a:pt x="177" y="179"/>
                  </a:lnTo>
                  <a:lnTo>
                    <a:pt x="182" y="168"/>
                  </a:lnTo>
                  <a:lnTo>
                    <a:pt x="187" y="158"/>
                  </a:lnTo>
                  <a:lnTo>
                    <a:pt x="191" y="149"/>
                  </a:lnTo>
                  <a:lnTo>
                    <a:pt x="210" y="91"/>
                  </a:lnTo>
                  <a:lnTo>
                    <a:pt x="219" y="49"/>
                  </a:lnTo>
                  <a:lnTo>
                    <a:pt x="222" y="21"/>
                  </a:lnTo>
                  <a:lnTo>
                    <a:pt x="217" y="0"/>
                  </a:lnTo>
                  <a:lnTo>
                    <a:pt x="163" y="14"/>
                  </a:lnTo>
                  <a:lnTo>
                    <a:pt x="163" y="30"/>
                  </a:lnTo>
                  <a:lnTo>
                    <a:pt x="159" y="60"/>
                  </a:lnTo>
                  <a:lnTo>
                    <a:pt x="154" y="91"/>
                  </a:lnTo>
                  <a:lnTo>
                    <a:pt x="147" y="114"/>
                  </a:lnTo>
                  <a:lnTo>
                    <a:pt x="142" y="126"/>
                  </a:lnTo>
                  <a:lnTo>
                    <a:pt x="135" y="144"/>
                  </a:lnTo>
                  <a:lnTo>
                    <a:pt x="128" y="161"/>
                  </a:lnTo>
                  <a:lnTo>
                    <a:pt x="124" y="175"/>
                  </a:lnTo>
                  <a:lnTo>
                    <a:pt x="119" y="189"/>
                  </a:lnTo>
                  <a:lnTo>
                    <a:pt x="117" y="198"/>
                  </a:lnTo>
                  <a:lnTo>
                    <a:pt x="114" y="205"/>
                  </a:lnTo>
                  <a:lnTo>
                    <a:pt x="110" y="212"/>
                  </a:lnTo>
                  <a:lnTo>
                    <a:pt x="98" y="223"/>
                  </a:lnTo>
                  <a:lnTo>
                    <a:pt x="84" y="237"/>
                  </a:lnTo>
                  <a:lnTo>
                    <a:pt x="70" y="249"/>
                  </a:lnTo>
                  <a:lnTo>
                    <a:pt x="63" y="254"/>
                  </a:lnTo>
                  <a:lnTo>
                    <a:pt x="66" y="254"/>
                  </a:lnTo>
                  <a:lnTo>
                    <a:pt x="59" y="251"/>
                  </a:lnTo>
                  <a:lnTo>
                    <a:pt x="54" y="244"/>
                  </a:lnTo>
                  <a:lnTo>
                    <a:pt x="47" y="237"/>
                  </a:lnTo>
                  <a:lnTo>
                    <a:pt x="42" y="230"/>
                  </a:lnTo>
                  <a:lnTo>
                    <a:pt x="40" y="228"/>
                  </a:lnTo>
                  <a:lnTo>
                    <a:pt x="40" y="223"/>
                  </a:lnTo>
                  <a:lnTo>
                    <a:pt x="38" y="221"/>
                  </a:lnTo>
                  <a:lnTo>
                    <a:pt x="35" y="219"/>
                  </a:lnTo>
                  <a:lnTo>
                    <a:pt x="35" y="221"/>
                  </a:lnTo>
                  <a:lnTo>
                    <a:pt x="35" y="209"/>
                  </a:lnTo>
                  <a:lnTo>
                    <a:pt x="40" y="186"/>
                  </a:lnTo>
                  <a:lnTo>
                    <a:pt x="47" y="158"/>
                  </a:lnTo>
                  <a:lnTo>
                    <a:pt x="56" y="123"/>
                  </a:lnTo>
                  <a:lnTo>
                    <a:pt x="70" y="91"/>
                  </a:lnTo>
                  <a:lnTo>
                    <a:pt x="84" y="63"/>
                  </a:lnTo>
                  <a:lnTo>
                    <a:pt x="103" y="39"/>
                  </a:lnTo>
                  <a:lnTo>
                    <a:pt x="124" y="28"/>
                  </a:lnTo>
                  <a:lnTo>
                    <a:pt x="96" y="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3" name="Freeform 53"/>
            <p:cNvSpPr>
              <a:spLocks/>
            </p:cNvSpPr>
            <p:nvPr/>
          </p:nvSpPr>
          <p:spPr bwMode="auto">
            <a:xfrm>
              <a:off x="1859" y="0"/>
              <a:ext cx="163" cy="138"/>
            </a:xfrm>
            <a:custGeom>
              <a:avLst/>
              <a:gdLst/>
              <a:ahLst/>
              <a:cxnLst>
                <a:cxn ang="0">
                  <a:pos x="0" y="100"/>
                </a:cxn>
                <a:cxn ang="0">
                  <a:pos x="56" y="96"/>
                </a:cxn>
                <a:cxn ang="0">
                  <a:pos x="137" y="138"/>
                </a:cxn>
                <a:cxn ang="0">
                  <a:pos x="163" y="37"/>
                </a:cxn>
                <a:cxn ang="0">
                  <a:pos x="63" y="0"/>
                </a:cxn>
                <a:cxn ang="0">
                  <a:pos x="7" y="26"/>
                </a:cxn>
                <a:cxn ang="0">
                  <a:pos x="0" y="100"/>
                </a:cxn>
              </a:cxnLst>
              <a:rect l="0" t="0" r="r" b="b"/>
              <a:pathLst>
                <a:path w="163" h="138">
                  <a:moveTo>
                    <a:pt x="0" y="100"/>
                  </a:moveTo>
                  <a:lnTo>
                    <a:pt x="56" y="96"/>
                  </a:lnTo>
                  <a:lnTo>
                    <a:pt x="137" y="138"/>
                  </a:lnTo>
                  <a:lnTo>
                    <a:pt x="163" y="37"/>
                  </a:lnTo>
                  <a:lnTo>
                    <a:pt x="63" y="0"/>
                  </a:lnTo>
                  <a:lnTo>
                    <a:pt x="7" y="26"/>
                  </a:lnTo>
                  <a:lnTo>
                    <a:pt x="0" y="10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2" name="Freeform 52"/>
            <p:cNvSpPr>
              <a:spLocks/>
            </p:cNvSpPr>
            <p:nvPr/>
          </p:nvSpPr>
          <p:spPr bwMode="auto">
            <a:xfrm>
              <a:off x="1428" y="1810"/>
              <a:ext cx="9" cy="13"/>
            </a:xfrm>
            <a:custGeom>
              <a:avLst/>
              <a:gdLst/>
              <a:ahLst/>
              <a:cxnLst>
                <a:cxn ang="0">
                  <a:pos x="9" y="13"/>
                </a:cxn>
                <a:cxn ang="0">
                  <a:pos x="9" y="13"/>
                </a:cxn>
                <a:cxn ang="0">
                  <a:pos x="9" y="11"/>
                </a:cxn>
                <a:cxn ang="0">
                  <a:pos x="9" y="9"/>
                </a:cxn>
                <a:cxn ang="0">
                  <a:pos x="9" y="7"/>
                </a:cxn>
                <a:cxn ang="0">
                  <a:pos x="7" y="4"/>
                </a:cxn>
                <a:cxn ang="0">
                  <a:pos x="5" y="2"/>
                </a:cxn>
                <a:cxn ang="0">
                  <a:pos x="2" y="2"/>
                </a:cxn>
                <a:cxn ang="0">
                  <a:pos x="0" y="0"/>
                </a:cxn>
                <a:cxn ang="0">
                  <a:pos x="9" y="13"/>
                </a:cxn>
              </a:cxnLst>
              <a:rect l="0" t="0" r="r" b="b"/>
              <a:pathLst>
                <a:path w="9" h="13">
                  <a:moveTo>
                    <a:pt x="9" y="13"/>
                  </a:moveTo>
                  <a:lnTo>
                    <a:pt x="9" y="13"/>
                  </a:lnTo>
                  <a:lnTo>
                    <a:pt x="9" y="11"/>
                  </a:lnTo>
                  <a:lnTo>
                    <a:pt x="9" y="9"/>
                  </a:lnTo>
                  <a:lnTo>
                    <a:pt x="9" y="7"/>
                  </a:lnTo>
                  <a:lnTo>
                    <a:pt x="7" y="4"/>
                  </a:lnTo>
                  <a:lnTo>
                    <a:pt x="5" y="2"/>
                  </a:lnTo>
                  <a:lnTo>
                    <a:pt x="2" y="2"/>
                  </a:lnTo>
                  <a:lnTo>
                    <a:pt x="0" y="0"/>
                  </a:lnTo>
                  <a:lnTo>
                    <a:pt x="9" y="1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1" name="Freeform 51"/>
            <p:cNvSpPr>
              <a:spLocks/>
            </p:cNvSpPr>
            <p:nvPr/>
          </p:nvSpPr>
          <p:spPr bwMode="auto">
            <a:xfrm>
              <a:off x="1435" y="515"/>
              <a:ext cx="363" cy="122"/>
            </a:xfrm>
            <a:custGeom>
              <a:avLst/>
              <a:gdLst/>
              <a:ahLst/>
              <a:cxnLst>
                <a:cxn ang="0">
                  <a:pos x="179" y="10"/>
                </a:cxn>
                <a:cxn ang="0">
                  <a:pos x="170" y="7"/>
                </a:cxn>
                <a:cxn ang="0">
                  <a:pos x="158" y="7"/>
                </a:cxn>
                <a:cxn ang="0">
                  <a:pos x="149" y="5"/>
                </a:cxn>
                <a:cxn ang="0">
                  <a:pos x="140" y="5"/>
                </a:cxn>
                <a:cxn ang="0">
                  <a:pos x="133" y="5"/>
                </a:cxn>
                <a:cxn ang="0">
                  <a:pos x="123" y="5"/>
                </a:cxn>
                <a:cxn ang="0">
                  <a:pos x="114" y="3"/>
                </a:cxn>
                <a:cxn ang="0">
                  <a:pos x="107" y="3"/>
                </a:cxn>
                <a:cxn ang="0">
                  <a:pos x="91" y="3"/>
                </a:cxn>
                <a:cxn ang="0">
                  <a:pos x="77" y="3"/>
                </a:cxn>
                <a:cxn ang="0">
                  <a:pos x="60" y="3"/>
                </a:cxn>
                <a:cxn ang="0">
                  <a:pos x="44" y="0"/>
                </a:cxn>
                <a:cxn ang="0">
                  <a:pos x="33" y="14"/>
                </a:cxn>
                <a:cxn ang="0">
                  <a:pos x="23" y="31"/>
                </a:cxn>
                <a:cxn ang="0">
                  <a:pos x="12" y="45"/>
                </a:cxn>
                <a:cxn ang="0">
                  <a:pos x="0" y="61"/>
                </a:cxn>
                <a:cxn ang="0">
                  <a:pos x="12" y="61"/>
                </a:cxn>
                <a:cxn ang="0">
                  <a:pos x="23" y="61"/>
                </a:cxn>
                <a:cxn ang="0">
                  <a:pos x="35" y="59"/>
                </a:cxn>
                <a:cxn ang="0">
                  <a:pos x="46" y="59"/>
                </a:cxn>
                <a:cxn ang="0">
                  <a:pos x="56" y="56"/>
                </a:cxn>
                <a:cxn ang="0">
                  <a:pos x="65" y="56"/>
                </a:cxn>
                <a:cxn ang="0">
                  <a:pos x="77" y="56"/>
                </a:cxn>
                <a:cxn ang="0">
                  <a:pos x="86" y="56"/>
                </a:cxn>
                <a:cxn ang="0">
                  <a:pos x="95" y="56"/>
                </a:cxn>
                <a:cxn ang="0">
                  <a:pos x="105" y="56"/>
                </a:cxn>
                <a:cxn ang="0">
                  <a:pos x="114" y="54"/>
                </a:cxn>
                <a:cxn ang="0">
                  <a:pos x="123" y="54"/>
                </a:cxn>
                <a:cxn ang="0">
                  <a:pos x="135" y="54"/>
                </a:cxn>
                <a:cxn ang="0">
                  <a:pos x="144" y="54"/>
                </a:cxn>
                <a:cxn ang="0">
                  <a:pos x="156" y="54"/>
                </a:cxn>
                <a:cxn ang="0">
                  <a:pos x="165" y="56"/>
                </a:cxn>
                <a:cxn ang="0">
                  <a:pos x="191" y="61"/>
                </a:cxn>
                <a:cxn ang="0">
                  <a:pos x="217" y="70"/>
                </a:cxn>
                <a:cxn ang="0">
                  <a:pos x="242" y="82"/>
                </a:cxn>
                <a:cxn ang="0">
                  <a:pos x="263" y="91"/>
                </a:cxn>
                <a:cxn ang="0">
                  <a:pos x="279" y="103"/>
                </a:cxn>
                <a:cxn ang="0">
                  <a:pos x="293" y="112"/>
                </a:cxn>
                <a:cxn ang="0">
                  <a:pos x="303" y="119"/>
                </a:cxn>
                <a:cxn ang="0">
                  <a:pos x="305" y="122"/>
                </a:cxn>
                <a:cxn ang="0">
                  <a:pos x="363" y="66"/>
                </a:cxn>
                <a:cxn ang="0">
                  <a:pos x="359" y="63"/>
                </a:cxn>
                <a:cxn ang="0">
                  <a:pos x="345" y="59"/>
                </a:cxn>
                <a:cxn ang="0">
                  <a:pos x="326" y="49"/>
                </a:cxn>
                <a:cxn ang="0">
                  <a:pos x="303" y="40"/>
                </a:cxn>
                <a:cxn ang="0">
                  <a:pos x="275" y="33"/>
                </a:cxn>
                <a:cxn ang="0">
                  <a:pos x="244" y="24"/>
                </a:cxn>
                <a:cxn ang="0">
                  <a:pos x="212" y="14"/>
                </a:cxn>
                <a:cxn ang="0">
                  <a:pos x="179" y="10"/>
                </a:cxn>
              </a:cxnLst>
              <a:rect l="0" t="0" r="r" b="b"/>
              <a:pathLst>
                <a:path w="363" h="122">
                  <a:moveTo>
                    <a:pt x="179" y="10"/>
                  </a:moveTo>
                  <a:lnTo>
                    <a:pt x="170" y="7"/>
                  </a:lnTo>
                  <a:lnTo>
                    <a:pt x="158" y="7"/>
                  </a:lnTo>
                  <a:lnTo>
                    <a:pt x="149" y="5"/>
                  </a:lnTo>
                  <a:lnTo>
                    <a:pt x="140" y="5"/>
                  </a:lnTo>
                  <a:lnTo>
                    <a:pt x="133" y="5"/>
                  </a:lnTo>
                  <a:lnTo>
                    <a:pt x="123" y="5"/>
                  </a:lnTo>
                  <a:lnTo>
                    <a:pt x="114" y="3"/>
                  </a:lnTo>
                  <a:lnTo>
                    <a:pt x="107" y="3"/>
                  </a:lnTo>
                  <a:lnTo>
                    <a:pt x="91" y="3"/>
                  </a:lnTo>
                  <a:lnTo>
                    <a:pt x="77" y="3"/>
                  </a:lnTo>
                  <a:lnTo>
                    <a:pt x="60" y="3"/>
                  </a:lnTo>
                  <a:lnTo>
                    <a:pt x="44" y="0"/>
                  </a:lnTo>
                  <a:lnTo>
                    <a:pt x="33" y="14"/>
                  </a:lnTo>
                  <a:lnTo>
                    <a:pt x="23" y="31"/>
                  </a:lnTo>
                  <a:lnTo>
                    <a:pt x="12" y="45"/>
                  </a:lnTo>
                  <a:lnTo>
                    <a:pt x="0" y="61"/>
                  </a:lnTo>
                  <a:lnTo>
                    <a:pt x="12" y="61"/>
                  </a:lnTo>
                  <a:lnTo>
                    <a:pt x="23" y="61"/>
                  </a:lnTo>
                  <a:lnTo>
                    <a:pt x="35" y="59"/>
                  </a:lnTo>
                  <a:lnTo>
                    <a:pt x="46" y="59"/>
                  </a:lnTo>
                  <a:lnTo>
                    <a:pt x="56" y="56"/>
                  </a:lnTo>
                  <a:lnTo>
                    <a:pt x="65" y="56"/>
                  </a:lnTo>
                  <a:lnTo>
                    <a:pt x="77" y="56"/>
                  </a:lnTo>
                  <a:lnTo>
                    <a:pt x="86" y="56"/>
                  </a:lnTo>
                  <a:lnTo>
                    <a:pt x="95" y="56"/>
                  </a:lnTo>
                  <a:lnTo>
                    <a:pt x="105" y="56"/>
                  </a:lnTo>
                  <a:lnTo>
                    <a:pt x="114" y="54"/>
                  </a:lnTo>
                  <a:lnTo>
                    <a:pt x="123" y="54"/>
                  </a:lnTo>
                  <a:lnTo>
                    <a:pt x="135" y="54"/>
                  </a:lnTo>
                  <a:lnTo>
                    <a:pt x="144" y="54"/>
                  </a:lnTo>
                  <a:lnTo>
                    <a:pt x="156" y="54"/>
                  </a:lnTo>
                  <a:lnTo>
                    <a:pt x="165" y="56"/>
                  </a:lnTo>
                  <a:lnTo>
                    <a:pt x="191" y="61"/>
                  </a:lnTo>
                  <a:lnTo>
                    <a:pt x="217" y="70"/>
                  </a:lnTo>
                  <a:lnTo>
                    <a:pt x="242" y="82"/>
                  </a:lnTo>
                  <a:lnTo>
                    <a:pt x="263" y="91"/>
                  </a:lnTo>
                  <a:lnTo>
                    <a:pt x="279" y="103"/>
                  </a:lnTo>
                  <a:lnTo>
                    <a:pt x="293" y="112"/>
                  </a:lnTo>
                  <a:lnTo>
                    <a:pt x="303" y="119"/>
                  </a:lnTo>
                  <a:lnTo>
                    <a:pt x="305" y="122"/>
                  </a:lnTo>
                  <a:lnTo>
                    <a:pt x="363" y="66"/>
                  </a:lnTo>
                  <a:lnTo>
                    <a:pt x="359" y="63"/>
                  </a:lnTo>
                  <a:lnTo>
                    <a:pt x="345" y="59"/>
                  </a:lnTo>
                  <a:lnTo>
                    <a:pt x="326" y="49"/>
                  </a:lnTo>
                  <a:lnTo>
                    <a:pt x="303" y="40"/>
                  </a:lnTo>
                  <a:lnTo>
                    <a:pt x="275" y="33"/>
                  </a:lnTo>
                  <a:lnTo>
                    <a:pt x="244" y="24"/>
                  </a:lnTo>
                  <a:lnTo>
                    <a:pt x="212" y="14"/>
                  </a:lnTo>
                  <a:lnTo>
                    <a:pt x="179" y="1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70" name="Freeform 50"/>
            <p:cNvSpPr>
              <a:spLocks/>
            </p:cNvSpPr>
            <p:nvPr/>
          </p:nvSpPr>
          <p:spPr bwMode="auto">
            <a:xfrm>
              <a:off x="2152" y="1154"/>
              <a:ext cx="149" cy="285"/>
            </a:xfrm>
            <a:custGeom>
              <a:avLst/>
              <a:gdLst/>
              <a:ahLst/>
              <a:cxnLst>
                <a:cxn ang="0">
                  <a:pos x="84" y="280"/>
                </a:cxn>
                <a:cxn ang="0">
                  <a:pos x="84" y="282"/>
                </a:cxn>
                <a:cxn ang="0">
                  <a:pos x="101" y="273"/>
                </a:cxn>
                <a:cxn ang="0">
                  <a:pos x="117" y="266"/>
                </a:cxn>
                <a:cxn ang="0">
                  <a:pos x="133" y="259"/>
                </a:cxn>
                <a:cxn ang="0">
                  <a:pos x="149" y="252"/>
                </a:cxn>
                <a:cxn ang="0">
                  <a:pos x="59" y="0"/>
                </a:cxn>
                <a:cxn ang="0">
                  <a:pos x="0" y="52"/>
                </a:cxn>
                <a:cxn ang="0">
                  <a:pos x="82" y="285"/>
                </a:cxn>
                <a:cxn ang="0">
                  <a:pos x="82" y="285"/>
                </a:cxn>
                <a:cxn ang="0">
                  <a:pos x="82" y="285"/>
                </a:cxn>
                <a:cxn ang="0">
                  <a:pos x="82" y="285"/>
                </a:cxn>
                <a:cxn ang="0">
                  <a:pos x="84" y="285"/>
                </a:cxn>
                <a:cxn ang="0">
                  <a:pos x="84" y="282"/>
                </a:cxn>
                <a:cxn ang="0">
                  <a:pos x="84" y="280"/>
                </a:cxn>
                <a:cxn ang="0">
                  <a:pos x="84" y="280"/>
                </a:cxn>
                <a:cxn ang="0">
                  <a:pos x="84" y="280"/>
                </a:cxn>
              </a:cxnLst>
              <a:rect l="0" t="0" r="r" b="b"/>
              <a:pathLst>
                <a:path w="149" h="285">
                  <a:moveTo>
                    <a:pt x="84" y="280"/>
                  </a:moveTo>
                  <a:lnTo>
                    <a:pt x="84" y="282"/>
                  </a:lnTo>
                  <a:lnTo>
                    <a:pt x="101" y="273"/>
                  </a:lnTo>
                  <a:lnTo>
                    <a:pt x="117" y="266"/>
                  </a:lnTo>
                  <a:lnTo>
                    <a:pt x="133" y="259"/>
                  </a:lnTo>
                  <a:lnTo>
                    <a:pt x="149" y="252"/>
                  </a:lnTo>
                  <a:lnTo>
                    <a:pt x="59" y="0"/>
                  </a:lnTo>
                  <a:lnTo>
                    <a:pt x="0" y="52"/>
                  </a:lnTo>
                  <a:lnTo>
                    <a:pt x="82" y="285"/>
                  </a:lnTo>
                  <a:lnTo>
                    <a:pt x="84" y="285"/>
                  </a:lnTo>
                  <a:lnTo>
                    <a:pt x="84" y="282"/>
                  </a:lnTo>
                  <a:lnTo>
                    <a:pt x="84" y="28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9" name="Freeform 49"/>
            <p:cNvSpPr>
              <a:spLocks/>
            </p:cNvSpPr>
            <p:nvPr/>
          </p:nvSpPr>
          <p:spPr bwMode="auto">
            <a:xfrm>
              <a:off x="1847" y="590"/>
              <a:ext cx="648" cy="816"/>
            </a:xfrm>
            <a:custGeom>
              <a:avLst/>
              <a:gdLst/>
              <a:ahLst/>
              <a:cxnLst>
                <a:cxn ang="0">
                  <a:pos x="641" y="662"/>
                </a:cxn>
                <a:cxn ang="0">
                  <a:pos x="638" y="653"/>
                </a:cxn>
                <a:cxn ang="0">
                  <a:pos x="631" y="634"/>
                </a:cxn>
                <a:cxn ang="0">
                  <a:pos x="620" y="604"/>
                </a:cxn>
                <a:cxn ang="0">
                  <a:pos x="608" y="567"/>
                </a:cxn>
                <a:cxn ang="0">
                  <a:pos x="592" y="529"/>
                </a:cxn>
                <a:cxn ang="0">
                  <a:pos x="573" y="487"/>
                </a:cxn>
                <a:cxn ang="0">
                  <a:pos x="552" y="450"/>
                </a:cxn>
                <a:cxn ang="0">
                  <a:pos x="531" y="417"/>
                </a:cxn>
                <a:cxn ang="0">
                  <a:pos x="510" y="387"/>
                </a:cxn>
                <a:cxn ang="0">
                  <a:pos x="485" y="350"/>
                </a:cxn>
                <a:cxn ang="0">
                  <a:pos x="461" y="310"/>
                </a:cxn>
                <a:cxn ang="0">
                  <a:pos x="438" y="273"/>
                </a:cxn>
                <a:cxn ang="0">
                  <a:pos x="417" y="235"/>
                </a:cxn>
                <a:cxn ang="0">
                  <a:pos x="399" y="205"/>
                </a:cxn>
                <a:cxn ang="0">
                  <a:pos x="387" y="184"/>
                </a:cxn>
                <a:cxn ang="0">
                  <a:pos x="382" y="177"/>
                </a:cxn>
                <a:cxn ang="0">
                  <a:pos x="364" y="138"/>
                </a:cxn>
                <a:cxn ang="0">
                  <a:pos x="354" y="133"/>
                </a:cxn>
                <a:cxn ang="0">
                  <a:pos x="338" y="126"/>
                </a:cxn>
                <a:cxn ang="0">
                  <a:pos x="319" y="119"/>
                </a:cxn>
                <a:cxn ang="0">
                  <a:pos x="310" y="114"/>
                </a:cxn>
                <a:cxn ang="0">
                  <a:pos x="170" y="54"/>
                </a:cxn>
                <a:cxn ang="0">
                  <a:pos x="154" y="49"/>
                </a:cxn>
                <a:cxn ang="0">
                  <a:pos x="128" y="40"/>
                </a:cxn>
                <a:cxn ang="0">
                  <a:pos x="100" y="33"/>
                </a:cxn>
                <a:cxn ang="0">
                  <a:pos x="72" y="23"/>
                </a:cxn>
                <a:cxn ang="0">
                  <a:pos x="44" y="14"/>
                </a:cxn>
                <a:cxn ang="0">
                  <a:pos x="21" y="7"/>
                </a:cxn>
                <a:cxn ang="0">
                  <a:pos x="7" y="2"/>
                </a:cxn>
                <a:cxn ang="0">
                  <a:pos x="0" y="0"/>
                </a:cxn>
                <a:cxn ang="0">
                  <a:pos x="0" y="63"/>
                </a:cxn>
                <a:cxn ang="0">
                  <a:pos x="7" y="65"/>
                </a:cxn>
                <a:cxn ang="0">
                  <a:pos x="19" y="72"/>
                </a:cxn>
                <a:cxn ang="0">
                  <a:pos x="37" y="79"/>
                </a:cxn>
                <a:cxn ang="0">
                  <a:pos x="61" y="89"/>
                </a:cxn>
                <a:cxn ang="0">
                  <a:pos x="84" y="98"/>
                </a:cxn>
                <a:cxn ang="0">
                  <a:pos x="107" y="110"/>
                </a:cxn>
                <a:cxn ang="0">
                  <a:pos x="128" y="117"/>
                </a:cxn>
                <a:cxn ang="0">
                  <a:pos x="147" y="124"/>
                </a:cxn>
                <a:cxn ang="0">
                  <a:pos x="312" y="180"/>
                </a:cxn>
                <a:cxn ang="0">
                  <a:pos x="317" y="189"/>
                </a:cxn>
                <a:cxn ang="0">
                  <a:pos x="329" y="212"/>
                </a:cxn>
                <a:cxn ang="0">
                  <a:pos x="350" y="249"/>
                </a:cxn>
                <a:cxn ang="0">
                  <a:pos x="373" y="291"/>
                </a:cxn>
                <a:cxn ang="0">
                  <a:pos x="399" y="340"/>
                </a:cxn>
                <a:cxn ang="0">
                  <a:pos x="424" y="387"/>
                </a:cxn>
                <a:cxn ang="0">
                  <a:pos x="450" y="429"/>
                </a:cxn>
                <a:cxn ang="0">
                  <a:pos x="473" y="462"/>
                </a:cxn>
                <a:cxn ang="0">
                  <a:pos x="492" y="487"/>
                </a:cxn>
                <a:cxn ang="0">
                  <a:pos x="506" y="511"/>
                </a:cxn>
                <a:cxn ang="0">
                  <a:pos x="520" y="534"/>
                </a:cxn>
                <a:cxn ang="0">
                  <a:pos x="529" y="555"/>
                </a:cxn>
                <a:cxn ang="0">
                  <a:pos x="538" y="571"/>
                </a:cxn>
                <a:cxn ang="0">
                  <a:pos x="543" y="585"/>
                </a:cxn>
                <a:cxn ang="0">
                  <a:pos x="548" y="595"/>
                </a:cxn>
                <a:cxn ang="0">
                  <a:pos x="548" y="597"/>
                </a:cxn>
                <a:cxn ang="0">
                  <a:pos x="608" y="816"/>
                </a:cxn>
                <a:cxn ang="0">
                  <a:pos x="622" y="807"/>
                </a:cxn>
                <a:cxn ang="0">
                  <a:pos x="629" y="795"/>
                </a:cxn>
                <a:cxn ang="0">
                  <a:pos x="634" y="783"/>
                </a:cxn>
                <a:cxn ang="0">
                  <a:pos x="648" y="776"/>
                </a:cxn>
                <a:cxn ang="0">
                  <a:pos x="641" y="662"/>
                </a:cxn>
              </a:cxnLst>
              <a:rect l="0" t="0" r="r" b="b"/>
              <a:pathLst>
                <a:path w="648" h="816">
                  <a:moveTo>
                    <a:pt x="641" y="662"/>
                  </a:moveTo>
                  <a:lnTo>
                    <a:pt x="638" y="653"/>
                  </a:lnTo>
                  <a:lnTo>
                    <a:pt x="631" y="634"/>
                  </a:lnTo>
                  <a:lnTo>
                    <a:pt x="620" y="604"/>
                  </a:lnTo>
                  <a:lnTo>
                    <a:pt x="608" y="567"/>
                  </a:lnTo>
                  <a:lnTo>
                    <a:pt x="592" y="529"/>
                  </a:lnTo>
                  <a:lnTo>
                    <a:pt x="573" y="487"/>
                  </a:lnTo>
                  <a:lnTo>
                    <a:pt x="552" y="450"/>
                  </a:lnTo>
                  <a:lnTo>
                    <a:pt x="531" y="417"/>
                  </a:lnTo>
                  <a:lnTo>
                    <a:pt x="510" y="387"/>
                  </a:lnTo>
                  <a:lnTo>
                    <a:pt x="485" y="350"/>
                  </a:lnTo>
                  <a:lnTo>
                    <a:pt x="461" y="310"/>
                  </a:lnTo>
                  <a:lnTo>
                    <a:pt x="438" y="273"/>
                  </a:lnTo>
                  <a:lnTo>
                    <a:pt x="417" y="235"/>
                  </a:lnTo>
                  <a:lnTo>
                    <a:pt x="399" y="205"/>
                  </a:lnTo>
                  <a:lnTo>
                    <a:pt x="387" y="184"/>
                  </a:lnTo>
                  <a:lnTo>
                    <a:pt x="382" y="177"/>
                  </a:lnTo>
                  <a:lnTo>
                    <a:pt x="364" y="138"/>
                  </a:lnTo>
                  <a:lnTo>
                    <a:pt x="354" y="133"/>
                  </a:lnTo>
                  <a:lnTo>
                    <a:pt x="338" y="126"/>
                  </a:lnTo>
                  <a:lnTo>
                    <a:pt x="319" y="119"/>
                  </a:lnTo>
                  <a:lnTo>
                    <a:pt x="310" y="114"/>
                  </a:lnTo>
                  <a:lnTo>
                    <a:pt x="170" y="54"/>
                  </a:lnTo>
                  <a:lnTo>
                    <a:pt x="154" y="49"/>
                  </a:lnTo>
                  <a:lnTo>
                    <a:pt x="128" y="40"/>
                  </a:lnTo>
                  <a:lnTo>
                    <a:pt x="100" y="33"/>
                  </a:lnTo>
                  <a:lnTo>
                    <a:pt x="72" y="23"/>
                  </a:lnTo>
                  <a:lnTo>
                    <a:pt x="44" y="14"/>
                  </a:lnTo>
                  <a:lnTo>
                    <a:pt x="21" y="7"/>
                  </a:lnTo>
                  <a:lnTo>
                    <a:pt x="7" y="2"/>
                  </a:lnTo>
                  <a:lnTo>
                    <a:pt x="0" y="0"/>
                  </a:lnTo>
                  <a:lnTo>
                    <a:pt x="0" y="63"/>
                  </a:lnTo>
                  <a:lnTo>
                    <a:pt x="7" y="65"/>
                  </a:lnTo>
                  <a:lnTo>
                    <a:pt x="19" y="72"/>
                  </a:lnTo>
                  <a:lnTo>
                    <a:pt x="37" y="79"/>
                  </a:lnTo>
                  <a:lnTo>
                    <a:pt x="61" y="89"/>
                  </a:lnTo>
                  <a:lnTo>
                    <a:pt x="84" y="98"/>
                  </a:lnTo>
                  <a:lnTo>
                    <a:pt x="107" y="110"/>
                  </a:lnTo>
                  <a:lnTo>
                    <a:pt x="128" y="117"/>
                  </a:lnTo>
                  <a:lnTo>
                    <a:pt x="147" y="124"/>
                  </a:lnTo>
                  <a:lnTo>
                    <a:pt x="312" y="180"/>
                  </a:lnTo>
                  <a:lnTo>
                    <a:pt x="317" y="189"/>
                  </a:lnTo>
                  <a:lnTo>
                    <a:pt x="329" y="212"/>
                  </a:lnTo>
                  <a:lnTo>
                    <a:pt x="350" y="249"/>
                  </a:lnTo>
                  <a:lnTo>
                    <a:pt x="373" y="291"/>
                  </a:lnTo>
                  <a:lnTo>
                    <a:pt x="399" y="340"/>
                  </a:lnTo>
                  <a:lnTo>
                    <a:pt x="424" y="387"/>
                  </a:lnTo>
                  <a:lnTo>
                    <a:pt x="450" y="429"/>
                  </a:lnTo>
                  <a:lnTo>
                    <a:pt x="473" y="462"/>
                  </a:lnTo>
                  <a:lnTo>
                    <a:pt x="492" y="487"/>
                  </a:lnTo>
                  <a:lnTo>
                    <a:pt x="506" y="511"/>
                  </a:lnTo>
                  <a:lnTo>
                    <a:pt x="520" y="534"/>
                  </a:lnTo>
                  <a:lnTo>
                    <a:pt x="529" y="555"/>
                  </a:lnTo>
                  <a:lnTo>
                    <a:pt x="538" y="571"/>
                  </a:lnTo>
                  <a:lnTo>
                    <a:pt x="543" y="585"/>
                  </a:lnTo>
                  <a:lnTo>
                    <a:pt x="548" y="595"/>
                  </a:lnTo>
                  <a:lnTo>
                    <a:pt x="548" y="597"/>
                  </a:lnTo>
                  <a:lnTo>
                    <a:pt x="608" y="816"/>
                  </a:lnTo>
                  <a:lnTo>
                    <a:pt x="622" y="807"/>
                  </a:lnTo>
                  <a:lnTo>
                    <a:pt x="629" y="795"/>
                  </a:lnTo>
                  <a:lnTo>
                    <a:pt x="634" y="783"/>
                  </a:lnTo>
                  <a:lnTo>
                    <a:pt x="648" y="776"/>
                  </a:lnTo>
                  <a:lnTo>
                    <a:pt x="641" y="66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8" name="Freeform 48"/>
            <p:cNvSpPr>
              <a:spLocks/>
            </p:cNvSpPr>
            <p:nvPr/>
          </p:nvSpPr>
          <p:spPr bwMode="auto">
            <a:xfrm>
              <a:off x="2236" y="1434"/>
              <a:ext cx="1" cy="5"/>
            </a:xfrm>
            <a:custGeom>
              <a:avLst/>
              <a:gdLst/>
              <a:ahLst/>
              <a:cxnLst>
                <a:cxn ang="0">
                  <a:pos x="0" y="5"/>
                </a:cxn>
                <a:cxn ang="0">
                  <a:pos x="0" y="5"/>
                </a:cxn>
                <a:cxn ang="0">
                  <a:pos x="0" y="2"/>
                </a:cxn>
                <a:cxn ang="0">
                  <a:pos x="0" y="2"/>
                </a:cxn>
                <a:cxn ang="0">
                  <a:pos x="0" y="2"/>
                </a:cxn>
                <a:cxn ang="0">
                  <a:pos x="0" y="0"/>
                </a:cxn>
                <a:cxn ang="0">
                  <a:pos x="0" y="0"/>
                </a:cxn>
                <a:cxn ang="0">
                  <a:pos x="0" y="0"/>
                </a:cxn>
                <a:cxn ang="0">
                  <a:pos x="0" y="2"/>
                </a:cxn>
                <a:cxn ang="0">
                  <a:pos x="0" y="5"/>
                </a:cxn>
              </a:cxnLst>
              <a:rect l="0" t="0" r="r" b="b"/>
              <a:pathLst>
                <a:path h="5">
                  <a:moveTo>
                    <a:pt x="0" y="5"/>
                  </a:moveTo>
                  <a:lnTo>
                    <a:pt x="0" y="5"/>
                  </a:lnTo>
                  <a:lnTo>
                    <a:pt x="0" y="2"/>
                  </a:lnTo>
                  <a:lnTo>
                    <a:pt x="0" y="0"/>
                  </a:lnTo>
                  <a:lnTo>
                    <a:pt x="0" y="2"/>
                  </a:lnTo>
                  <a:lnTo>
                    <a:pt x="0" y="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7" name="Freeform 47"/>
            <p:cNvSpPr>
              <a:spLocks/>
            </p:cNvSpPr>
            <p:nvPr/>
          </p:nvSpPr>
          <p:spPr bwMode="auto">
            <a:xfrm>
              <a:off x="2234" y="1439"/>
              <a:ext cx="2" cy="2"/>
            </a:xfrm>
            <a:custGeom>
              <a:avLst/>
              <a:gdLst/>
              <a:ahLst/>
              <a:cxnLst>
                <a:cxn ang="0">
                  <a:pos x="0" y="0"/>
                </a:cxn>
                <a:cxn ang="0">
                  <a:pos x="2" y="2"/>
                </a:cxn>
                <a:cxn ang="0">
                  <a:pos x="2" y="0"/>
                </a:cxn>
                <a:cxn ang="0">
                  <a:pos x="2" y="0"/>
                </a:cxn>
                <a:cxn ang="0">
                  <a:pos x="2" y="0"/>
                </a:cxn>
                <a:cxn ang="0">
                  <a:pos x="2" y="0"/>
                </a:cxn>
                <a:cxn ang="0">
                  <a:pos x="0" y="0"/>
                </a:cxn>
                <a:cxn ang="0">
                  <a:pos x="0" y="0"/>
                </a:cxn>
                <a:cxn ang="0">
                  <a:pos x="0" y="0"/>
                </a:cxn>
                <a:cxn ang="0">
                  <a:pos x="0" y="0"/>
                </a:cxn>
              </a:cxnLst>
              <a:rect l="0" t="0" r="r" b="b"/>
              <a:pathLst>
                <a:path w="2" h="2">
                  <a:moveTo>
                    <a:pt x="0" y="0"/>
                  </a:moveTo>
                  <a:lnTo>
                    <a:pt x="2" y="2"/>
                  </a:lnTo>
                  <a:lnTo>
                    <a:pt x="2" y="0"/>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6" name="Freeform 46"/>
            <p:cNvSpPr>
              <a:spLocks/>
            </p:cNvSpPr>
            <p:nvPr/>
          </p:nvSpPr>
          <p:spPr bwMode="auto">
            <a:xfrm>
              <a:off x="2236" y="1436"/>
              <a:ext cx="3" cy="12"/>
            </a:xfrm>
            <a:custGeom>
              <a:avLst/>
              <a:gdLst/>
              <a:ahLst/>
              <a:cxnLst>
                <a:cxn ang="0">
                  <a:pos x="0" y="0"/>
                </a:cxn>
                <a:cxn ang="0">
                  <a:pos x="0" y="0"/>
                </a:cxn>
                <a:cxn ang="0">
                  <a:pos x="0" y="0"/>
                </a:cxn>
                <a:cxn ang="0">
                  <a:pos x="0" y="3"/>
                </a:cxn>
                <a:cxn ang="0">
                  <a:pos x="0" y="3"/>
                </a:cxn>
                <a:cxn ang="0">
                  <a:pos x="0" y="3"/>
                </a:cxn>
                <a:cxn ang="0">
                  <a:pos x="0" y="3"/>
                </a:cxn>
                <a:cxn ang="0">
                  <a:pos x="0" y="3"/>
                </a:cxn>
                <a:cxn ang="0">
                  <a:pos x="0" y="5"/>
                </a:cxn>
                <a:cxn ang="0">
                  <a:pos x="3" y="12"/>
                </a:cxn>
                <a:cxn ang="0">
                  <a:pos x="0" y="0"/>
                </a:cxn>
              </a:cxnLst>
              <a:rect l="0" t="0" r="r" b="b"/>
              <a:pathLst>
                <a:path w="3" h="12">
                  <a:moveTo>
                    <a:pt x="0" y="0"/>
                  </a:moveTo>
                  <a:lnTo>
                    <a:pt x="0" y="0"/>
                  </a:lnTo>
                  <a:lnTo>
                    <a:pt x="0" y="3"/>
                  </a:lnTo>
                  <a:lnTo>
                    <a:pt x="0" y="5"/>
                  </a:lnTo>
                  <a:lnTo>
                    <a:pt x="3" y="12"/>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5" name="Freeform 45"/>
            <p:cNvSpPr>
              <a:spLocks/>
            </p:cNvSpPr>
            <p:nvPr/>
          </p:nvSpPr>
          <p:spPr bwMode="auto">
            <a:xfrm>
              <a:off x="2017" y="942"/>
              <a:ext cx="194" cy="1157"/>
            </a:xfrm>
            <a:custGeom>
              <a:avLst/>
              <a:gdLst/>
              <a:ahLst/>
              <a:cxnLst>
                <a:cxn ang="0">
                  <a:pos x="194" y="212"/>
                </a:cxn>
                <a:cxn ang="0">
                  <a:pos x="154" y="23"/>
                </a:cxn>
                <a:cxn ang="0">
                  <a:pos x="131" y="0"/>
                </a:cxn>
                <a:cxn ang="0">
                  <a:pos x="121" y="292"/>
                </a:cxn>
                <a:cxn ang="0">
                  <a:pos x="119" y="334"/>
                </a:cxn>
                <a:cxn ang="0">
                  <a:pos x="107" y="387"/>
                </a:cxn>
                <a:cxn ang="0">
                  <a:pos x="91" y="448"/>
                </a:cxn>
                <a:cxn ang="0">
                  <a:pos x="75" y="508"/>
                </a:cxn>
                <a:cxn ang="0">
                  <a:pos x="58" y="560"/>
                </a:cxn>
                <a:cxn ang="0">
                  <a:pos x="47" y="609"/>
                </a:cxn>
                <a:cxn ang="0">
                  <a:pos x="35" y="655"/>
                </a:cxn>
                <a:cxn ang="0">
                  <a:pos x="31" y="695"/>
                </a:cxn>
                <a:cxn ang="0">
                  <a:pos x="21" y="805"/>
                </a:cxn>
                <a:cxn ang="0">
                  <a:pos x="12" y="947"/>
                </a:cxn>
                <a:cxn ang="0">
                  <a:pos x="3" y="1075"/>
                </a:cxn>
                <a:cxn ang="0">
                  <a:pos x="0" y="1133"/>
                </a:cxn>
                <a:cxn ang="0">
                  <a:pos x="56" y="1157"/>
                </a:cxn>
                <a:cxn ang="0">
                  <a:pos x="89" y="1084"/>
                </a:cxn>
                <a:cxn ang="0">
                  <a:pos x="89" y="1035"/>
                </a:cxn>
                <a:cxn ang="0">
                  <a:pos x="93" y="928"/>
                </a:cxn>
                <a:cxn ang="0">
                  <a:pos x="96" y="802"/>
                </a:cxn>
                <a:cxn ang="0">
                  <a:pos x="103" y="702"/>
                </a:cxn>
                <a:cxn ang="0">
                  <a:pos x="110" y="667"/>
                </a:cxn>
                <a:cxn ang="0">
                  <a:pos x="119" y="623"/>
                </a:cxn>
                <a:cxn ang="0">
                  <a:pos x="131" y="576"/>
                </a:cxn>
                <a:cxn ang="0">
                  <a:pos x="145" y="527"/>
                </a:cxn>
                <a:cxn ang="0">
                  <a:pos x="163" y="448"/>
                </a:cxn>
                <a:cxn ang="0">
                  <a:pos x="180" y="357"/>
                </a:cxn>
                <a:cxn ang="0">
                  <a:pos x="191" y="273"/>
                </a:cxn>
                <a:cxn ang="0">
                  <a:pos x="194" y="212"/>
                </a:cxn>
              </a:cxnLst>
              <a:rect l="0" t="0" r="r" b="b"/>
              <a:pathLst>
                <a:path w="194" h="1157">
                  <a:moveTo>
                    <a:pt x="194" y="212"/>
                  </a:moveTo>
                  <a:lnTo>
                    <a:pt x="154" y="23"/>
                  </a:lnTo>
                  <a:lnTo>
                    <a:pt x="131" y="0"/>
                  </a:lnTo>
                  <a:lnTo>
                    <a:pt x="121" y="292"/>
                  </a:lnTo>
                  <a:lnTo>
                    <a:pt x="119" y="334"/>
                  </a:lnTo>
                  <a:lnTo>
                    <a:pt x="107" y="387"/>
                  </a:lnTo>
                  <a:lnTo>
                    <a:pt x="91" y="448"/>
                  </a:lnTo>
                  <a:lnTo>
                    <a:pt x="75" y="508"/>
                  </a:lnTo>
                  <a:lnTo>
                    <a:pt x="58" y="560"/>
                  </a:lnTo>
                  <a:lnTo>
                    <a:pt x="47" y="609"/>
                  </a:lnTo>
                  <a:lnTo>
                    <a:pt x="35" y="655"/>
                  </a:lnTo>
                  <a:lnTo>
                    <a:pt x="31" y="695"/>
                  </a:lnTo>
                  <a:lnTo>
                    <a:pt x="21" y="805"/>
                  </a:lnTo>
                  <a:lnTo>
                    <a:pt x="12" y="947"/>
                  </a:lnTo>
                  <a:lnTo>
                    <a:pt x="3" y="1075"/>
                  </a:lnTo>
                  <a:lnTo>
                    <a:pt x="0" y="1133"/>
                  </a:lnTo>
                  <a:lnTo>
                    <a:pt x="56" y="1157"/>
                  </a:lnTo>
                  <a:lnTo>
                    <a:pt x="89" y="1084"/>
                  </a:lnTo>
                  <a:lnTo>
                    <a:pt x="89" y="1035"/>
                  </a:lnTo>
                  <a:lnTo>
                    <a:pt x="93" y="928"/>
                  </a:lnTo>
                  <a:lnTo>
                    <a:pt x="96" y="802"/>
                  </a:lnTo>
                  <a:lnTo>
                    <a:pt x="103" y="702"/>
                  </a:lnTo>
                  <a:lnTo>
                    <a:pt x="110" y="667"/>
                  </a:lnTo>
                  <a:lnTo>
                    <a:pt x="119" y="623"/>
                  </a:lnTo>
                  <a:lnTo>
                    <a:pt x="131" y="576"/>
                  </a:lnTo>
                  <a:lnTo>
                    <a:pt x="145" y="527"/>
                  </a:lnTo>
                  <a:lnTo>
                    <a:pt x="163" y="448"/>
                  </a:lnTo>
                  <a:lnTo>
                    <a:pt x="180" y="357"/>
                  </a:lnTo>
                  <a:lnTo>
                    <a:pt x="191" y="273"/>
                  </a:lnTo>
                  <a:lnTo>
                    <a:pt x="194" y="21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4" name="Freeform 44"/>
            <p:cNvSpPr>
              <a:spLocks/>
            </p:cNvSpPr>
            <p:nvPr/>
          </p:nvSpPr>
          <p:spPr bwMode="auto">
            <a:xfrm>
              <a:off x="1589" y="1441"/>
              <a:ext cx="850" cy="184"/>
            </a:xfrm>
            <a:custGeom>
              <a:avLst/>
              <a:gdLst/>
              <a:ahLst/>
              <a:cxnLst>
                <a:cxn ang="0">
                  <a:pos x="771" y="0"/>
                </a:cxn>
                <a:cxn ang="0">
                  <a:pos x="0" y="0"/>
                </a:cxn>
                <a:cxn ang="0">
                  <a:pos x="4" y="180"/>
                </a:cxn>
                <a:cxn ang="0">
                  <a:pos x="850" y="184"/>
                </a:cxn>
                <a:cxn ang="0">
                  <a:pos x="771" y="0"/>
                </a:cxn>
              </a:cxnLst>
              <a:rect l="0" t="0" r="r" b="b"/>
              <a:pathLst>
                <a:path w="850" h="184">
                  <a:moveTo>
                    <a:pt x="771" y="0"/>
                  </a:moveTo>
                  <a:lnTo>
                    <a:pt x="0" y="0"/>
                  </a:lnTo>
                  <a:lnTo>
                    <a:pt x="4" y="180"/>
                  </a:lnTo>
                  <a:lnTo>
                    <a:pt x="850" y="184"/>
                  </a:lnTo>
                  <a:lnTo>
                    <a:pt x="771" y="0"/>
                  </a:lnTo>
                  <a:close/>
                </a:path>
              </a:pathLst>
            </a:custGeom>
            <a:solidFill>
              <a:srgbClr val="FF0000"/>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3" name="Freeform 43"/>
            <p:cNvSpPr>
              <a:spLocks/>
            </p:cNvSpPr>
            <p:nvPr/>
          </p:nvSpPr>
          <p:spPr bwMode="auto">
            <a:xfrm>
              <a:off x="401" y="753"/>
              <a:ext cx="172" cy="145"/>
            </a:xfrm>
            <a:custGeom>
              <a:avLst/>
              <a:gdLst/>
              <a:ahLst/>
              <a:cxnLst>
                <a:cxn ang="0">
                  <a:pos x="163" y="37"/>
                </a:cxn>
                <a:cxn ang="0">
                  <a:pos x="77" y="0"/>
                </a:cxn>
                <a:cxn ang="0">
                  <a:pos x="0" y="68"/>
                </a:cxn>
                <a:cxn ang="0">
                  <a:pos x="30" y="112"/>
                </a:cxn>
                <a:cxn ang="0">
                  <a:pos x="109" y="145"/>
                </a:cxn>
                <a:cxn ang="0">
                  <a:pos x="172" y="140"/>
                </a:cxn>
                <a:cxn ang="0">
                  <a:pos x="163" y="37"/>
                </a:cxn>
              </a:cxnLst>
              <a:rect l="0" t="0" r="r" b="b"/>
              <a:pathLst>
                <a:path w="172" h="145">
                  <a:moveTo>
                    <a:pt x="163" y="37"/>
                  </a:moveTo>
                  <a:lnTo>
                    <a:pt x="77" y="0"/>
                  </a:lnTo>
                  <a:lnTo>
                    <a:pt x="0" y="68"/>
                  </a:lnTo>
                  <a:lnTo>
                    <a:pt x="30" y="112"/>
                  </a:lnTo>
                  <a:lnTo>
                    <a:pt x="109" y="145"/>
                  </a:lnTo>
                  <a:lnTo>
                    <a:pt x="172" y="140"/>
                  </a:lnTo>
                  <a:lnTo>
                    <a:pt x="163" y="37"/>
                  </a:lnTo>
                  <a:close/>
                </a:path>
              </a:pathLst>
            </a:custGeom>
            <a:solidFill>
              <a:srgbClr val="DDDD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2" name="Freeform 42"/>
            <p:cNvSpPr>
              <a:spLocks/>
            </p:cNvSpPr>
            <p:nvPr/>
          </p:nvSpPr>
          <p:spPr bwMode="auto">
            <a:xfrm>
              <a:off x="389" y="737"/>
              <a:ext cx="184" cy="184"/>
            </a:xfrm>
            <a:custGeom>
              <a:avLst/>
              <a:gdLst/>
              <a:ahLst/>
              <a:cxnLst>
                <a:cxn ang="0">
                  <a:pos x="165" y="35"/>
                </a:cxn>
                <a:cxn ang="0">
                  <a:pos x="154" y="23"/>
                </a:cxn>
                <a:cxn ang="0">
                  <a:pos x="135" y="12"/>
                </a:cxn>
                <a:cxn ang="0">
                  <a:pos x="112" y="2"/>
                </a:cxn>
                <a:cxn ang="0">
                  <a:pos x="86" y="2"/>
                </a:cxn>
                <a:cxn ang="0">
                  <a:pos x="65" y="12"/>
                </a:cxn>
                <a:cxn ang="0">
                  <a:pos x="54" y="23"/>
                </a:cxn>
                <a:cxn ang="0">
                  <a:pos x="42" y="33"/>
                </a:cxn>
                <a:cxn ang="0">
                  <a:pos x="21" y="53"/>
                </a:cxn>
                <a:cxn ang="0">
                  <a:pos x="0" y="84"/>
                </a:cxn>
                <a:cxn ang="0">
                  <a:pos x="5" y="114"/>
                </a:cxn>
                <a:cxn ang="0">
                  <a:pos x="26" y="135"/>
                </a:cxn>
                <a:cxn ang="0">
                  <a:pos x="51" y="149"/>
                </a:cxn>
                <a:cxn ang="0">
                  <a:pos x="72" y="158"/>
                </a:cxn>
                <a:cxn ang="0">
                  <a:pos x="96" y="170"/>
                </a:cxn>
                <a:cxn ang="0">
                  <a:pos x="119" y="179"/>
                </a:cxn>
                <a:cxn ang="0">
                  <a:pos x="144" y="184"/>
                </a:cxn>
                <a:cxn ang="0">
                  <a:pos x="170" y="179"/>
                </a:cxn>
                <a:cxn ang="0">
                  <a:pos x="165" y="140"/>
                </a:cxn>
                <a:cxn ang="0">
                  <a:pos x="135" y="147"/>
                </a:cxn>
                <a:cxn ang="0">
                  <a:pos x="98" y="130"/>
                </a:cxn>
                <a:cxn ang="0">
                  <a:pos x="79" y="121"/>
                </a:cxn>
                <a:cxn ang="0">
                  <a:pos x="56" y="109"/>
                </a:cxn>
                <a:cxn ang="0">
                  <a:pos x="40" y="100"/>
                </a:cxn>
                <a:cxn ang="0">
                  <a:pos x="37" y="98"/>
                </a:cxn>
                <a:cxn ang="0">
                  <a:pos x="47" y="81"/>
                </a:cxn>
                <a:cxn ang="0">
                  <a:pos x="63" y="65"/>
                </a:cxn>
                <a:cxn ang="0">
                  <a:pos x="75" y="53"/>
                </a:cxn>
                <a:cxn ang="0">
                  <a:pos x="86" y="42"/>
                </a:cxn>
                <a:cxn ang="0">
                  <a:pos x="91" y="40"/>
                </a:cxn>
                <a:cxn ang="0">
                  <a:pos x="98" y="37"/>
                </a:cxn>
                <a:cxn ang="0">
                  <a:pos x="123" y="46"/>
                </a:cxn>
                <a:cxn ang="0">
                  <a:pos x="142" y="60"/>
                </a:cxn>
              </a:cxnLst>
              <a:rect l="0" t="0" r="r" b="b"/>
              <a:pathLst>
                <a:path w="184" h="184">
                  <a:moveTo>
                    <a:pt x="168" y="37"/>
                  </a:moveTo>
                  <a:lnTo>
                    <a:pt x="165" y="35"/>
                  </a:lnTo>
                  <a:lnTo>
                    <a:pt x="161" y="30"/>
                  </a:lnTo>
                  <a:lnTo>
                    <a:pt x="154" y="23"/>
                  </a:lnTo>
                  <a:lnTo>
                    <a:pt x="144" y="16"/>
                  </a:lnTo>
                  <a:lnTo>
                    <a:pt x="135" y="12"/>
                  </a:lnTo>
                  <a:lnTo>
                    <a:pt x="123" y="5"/>
                  </a:lnTo>
                  <a:lnTo>
                    <a:pt x="112" y="2"/>
                  </a:lnTo>
                  <a:lnTo>
                    <a:pt x="98" y="0"/>
                  </a:lnTo>
                  <a:lnTo>
                    <a:pt x="86" y="2"/>
                  </a:lnTo>
                  <a:lnTo>
                    <a:pt x="75" y="5"/>
                  </a:lnTo>
                  <a:lnTo>
                    <a:pt x="65" y="12"/>
                  </a:lnTo>
                  <a:lnTo>
                    <a:pt x="58" y="19"/>
                  </a:lnTo>
                  <a:lnTo>
                    <a:pt x="54" y="23"/>
                  </a:lnTo>
                  <a:lnTo>
                    <a:pt x="49" y="28"/>
                  </a:lnTo>
                  <a:lnTo>
                    <a:pt x="42" y="33"/>
                  </a:lnTo>
                  <a:lnTo>
                    <a:pt x="37" y="37"/>
                  </a:lnTo>
                  <a:lnTo>
                    <a:pt x="21" y="53"/>
                  </a:lnTo>
                  <a:lnTo>
                    <a:pt x="9" y="67"/>
                  </a:lnTo>
                  <a:lnTo>
                    <a:pt x="0" y="84"/>
                  </a:lnTo>
                  <a:lnTo>
                    <a:pt x="0" y="102"/>
                  </a:lnTo>
                  <a:lnTo>
                    <a:pt x="5" y="114"/>
                  </a:lnTo>
                  <a:lnTo>
                    <a:pt x="12" y="126"/>
                  </a:lnTo>
                  <a:lnTo>
                    <a:pt x="26" y="135"/>
                  </a:lnTo>
                  <a:lnTo>
                    <a:pt x="42" y="144"/>
                  </a:lnTo>
                  <a:lnTo>
                    <a:pt x="51" y="149"/>
                  </a:lnTo>
                  <a:lnTo>
                    <a:pt x="63" y="154"/>
                  </a:lnTo>
                  <a:lnTo>
                    <a:pt x="72" y="158"/>
                  </a:lnTo>
                  <a:lnTo>
                    <a:pt x="82" y="163"/>
                  </a:lnTo>
                  <a:lnTo>
                    <a:pt x="96" y="170"/>
                  </a:lnTo>
                  <a:lnTo>
                    <a:pt x="107" y="175"/>
                  </a:lnTo>
                  <a:lnTo>
                    <a:pt x="119" y="179"/>
                  </a:lnTo>
                  <a:lnTo>
                    <a:pt x="133" y="184"/>
                  </a:lnTo>
                  <a:lnTo>
                    <a:pt x="144" y="184"/>
                  </a:lnTo>
                  <a:lnTo>
                    <a:pt x="156" y="184"/>
                  </a:lnTo>
                  <a:lnTo>
                    <a:pt x="170" y="179"/>
                  </a:lnTo>
                  <a:lnTo>
                    <a:pt x="184" y="172"/>
                  </a:lnTo>
                  <a:lnTo>
                    <a:pt x="165" y="140"/>
                  </a:lnTo>
                  <a:lnTo>
                    <a:pt x="149" y="147"/>
                  </a:lnTo>
                  <a:lnTo>
                    <a:pt x="135" y="147"/>
                  </a:lnTo>
                  <a:lnTo>
                    <a:pt x="119" y="142"/>
                  </a:lnTo>
                  <a:lnTo>
                    <a:pt x="98" y="130"/>
                  </a:lnTo>
                  <a:lnTo>
                    <a:pt x="89" y="126"/>
                  </a:lnTo>
                  <a:lnTo>
                    <a:pt x="79" y="121"/>
                  </a:lnTo>
                  <a:lnTo>
                    <a:pt x="68" y="116"/>
                  </a:lnTo>
                  <a:lnTo>
                    <a:pt x="56" y="109"/>
                  </a:lnTo>
                  <a:lnTo>
                    <a:pt x="44" y="105"/>
                  </a:lnTo>
                  <a:lnTo>
                    <a:pt x="40" y="100"/>
                  </a:lnTo>
                  <a:lnTo>
                    <a:pt x="37" y="98"/>
                  </a:lnTo>
                  <a:lnTo>
                    <a:pt x="40" y="91"/>
                  </a:lnTo>
                  <a:lnTo>
                    <a:pt x="47" y="81"/>
                  </a:lnTo>
                  <a:lnTo>
                    <a:pt x="54" y="72"/>
                  </a:lnTo>
                  <a:lnTo>
                    <a:pt x="63" y="65"/>
                  </a:lnTo>
                  <a:lnTo>
                    <a:pt x="68" y="60"/>
                  </a:lnTo>
                  <a:lnTo>
                    <a:pt x="75" y="53"/>
                  </a:lnTo>
                  <a:lnTo>
                    <a:pt x="82" y="49"/>
                  </a:lnTo>
                  <a:lnTo>
                    <a:pt x="86" y="42"/>
                  </a:lnTo>
                  <a:lnTo>
                    <a:pt x="89" y="40"/>
                  </a:lnTo>
                  <a:lnTo>
                    <a:pt x="91" y="40"/>
                  </a:lnTo>
                  <a:lnTo>
                    <a:pt x="96" y="37"/>
                  </a:lnTo>
                  <a:lnTo>
                    <a:pt x="98" y="37"/>
                  </a:lnTo>
                  <a:lnTo>
                    <a:pt x="112" y="40"/>
                  </a:lnTo>
                  <a:lnTo>
                    <a:pt x="123" y="46"/>
                  </a:lnTo>
                  <a:lnTo>
                    <a:pt x="135" y="56"/>
                  </a:lnTo>
                  <a:lnTo>
                    <a:pt x="142" y="60"/>
                  </a:lnTo>
                  <a:lnTo>
                    <a:pt x="168" y="3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1" name="Freeform 41"/>
            <p:cNvSpPr>
              <a:spLocks/>
            </p:cNvSpPr>
            <p:nvPr/>
          </p:nvSpPr>
          <p:spPr bwMode="auto">
            <a:xfrm>
              <a:off x="1698" y="1441"/>
              <a:ext cx="61" cy="170"/>
            </a:xfrm>
            <a:custGeom>
              <a:avLst/>
              <a:gdLst/>
              <a:ahLst/>
              <a:cxnLst>
                <a:cxn ang="0">
                  <a:pos x="12" y="0"/>
                </a:cxn>
                <a:cxn ang="0">
                  <a:pos x="14" y="7"/>
                </a:cxn>
                <a:cxn ang="0">
                  <a:pos x="21" y="23"/>
                </a:cxn>
                <a:cxn ang="0">
                  <a:pos x="26" y="47"/>
                </a:cxn>
                <a:cxn ang="0">
                  <a:pos x="26" y="70"/>
                </a:cxn>
                <a:cxn ang="0">
                  <a:pos x="19" y="98"/>
                </a:cxn>
                <a:cxn ang="0">
                  <a:pos x="12" y="131"/>
                </a:cxn>
                <a:cxn ang="0">
                  <a:pos x="2" y="159"/>
                </a:cxn>
                <a:cxn ang="0">
                  <a:pos x="0" y="170"/>
                </a:cxn>
                <a:cxn ang="0">
                  <a:pos x="35" y="170"/>
                </a:cxn>
                <a:cxn ang="0">
                  <a:pos x="42" y="156"/>
                </a:cxn>
                <a:cxn ang="0">
                  <a:pos x="54" y="117"/>
                </a:cxn>
                <a:cxn ang="0">
                  <a:pos x="61" y="65"/>
                </a:cxn>
                <a:cxn ang="0">
                  <a:pos x="51" y="9"/>
                </a:cxn>
                <a:cxn ang="0">
                  <a:pos x="12" y="0"/>
                </a:cxn>
              </a:cxnLst>
              <a:rect l="0" t="0" r="r" b="b"/>
              <a:pathLst>
                <a:path w="61" h="170">
                  <a:moveTo>
                    <a:pt x="12" y="0"/>
                  </a:moveTo>
                  <a:lnTo>
                    <a:pt x="14" y="7"/>
                  </a:lnTo>
                  <a:lnTo>
                    <a:pt x="21" y="23"/>
                  </a:lnTo>
                  <a:lnTo>
                    <a:pt x="26" y="47"/>
                  </a:lnTo>
                  <a:lnTo>
                    <a:pt x="26" y="70"/>
                  </a:lnTo>
                  <a:lnTo>
                    <a:pt x="19" y="98"/>
                  </a:lnTo>
                  <a:lnTo>
                    <a:pt x="12" y="131"/>
                  </a:lnTo>
                  <a:lnTo>
                    <a:pt x="2" y="159"/>
                  </a:lnTo>
                  <a:lnTo>
                    <a:pt x="0" y="170"/>
                  </a:lnTo>
                  <a:lnTo>
                    <a:pt x="35" y="170"/>
                  </a:lnTo>
                  <a:lnTo>
                    <a:pt x="42" y="156"/>
                  </a:lnTo>
                  <a:lnTo>
                    <a:pt x="54" y="117"/>
                  </a:lnTo>
                  <a:lnTo>
                    <a:pt x="61" y="65"/>
                  </a:lnTo>
                  <a:lnTo>
                    <a:pt x="51" y="9"/>
                  </a:lnTo>
                  <a:lnTo>
                    <a:pt x="12"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60" name="Freeform 40"/>
            <p:cNvSpPr>
              <a:spLocks/>
            </p:cNvSpPr>
            <p:nvPr/>
          </p:nvSpPr>
          <p:spPr bwMode="auto">
            <a:xfrm>
              <a:off x="1654" y="1544"/>
              <a:ext cx="35" cy="44"/>
            </a:xfrm>
            <a:custGeom>
              <a:avLst/>
              <a:gdLst/>
              <a:ahLst/>
              <a:cxnLst>
                <a:cxn ang="0">
                  <a:pos x="19" y="44"/>
                </a:cxn>
                <a:cxn ang="0">
                  <a:pos x="25" y="42"/>
                </a:cxn>
                <a:cxn ang="0">
                  <a:pos x="30" y="37"/>
                </a:cxn>
                <a:cxn ang="0">
                  <a:pos x="32" y="30"/>
                </a:cxn>
                <a:cxn ang="0">
                  <a:pos x="35" y="21"/>
                </a:cxn>
                <a:cxn ang="0">
                  <a:pos x="32" y="11"/>
                </a:cxn>
                <a:cxn ang="0">
                  <a:pos x="30" y="7"/>
                </a:cxn>
                <a:cxn ang="0">
                  <a:pos x="25" y="2"/>
                </a:cxn>
                <a:cxn ang="0">
                  <a:pos x="19" y="0"/>
                </a:cxn>
                <a:cxn ang="0">
                  <a:pos x="12" y="2"/>
                </a:cxn>
                <a:cxn ang="0">
                  <a:pos x="5" y="7"/>
                </a:cxn>
                <a:cxn ang="0">
                  <a:pos x="2" y="11"/>
                </a:cxn>
                <a:cxn ang="0">
                  <a:pos x="0" y="21"/>
                </a:cxn>
                <a:cxn ang="0">
                  <a:pos x="2" y="30"/>
                </a:cxn>
                <a:cxn ang="0">
                  <a:pos x="5" y="37"/>
                </a:cxn>
                <a:cxn ang="0">
                  <a:pos x="12" y="42"/>
                </a:cxn>
                <a:cxn ang="0">
                  <a:pos x="19" y="44"/>
                </a:cxn>
              </a:cxnLst>
              <a:rect l="0" t="0" r="r" b="b"/>
              <a:pathLst>
                <a:path w="35" h="44">
                  <a:moveTo>
                    <a:pt x="19" y="44"/>
                  </a:moveTo>
                  <a:lnTo>
                    <a:pt x="25" y="42"/>
                  </a:lnTo>
                  <a:lnTo>
                    <a:pt x="30" y="37"/>
                  </a:lnTo>
                  <a:lnTo>
                    <a:pt x="32" y="30"/>
                  </a:lnTo>
                  <a:lnTo>
                    <a:pt x="35" y="21"/>
                  </a:lnTo>
                  <a:lnTo>
                    <a:pt x="32" y="11"/>
                  </a:lnTo>
                  <a:lnTo>
                    <a:pt x="30" y="7"/>
                  </a:lnTo>
                  <a:lnTo>
                    <a:pt x="25" y="2"/>
                  </a:lnTo>
                  <a:lnTo>
                    <a:pt x="19" y="0"/>
                  </a:lnTo>
                  <a:lnTo>
                    <a:pt x="12" y="2"/>
                  </a:lnTo>
                  <a:lnTo>
                    <a:pt x="5" y="7"/>
                  </a:lnTo>
                  <a:lnTo>
                    <a:pt x="2" y="11"/>
                  </a:lnTo>
                  <a:lnTo>
                    <a:pt x="0" y="21"/>
                  </a:lnTo>
                  <a:lnTo>
                    <a:pt x="2" y="30"/>
                  </a:lnTo>
                  <a:lnTo>
                    <a:pt x="5" y="37"/>
                  </a:lnTo>
                  <a:lnTo>
                    <a:pt x="12" y="42"/>
                  </a:lnTo>
                  <a:lnTo>
                    <a:pt x="19" y="4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9" name="Freeform 39"/>
            <p:cNvSpPr>
              <a:spLocks/>
            </p:cNvSpPr>
            <p:nvPr/>
          </p:nvSpPr>
          <p:spPr bwMode="auto">
            <a:xfrm>
              <a:off x="1370" y="830"/>
              <a:ext cx="685" cy="1311"/>
            </a:xfrm>
            <a:custGeom>
              <a:avLst/>
              <a:gdLst/>
              <a:ahLst/>
              <a:cxnLst>
                <a:cxn ang="0">
                  <a:pos x="587" y="1236"/>
                </a:cxn>
                <a:cxn ang="0">
                  <a:pos x="556" y="1227"/>
                </a:cxn>
                <a:cxn ang="0">
                  <a:pos x="482" y="1203"/>
                </a:cxn>
                <a:cxn ang="0">
                  <a:pos x="393" y="1175"/>
                </a:cxn>
                <a:cxn ang="0">
                  <a:pos x="319" y="1150"/>
                </a:cxn>
                <a:cxn ang="0">
                  <a:pos x="263" y="1122"/>
                </a:cxn>
                <a:cxn ang="0">
                  <a:pos x="191" y="1077"/>
                </a:cxn>
                <a:cxn ang="0">
                  <a:pos x="121" y="1028"/>
                </a:cxn>
                <a:cxn ang="0">
                  <a:pos x="67" y="987"/>
                </a:cxn>
                <a:cxn ang="0">
                  <a:pos x="67" y="991"/>
                </a:cxn>
                <a:cxn ang="0">
                  <a:pos x="67" y="993"/>
                </a:cxn>
                <a:cxn ang="0">
                  <a:pos x="60" y="982"/>
                </a:cxn>
                <a:cxn ang="0">
                  <a:pos x="65" y="984"/>
                </a:cxn>
                <a:cxn ang="0">
                  <a:pos x="63" y="975"/>
                </a:cxn>
                <a:cxn ang="0">
                  <a:pos x="63" y="933"/>
                </a:cxn>
                <a:cxn ang="0">
                  <a:pos x="84" y="765"/>
                </a:cxn>
                <a:cxn ang="0">
                  <a:pos x="95" y="287"/>
                </a:cxn>
                <a:cxn ang="0">
                  <a:pos x="84" y="40"/>
                </a:cxn>
                <a:cxn ang="0">
                  <a:pos x="51" y="159"/>
                </a:cxn>
                <a:cxn ang="0">
                  <a:pos x="42" y="606"/>
                </a:cxn>
                <a:cxn ang="0">
                  <a:pos x="23" y="891"/>
                </a:cxn>
                <a:cxn ang="0">
                  <a:pos x="2" y="987"/>
                </a:cxn>
                <a:cxn ang="0">
                  <a:pos x="2" y="1026"/>
                </a:cxn>
                <a:cxn ang="0">
                  <a:pos x="14" y="1038"/>
                </a:cxn>
                <a:cxn ang="0">
                  <a:pos x="53" y="1068"/>
                </a:cxn>
                <a:cxn ang="0">
                  <a:pos x="130" y="1124"/>
                </a:cxn>
                <a:cxn ang="0">
                  <a:pos x="219" y="1182"/>
                </a:cxn>
                <a:cxn ang="0">
                  <a:pos x="296" y="1220"/>
                </a:cxn>
                <a:cxn ang="0">
                  <a:pos x="377" y="1245"/>
                </a:cxn>
                <a:cxn ang="0">
                  <a:pos x="477" y="1276"/>
                </a:cxn>
                <a:cxn ang="0">
                  <a:pos x="561" y="1301"/>
                </a:cxn>
                <a:cxn ang="0">
                  <a:pos x="596" y="1311"/>
                </a:cxn>
                <a:cxn ang="0">
                  <a:pos x="664" y="1215"/>
                </a:cxn>
              </a:cxnLst>
              <a:rect l="0" t="0" r="r" b="b"/>
              <a:pathLst>
                <a:path w="685" h="1311">
                  <a:moveTo>
                    <a:pt x="664" y="1215"/>
                  </a:moveTo>
                  <a:lnTo>
                    <a:pt x="587" y="1236"/>
                  </a:lnTo>
                  <a:lnTo>
                    <a:pt x="577" y="1234"/>
                  </a:lnTo>
                  <a:lnTo>
                    <a:pt x="556" y="1227"/>
                  </a:lnTo>
                  <a:lnTo>
                    <a:pt x="524" y="1215"/>
                  </a:lnTo>
                  <a:lnTo>
                    <a:pt x="482" y="1203"/>
                  </a:lnTo>
                  <a:lnTo>
                    <a:pt x="438" y="1189"/>
                  </a:lnTo>
                  <a:lnTo>
                    <a:pt x="393" y="1175"/>
                  </a:lnTo>
                  <a:lnTo>
                    <a:pt x="354" y="1161"/>
                  </a:lnTo>
                  <a:lnTo>
                    <a:pt x="319" y="1150"/>
                  </a:lnTo>
                  <a:lnTo>
                    <a:pt x="293" y="1138"/>
                  </a:lnTo>
                  <a:lnTo>
                    <a:pt x="263" y="1122"/>
                  </a:lnTo>
                  <a:lnTo>
                    <a:pt x="228" y="1101"/>
                  </a:lnTo>
                  <a:lnTo>
                    <a:pt x="191" y="1077"/>
                  </a:lnTo>
                  <a:lnTo>
                    <a:pt x="156" y="1052"/>
                  </a:lnTo>
                  <a:lnTo>
                    <a:pt x="121" y="1028"/>
                  </a:lnTo>
                  <a:lnTo>
                    <a:pt x="91" y="1005"/>
                  </a:lnTo>
                  <a:lnTo>
                    <a:pt x="67" y="987"/>
                  </a:lnTo>
                  <a:lnTo>
                    <a:pt x="67" y="989"/>
                  </a:lnTo>
                  <a:lnTo>
                    <a:pt x="67" y="991"/>
                  </a:lnTo>
                  <a:lnTo>
                    <a:pt x="67" y="993"/>
                  </a:lnTo>
                  <a:lnTo>
                    <a:pt x="58" y="980"/>
                  </a:lnTo>
                  <a:lnTo>
                    <a:pt x="60" y="982"/>
                  </a:lnTo>
                  <a:lnTo>
                    <a:pt x="63" y="982"/>
                  </a:lnTo>
                  <a:lnTo>
                    <a:pt x="65" y="984"/>
                  </a:lnTo>
                  <a:lnTo>
                    <a:pt x="67" y="987"/>
                  </a:lnTo>
                  <a:lnTo>
                    <a:pt x="63" y="975"/>
                  </a:lnTo>
                  <a:lnTo>
                    <a:pt x="63" y="956"/>
                  </a:lnTo>
                  <a:lnTo>
                    <a:pt x="63" y="933"/>
                  </a:lnTo>
                  <a:lnTo>
                    <a:pt x="70" y="903"/>
                  </a:lnTo>
                  <a:lnTo>
                    <a:pt x="84" y="765"/>
                  </a:lnTo>
                  <a:lnTo>
                    <a:pt x="91" y="529"/>
                  </a:lnTo>
                  <a:lnTo>
                    <a:pt x="95" y="287"/>
                  </a:lnTo>
                  <a:lnTo>
                    <a:pt x="95" y="126"/>
                  </a:lnTo>
                  <a:lnTo>
                    <a:pt x="84" y="40"/>
                  </a:lnTo>
                  <a:lnTo>
                    <a:pt x="58" y="0"/>
                  </a:lnTo>
                  <a:lnTo>
                    <a:pt x="51" y="159"/>
                  </a:lnTo>
                  <a:lnTo>
                    <a:pt x="49" y="378"/>
                  </a:lnTo>
                  <a:lnTo>
                    <a:pt x="42" y="606"/>
                  </a:lnTo>
                  <a:lnTo>
                    <a:pt x="32" y="793"/>
                  </a:lnTo>
                  <a:lnTo>
                    <a:pt x="23" y="891"/>
                  </a:lnTo>
                  <a:lnTo>
                    <a:pt x="9" y="945"/>
                  </a:lnTo>
                  <a:lnTo>
                    <a:pt x="2" y="987"/>
                  </a:lnTo>
                  <a:lnTo>
                    <a:pt x="0" y="1014"/>
                  </a:lnTo>
                  <a:lnTo>
                    <a:pt x="2" y="1026"/>
                  </a:lnTo>
                  <a:lnTo>
                    <a:pt x="7" y="1033"/>
                  </a:lnTo>
                  <a:lnTo>
                    <a:pt x="14" y="1038"/>
                  </a:lnTo>
                  <a:lnTo>
                    <a:pt x="28" y="1049"/>
                  </a:lnTo>
                  <a:lnTo>
                    <a:pt x="53" y="1068"/>
                  </a:lnTo>
                  <a:lnTo>
                    <a:pt x="88" y="1096"/>
                  </a:lnTo>
                  <a:lnTo>
                    <a:pt x="130" y="1124"/>
                  </a:lnTo>
                  <a:lnTo>
                    <a:pt x="174" y="1154"/>
                  </a:lnTo>
                  <a:lnTo>
                    <a:pt x="219" y="1182"/>
                  </a:lnTo>
                  <a:lnTo>
                    <a:pt x="261" y="1203"/>
                  </a:lnTo>
                  <a:lnTo>
                    <a:pt x="296" y="1220"/>
                  </a:lnTo>
                  <a:lnTo>
                    <a:pt x="333" y="1231"/>
                  </a:lnTo>
                  <a:lnTo>
                    <a:pt x="377" y="1245"/>
                  </a:lnTo>
                  <a:lnTo>
                    <a:pt x="426" y="1262"/>
                  </a:lnTo>
                  <a:lnTo>
                    <a:pt x="477" y="1276"/>
                  </a:lnTo>
                  <a:lnTo>
                    <a:pt x="521" y="1290"/>
                  </a:lnTo>
                  <a:lnTo>
                    <a:pt x="561" y="1301"/>
                  </a:lnTo>
                  <a:lnTo>
                    <a:pt x="587" y="1308"/>
                  </a:lnTo>
                  <a:lnTo>
                    <a:pt x="596" y="1311"/>
                  </a:lnTo>
                  <a:lnTo>
                    <a:pt x="685" y="1287"/>
                  </a:lnTo>
                  <a:lnTo>
                    <a:pt x="664" y="121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8" name="Freeform 38"/>
            <p:cNvSpPr>
              <a:spLocks/>
            </p:cNvSpPr>
            <p:nvPr/>
          </p:nvSpPr>
          <p:spPr bwMode="auto">
            <a:xfrm>
              <a:off x="23" y="2873"/>
              <a:ext cx="1118" cy="1781"/>
            </a:xfrm>
            <a:custGeom>
              <a:avLst/>
              <a:gdLst/>
              <a:ahLst/>
              <a:cxnLst>
                <a:cxn ang="0">
                  <a:pos x="874" y="60"/>
                </a:cxn>
                <a:cxn ang="0">
                  <a:pos x="571" y="77"/>
                </a:cxn>
                <a:cxn ang="0">
                  <a:pos x="305" y="65"/>
                </a:cxn>
                <a:cxn ang="0">
                  <a:pos x="7" y="21"/>
                </a:cxn>
                <a:cxn ang="0">
                  <a:pos x="0" y="1714"/>
                </a:cxn>
                <a:cxn ang="0">
                  <a:pos x="303" y="1781"/>
                </a:cxn>
                <a:cxn ang="0">
                  <a:pos x="823" y="1772"/>
                </a:cxn>
                <a:cxn ang="0">
                  <a:pos x="1118" y="1732"/>
                </a:cxn>
                <a:cxn ang="0">
                  <a:pos x="1116" y="0"/>
                </a:cxn>
                <a:cxn ang="0">
                  <a:pos x="874" y="60"/>
                </a:cxn>
              </a:cxnLst>
              <a:rect l="0" t="0" r="r" b="b"/>
              <a:pathLst>
                <a:path w="1118" h="1781">
                  <a:moveTo>
                    <a:pt x="874" y="60"/>
                  </a:moveTo>
                  <a:lnTo>
                    <a:pt x="571" y="77"/>
                  </a:lnTo>
                  <a:lnTo>
                    <a:pt x="305" y="65"/>
                  </a:lnTo>
                  <a:lnTo>
                    <a:pt x="7" y="21"/>
                  </a:lnTo>
                  <a:lnTo>
                    <a:pt x="0" y="1714"/>
                  </a:lnTo>
                  <a:lnTo>
                    <a:pt x="303" y="1781"/>
                  </a:lnTo>
                  <a:lnTo>
                    <a:pt x="823" y="1772"/>
                  </a:lnTo>
                  <a:lnTo>
                    <a:pt x="1118" y="1732"/>
                  </a:lnTo>
                  <a:lnTo>
                    <a:pt x="1116" y="0"/>
                  </a:lnTo>
                  <a:lnTo>
                    <a:pt x="874" y="60"/>
                  </a:lnTo>
                  <a:close/>
                </a:path>
              </a:pathLst>
            </a:custGeom>
            <a:solidFill>
              <a:srgbClr val="D8D8D8"/>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7" name="Freeform 37"/>
            <p:cNvSpPr>
              <a:spLocks/>
            </p:cNvSpPr>
            <p:nvPr/>
          </p:nvSpPr>
          <p:spPr bwMode="auto">
            <a:xfrm>
              <a:off x="785" y="2882"/>
              <a:ext cx="347" cy="1758"/>
            </a:xfrm>
            <a:custGeom>
              <a:avLst/>
              <a:gdLst/>
              <a:ahLst/>
              <a:cxnLst>
                <a:cxn ang="0">
                  <a:pos x="9" y="51"/>
                </a:cxn>
                <a:cxn ang="0">
                  <a:pos x="0" y="1758"/>
                </a:cxn>
                <a:cxn ang="0">
                  <a:pos x="224" y="1747"/>
                </a:cxn>
                <a:cxn ang="0">
                  <a:pos x="326" y="1723"/>
                </a:cxn>
                <a:cxn ang="0">
                  <a:pos x="347" y="0"/>
                </a:cxn>
                <a:cxn ang="0">
                  <a:pos x="9" y="51"/>
                </a:cxn>
              </a:cxnLst>
              <a:rect l="0" t="0" r="r" b="b"/>
              <a:pathLst>
                <a:path w="347" h="1758">
                  <a:moveTo>
                    <a:pt x="9" y="51"/>
                  </a:moveTo>
                  <a:lnTo>
                    <a:pt x="0" y="1758"/>
                  </a:lnTo>
                  <a:lnTo>
                    <a:pt x="224" y="1747"/>
                  </a:lnTo>
                  <a:lnTo>
                    <a:pt x="326" y="1723"/>
                  </a:lnTo>
                  <a:lnTo>
                    <a:pt x="347" y="0"/>
                  </a:lnTo>
                  <a:lnTo>
                    <a:pt x="9" y="51"/>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6" name="Freeform 36"/>
            <p:cNvSpPr>
              <a:spLocks/>
            </p:cNvSpPr>
            <p:nvPr/>
          </p:nvSpPr>
          <p:spPr bwMode="auto">
            <a:xfrm>
              <a:off x="7" y="4589"/>
              <a:ext cx="1158" cy="91"/>
            </a:xfrm>
            <a:custGeom>
              <a:avLst/>
              <a:gdLst/>
              <a:ahLst/>
              <a:cxnLst>
                <a:cxn ang="0">
                  <a:pos x="1097" y="5"/>
                </a:cxn>
                <a:cxn ang="0">
                  <a:pos x="1065" y="12"/>
                </a:cxn>
                <a:cxn ang="0">
                  <a:pos x="1020" y="21"/>
                </a:cxn>
                <a:cxn ang="0">
                  <a:pos x="962" y="28"/>
                </a:cxn>
                <a:cxn ang="0">
                  <a:pos x="894" y="35"/>
                </a:cxn>
                <a:cxn ang="0">
                  <a:pos x="815" y="40"/>
                </a:cxn>
                <a:cxn ang="0">
                  <a:pos x="727" y="44"/>
                </a:cxn>
                <a:cxn ang="0">
                  <a:pos x="629" y="47"/>
                </a:cxn>
                <a:cxn ang="0">
                  <a:pos x="526" y="47"/>
                </a:cxn>
                <a:cxn ang="0">
                  <a:pos x="429" y="44"/>
                </a:cxn>
                <a:cxn ang="0">
                  <a:pos x="340" y="40"/>
                </a:cxn>
                <a:cxn ang="0">
                  <a:pos x="261" y="35"/>
                </a:cxn>
                <a:cxn ang="0">
                  <a:pos x="193" y="28"/>
                </a:cxn>
                <a:cxn ang="0">
                  <a:pos x="135" y="21"/>
                </a:cxn>
                <a:cxn ang="0">
                  <a:pos x="91" y="12"/>
                </a:cxn>
                <a:cxn ang="0">
                  <a:pos x="58" y="5"/>
                </a:cxn>
                <a:cxn ang="0">
                  <a:pos x="40" y="0"/>
                </a:cxn>
                <a:cxn ang="0">
                  <a:pos x="7" y="0"/>
                </a:cxn>
                <a:cxn ang="0">
                  <a:pos x="0" y="5"/>
                </a:cxn>
                <a:cxn ang="0">
                  <a:pos x="0" y="19"/>
                </a:cxn>
                <a:cxn ang="0">
                  <a:pos x="19" y="35"/>
                </a:cxn>
                <a:cxn ang="0">
                  <a:pos x="61" y="51"/>
                </a:cxn>
                <a:cxn ang="0">
                  <a:pos x="123" y="63"/>
                </a:cxn>
                <a:cxn ang="0">
                  <a:pos x="198" y="75"/>
                </a:cxn>
                <a:cxn ang="0">
                  <a:pos x="284" y="82"/>
                </a:cxn>
                <a:cxn ang="0">
                  <a:pos x="373" y="86"/>
                </a:cxn>
                <a:cxn ang="0">
                  <a:pos x="459" y="89"/>
                </a:cxn>
                <a:cxn ang="0">
                  <a:pos x="540" y="91"/>
                </a:cxn>
                <a:cxn ang="0">
                  <a:pos x="615" y="91"/>
                </a:cxn>
                <a:cxn ang="0">
                  <a:pos x="694" y="89"/>
                </a:cxn>
                <a:cxn ang="0">
                  <a:pos x="783" y="86"/>
                </a:cxn>
                <a:cxn ang="0">
                  <a:pos x="871" y="79"/>
                </a:cxn>
                <a:cxn ang="0">
                  <a:pos x="957" y="72"/>
                </a:cxn>
                <a:cxn ang="0">
                  <a:pos x="1032" y="61"/>
                </a:cxn>
                <a:cxn ang="0">
                  <a:pos x="1095" y="49"/>
                </a:cxn>
                <a:cxn ang="0">
                  <a:pos x="1139" y="33"/>
                </a:cxn>
                <a:cxn ang="0">
                  <a:pos x="1158" y="16"/>
                </a:cxn>
                <a:cxn ang="0">
                  <a:pos x="1155" y="5"/>
                </a:cxn>
                <a:cxn ang="0">
                  <a:pos x="1146" y="0"/>
                </a:cxn>
                <a:cxn ang="0">
                  <a:pos x="1116" y="0"/>
                </a:cxn>
              </a:cxnLst>
              <a:rect l="0" t="0" r="r" b="b"/>
              <a:pathLst>
                <a:path w="1158" h="91">
                  <a:moveTo>
                    <a:pt x="1109" y="0"/>
                  </a:moveTo>
                  <a:lnTo>
                    <a:pt x="1097" y="5"/>
                  </a:lnTo>
                  <a:lnTo>
                    <a:pt x="1083" y="7"/>
                  </a:lnTo>
                  <a:lnTo>
                    <a:pt x="1065" y="12"/>
                  </a:lnTo>
                  <a:lnTo>
                    <a:pt x="1044" y="16"/>
                  </a:lnTo>
                  <a:lnTo>
                    <a:pt x="1020" y="21"/>
                  </a:lnTo>
                  <a:lnTo>
                    <a:pt x="992" y="23"/>
                  </a:lnTo>
                  <a:lnTo>
                    <a:pt x="962" y="28"/>
                  </a:lnTo>
                  <a:lnTo>
                    <a:pt x="929" y="30"/>
                  </a:lnTo>
                  <a:lnTo>
                    <a:pt x="894" y="35"/>
                  </a:lnTo>
                  <a:lnTo>
                    <a:pt x="857" y="37"/>
                  </a:lnTo>
                  <a:lnTo>
                    <a:pt x="815" y="40"/>
                  </a:lnTo>
                  <a:lnTo>
                    <a:pt x="773" y="42"/>
                  </a:lnTo>
                  <a:lnTo>
                    <a:pt x="727" y="44"/>
                  </a:lnTo>
                  <a:lnTo>
                    <a:pt x="680" y="47"/>
                  </a:lnTo>
                  <a:lnTo>
                    <a:pt x="629" y="47"/>
                  </a:lnTo>
                  <a:lnTo>
                    <a:pt x="578" y="47"/>
                  </a:lnTo>
                  <a:lnTo>
                    <a:pt x="526" y="47"/>
                  </a:lnTo>
                  <a:lnTo>
                    <a:pt x="475" y="47"/>
                  </a:lnTo>
                  <a:lnTo>
                    <a:pt x="429" y="44"/>
                  </a:lnTo>
                  <a:lnTo>
                    <a:pt x="382" y="42"/>
                  </a:lnTo>
                  <a:lnTo>
                    <a:pt x="340" y="40"/>
                  </a:lnTo>
                  <a:lnTo>
                    <a:pt x="298" y="37"/>
                  </a:lnTo>
                  <a:lnTo>
                    <a:pt x="261" y="35"/>
                  </a:lnTo>
                  <a:lnTo>
                    <a:pt x="226" y="30"/>
                  </a:lnTo>
                  <a:lnTo>
                    <a:pt x="193" y="28"/>
                  </a:lnTo>
                  <a:lnTo>
                    <a:pt x="163" y="23"/>
                  </a:lnTo>
                  <a:lnTo>
                    <a:pt x="135" y="21"/>
                  </a:lnTo>
                  <a:lnTo>
                    <a:pt x="112" y="16"/>
                  </a:lnTo>
                  <a:lnTo>
                    <a:pt x="91" y="12"/>
                  </a:lnTo>
                  <a:lnTo>
                    <a:pt x="72" y="7"/>
                  </a:lnTo>
                  <a:lnTo>
                    <a:pt x="58" y="5"/>
                  </a:lnTo>
                  <a:lnTo>
                    <a:pt x="47" y="0"/>
                  </a:lnTo>
                  <a:lnTo>
                    <a:pt x="40" y="0"/>
                  </a:lnTo>
                  <a:lnTo>
                    <a:pt x="23" y="0"/>
                  </a:lnTo>
                  <a:lnTo>
                    <a:pt x="7" y="0"/>
                  </a:lnTo>
                  <a:lnTo>
                    <a:pt x="0" y="0"/>
                  </a:lnTo>
                  <a:lnTo>
                    <a:pt x="0" y="5"/>
                  </a:lnTo>
                  <a:lnTo>
                    <a:pt x="0" y="12"/>
                  </a:lnTo>
                  <a:lnTo>
                    <a:pt x="0" y="19"/>
                  </a:lnTo>
                  <a:lnTo>
                    <a:pt x="5" y="26"/>
                  </a:lnTo>
                  <a:lnTo>
                    <a:pt x="19" y="35"/>
                  </a:lnTo>
                  <a:lnTo>
                    <a:pt x="37" y="44"/>
                  </a:lnTo>
                  <a:lnTo>
                    <a:pt x="61" y="51"/>
                  </a:lnTo>
                  <a:lnTo>
                    <a:pt x="89" y="58"/>
                  </a:lnTo>
                  <a:lnTo>
                    <a:pt x="123" y="63"/>
                  </a:lnTo>
                  <a:lnTo>
                    <a:pt x="158" y="70"/>
                  </a:lnTo>
                  <a:lnTo>
                    <a:pt x="198" y="75"/>
                  </a:lnTo>
                  <a:lnTo>
                    <a:pt x="240" y="77"/>
                  </a:lnTo>
                  <a:lnTo>
                    <a:pt x="284" y="82"/>
                  </a:lnTo>
                  <a:lnTo>
                    <a:pt x="328" y="84"/>
                  </a:lnTo>
                  <a:lnTo>
                    <a:pt x="373" y="86"/>
                  </a:lnTo>
                  <a:lnTo>
                    <a:pt x="417" y="89"/>
                  </a:lnTo>
                  <a:lnTo>
                    <a:pt x="459" y="89"/>
                  </a:lnTo>
                  <a:lnTo>
                    <a:pt x="501" y="91"/>
                  </a:lnTo>
                  <a:lnTo>
                    <a:pt x="540" y="91"/>
                  </a:lnTo>
                  <a:lnTo>
                    <a:pt x="578" y="91"/>
                  </a:lnTo>
                  <a:lnTo>
                    <a:pt x="615" y="91"/>
                  </a:lnTo>
                  <a:lnTo>
                    <a:pt x="652" y="91"/>
                  </a:lnTo>
                  <a:lnTo>
                    <a:pt x="694" y="89"/>
                  </a:lnTo>
                  <a:lnTo>
                    <a:pt x="738" y="89"/>
                  </a:lnTo>
                  <a:lnTo>
                    <a:pt x="783" y="86"/>
                  </a:lnTo>
                  <a:lnTo>
                    <a:pt x="827" y="84"/>
                  </a:lnTo>
                  <a:lnTo>
                    <a:pt x="871" y="79"/>
                  </a:lnTo>
                  <a:lnTo>
                    <a:pt x="915" y="77"/>
                  </a:lnTo>
                  <a:lnTo>
                    <a:pt x="957" y="72"/>
                  </a:lnTo>
                  <a:lnTo>
                    <a:pt x="997" y="68"/>
                  </a:lnTo>
                  <a:lnTo>
                    <a:pt x="1032" y="61"/>
                  </a:lnTo>
                  <a:lnTo>
                    <a:pt x="1067" y="56"/>
                  </a:lnTo>
                  <a:lnTo>
                    <a:pt x="1095" y="49"/>
                  </a:lnTo>
                  <a:lnTo>
                    <a:pt x="1120" y="42"/>
                  </a:lnTo>
                  <a:lnTo>
                    <a:pt x="1139" y="33"/>
                  </a:lnTo>
                  <a:lnTo>
                    <a:pt x="1153" y="23"/>
                  </a:lnTo>
                  <a:lnTo>
                    <a:pt x="1158" y="16"/>
                  </a:lnTo>
                  <a:lnTo>
                    <a:pt x="1158" y="12"/>
                  </a:lnTo>
                  <a:lnTo>
                    <a:pt x="1155" y="5"/>
                  </a:lnTo>
                  <a:lnTo>
                    <a:pt x="1153" y="0"/>
                  </a:lnTo>
                  <a:lnTo>
                    <a:pt x="1146" y="0"/>
                  </a:lnTo>
                  <a:lnTo>
                    <a:pt x="1130" y="0"/>
                  </a:lnTo>
                  <a:lnTo>
                    <a:pt x="1116" y="0"/>
                  </a:lnTo>
                  <a:lnTo>
                    <a:pt x="1109"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5" name="Freeform 35"/>
            <p:cNvSpPr>
              <a:spLocks/>
            </p:cNvSpPr>
            <p:nvPr/>
          </p:nvSpPr>
          <p:spPr bwMode="auto">
            <a:xfrm>
              <a:off x="5" y="2863"/>
              <a:ext cx="1157" cy="91"/>
            </a:xfrm>
            <a:custGeom>
              <a:avLst/>
              <a:gdLst/>
              <a:ahLst/>
              <a:cxnLst>
                <a:cxn ang="0">
                  <a:pos x="1097" y="5"/>
                </a:cxn>
                <a:cxn ang="0">
                  <a:pos x="1064" y="12"/>
                </a:cxn>
                <a:cxn ang="0">
                  <a:pos x="1020" y="21"/>
                </a:cxn>
                <a:cxn ang="0">
                  <a:pos x="962" y="28"/>
                </a:cxn>
                <a:cxn ang="0">
                  <a:pos x="894" y="35"/>
                </a:cxn>
                <a:cxn ang="0">
                  <a:pos x="815" y="40"/>
                </a:cxn>
                <a:cxn ang="0">
                  <a:pos x="726" y="45"/>
                </a:cxn>
                <a:cxn ang="0">
                  <a:pos x="629" y="47"/>
                </a:cxn>
                <a:cxn ang="0">
                  <a:pos x="526" y="47"/>
                </a:cxn>
                <a:cxn ang="0">
                  <a:pos x="428" y="45"/>
                </a:cxn>
                <a:cxn ang="0">
                  <a:pos x="340" y="40"/>
                </a:cxn>
                <a:cxn ang="0">
                  <a:pos x="261" y="35"/>
                </a:cxn>
                <a:cxn ang="0">
                  <a:pos x="193" y="28"/>
                </a:cxn>
                <a:cxn ang="0">
                  <a:pos x="135" y="21"/>
                </a:cxn>
                <a:cxn ang="0">
                  <a:pos x="91" y="12"/>
                </a:cxn>
                <a:cxn ang="0">
                  <a:pos x="58" y="5"/>
                </a:cxn>
                <a:cxn ang="0">
                  <a:pos x="39" y="0"/>
                </a:cxn>
                <a:cxn ang="0">
                  <a:pos x="7" y="0"/>
                </a:cxn>
                <a:cxn ang="0">
                  <a:pos x="0" y="7"/>
                </a:cxn>
                <a:cxn ang="0">
                  <a:pos x="0" y="19"/>
                </a:cxn>
                <a:cxn ang="0">
                  <a:pos x="18" y="35"/>
                </a:cxn>
                <a:cxn ang="0">
                  <a:pos x="60" y="52"/>
                </a:cxn>
                <a:cxn ang="0">
                  <a:pos x="123" y="66"/>
                </a:cxn>
                <a:cxn ang="0">
                  <a:pos x="198" y="75"/>
                </a:cxn>
                <a:cxn ang="0">
                  <a:pos x="284" y="82"/>
                </a:cxn>
                <a:cxn ang="0">
                  <a:pos x="372" y="87"/>
                </a:cxn>
                <a:cxn ang="0">
                  <a:pos x="459" y="89"/>
                </a:cxn>
                <a:cxn ang="0">
                  <a:pos x="540" y="91"/>
                </a:cxn>
                <a:cxn ang="0">
                  <a:pos x="615" y="91"/>
                </a:cxn>
                <a:cxn ang="0">
                  <a:pos x="694" y="89"/>
                </a:cxn>
                <a:cxn ang="0">
                  <a:pos x="782" y="87"/>
                </a:cxn>
                <a:cxn ang="0">
                  <a:pos x="871" y="82"/>
                </a:cxn>
                <a:cxn ang="0">
                  <a:pos x="957" y="73"/>
                </a:cxn>
                <a:cxn ang="0">
                  <a:pos x="1032" y="63"/>
                </a:cxn>
                <a:cxn ang="0">
                  <a:pos x="1094" y="49"/>
                </a:cxn>
                <a:cxn ang="0">
                  <a:pos x="1139" y="33"/>
                </a:cxn>
                <a:cxn ang="0">
                  <a:pos x="1157" y="17"/>
                </a:cxn>
                <a:cxn ang="0">
                  <a:pos x="1155" y="7"/>
                </a:cxn>
                <a:cxn ang="0">
                  <a:pos x="1146" y="0"/>
                </a:cxn>
                <a:cxn ang="0">
                  <a:pos x="1115" y="0"/>
                </a:cxn>
              </a:cxnLst>
              <a:rect l="0" t="0" r="r" b="b"/>
              <a:pathLst>
                <a:path w="1157" h="91">
                  <a:moveTo>
                    <a:pt x="1108" y="0"/>
                  </a:moveTo>
                  <a:lnTo>
                    <a:pt x="1097" y="5"/>
                  </a:lnTo>
                  <a:lnTo>
                    <a:pt x="1083" y="7"/>
                  </a:lnTo>
                  <a:lnTo>
                    <a:pt x="1064" y="12"/>
                  </a:lnTo>
                  <a:lnTo>
                    <a:pt x="1043" y="17"/>
                  </a:lnTo>
                  <a:lnTo>
                    <a:pt x="1020" y="21"/>
                  </a:lnTo>
                  <a:lnTo>
                    <a:pt x="992" y="24"/>
                  </a:lnTo>
                  <a:lnTo>
                    <a:pt x="962" y="28"/>
                  </a:lnTo>
                  <a:lnTo>
                    <a:pt x="929" y="31"/>
                  </a:lnTo>
                  <a:lnTo>
                    <a:pt x="894" y="35"/>
                  </a:lnTo>
                  <a:lnTo>
                    <a:pt x="857" y="38"/>
                  </a:lnTo>
                  <a:lnTo>
                    <a:pt x="815" y="40"/>
                  </a:lnTo>
                  <a:lnTo>
                    <a:pt x="773" y="42"/>
                  </a:lnTo>
                  <a:lnTo>
                    <a:pt x="726" y="45"/>
                  </a:lnTo>
                  <a:lnTo>
                    <a:pt x="680" y="47"/>
                  </a:lnTo>
                  <a:lnTo>
                    <a:pt x="629" y="47"/>
                  </a:lnTo>
                  <a:lnTo>
                    <a:pt x="577" y="47"/>
                  </a:lnTo>
                  <a:lnTo>
                    <a:pt x="526" y="47"/>
                  </a:lnTo>
                  <a:lnTo>
                    <a:pt x="475" y="47"/>
                  </a:lnTo>
                  <a:lnTo>
                    <a:pt x="428" y="45"/>
                  </a:lnTo>
                  <a:lnTo>
                    <a:pt x="382" y="42"/>
                  </a:lnTo>
                  <a:lnTo>
                    <a:pt x="340" y="40"/>
                  </a:lnTo>
                  <a:lnTo>
                    <a:pt x="298" y="38"/>
                  </a:lnTo>
                  <a:lnTo>
                    <a:pt x="261" y="35"/>
                  </a:lnTo>
                  <a:lnTo>
                    <a:pt x="226" y="31"/>
                  </a:lnTo>
                  <a:lnTo>
                    <a:pt x="193" y="28"/>
                  </a:lnTo>
                  <a:lnTo>
                    <a:pt x="163" y="24"/>
                  </a:lnTo>
                  <a:lnTo>
                    <a:pt x="135" y="21"/>
                  </a:lnTo>
                  <a:lnTo>
                    <a:pt x="111" y="17"/>
                  </a:lnTo>
                  <a:lnTo>
                    <a:pt x="91" y="12"/>
                  </a:lnTo>
                  <a:lnTo>
                    <a:pt x="72" y="7"/>
                  </a:lnTo>
                  <a:lnTo>
                    <a:pt x="58" y="5"/>
                  </a:lnTo>
                  <a:lnTo>
                    <a:pt x="46" y="0"/>
                  </a:lnTo>
                  <a:lnTo>
                    <a:pt x="39" y="0"/>
                  </a:lnTo>
                  <a:lnTo>
                    <a:pt x="23" y="0"/>
                  </a:lnTo>
                  <a:lnTo>
                    <a:pt x="7" y="0"/>
                  </a:lnTo>
                  <a:lnTo>
                    <a:pt x="0" y="3"/>
                  </a:lnTo>
                  <a:lnTo>
                    <a:pt x="0" y="7"/>
                  </a:lnTo>
                  <a:lnTo>
                    <a:pt x="0" y="12"/>
                  </a:lnTo>
                  <a:lnTo>
                    <a:pt x="0" y="19"/>
                  </a:lnTo>
                  <a:lnTo>
                    <a:pt x="4" y="26"/>
                  </a:lnTo>
                  <a:lnTo>
                    <a:pt x="18" y="35"/>
                  </a:lnTo>
                  <a:lnTo>
                    <a:pt x="37" y="45"/>
                  </a:lnTo>
                  <a:lnTo>
                    <a:pt x="60" y="52"/>
                  </a:lnTo>
                  <a:lnTo>
                    <a:pt x="88" y="59"/>
                  </a:lnTo>
                  <a:lnTo>
                    <a:pt x="123" y="66"/>
                  </a:lnTo>
                  <a:lnTo>
                    <a:pt x="158" y="70"/>
                  </a:lnTo>
                  <a:lnTo>
                    <a:pt x="198" y="75"/>
                  </a:lnTo>
                  <a:lnTo>
                    <a:pt x="240" y="80"/>
                  </a:lnTo>
                  <a:lnTo>
                    <a:pt x="284" y="82"/>
                  </a:lnTo>
                  <a:lnTo>
                    <a:pt x="328" y="84"/>
                  </a:lnTo>
                  <a:lnTo>
                    <a:pt x="372" y="87"/>
                  </a:lnTo>
                  <a:lnTo>
                    <a:pt x="417" y="89"/>
                  </a:lnTo>
                  <a:lnTo>
                    <a:pt x="459" y="89"/>
                  </a:lnTo>
                  <a:lnTo>
                    <a:pt x="500" y="91"/>
                  </a:lnTo>
                  <a:lnTo>
                    <a:pt x="540" y="91"/>
                  </a:lnTo>
                  <a:lnTo>
                    <a:pt x="577" y="91"/>
                  </a:lnTo>
                  <a:lnTo>
                    <a:pt x="615" y="91"/>
                  </a:lnTo>
                  <a:lnTo>
                    <a:pt x="652" y="91"/>
                  </a:lnTo>
                  <a:lnTo>
                    <a:pt x="694" y="89"/>
                  </a:lnTo>
                  <a:lnTo>
                    <a:pt x="738" y="89"/>
                  </a:lnTo>
                  <a:lnTo>
                    <a:pt x="782" y="87"/>
                  </a:lnTo>
                  <a:lnTo>
                    <a:pt x="827" y="84"/>
                  </a:lnTo>
                  <a:lnTo>
                    <a:pt x="871" y="82"/>
                  </a:lnTo>
                  <a:lnTo>
                    <a:pt x="915" y="77"/>
                  </a:lnTo>
                  <a:lnTo>
                    <a:pt x="957" y="73"/>
                  </a:lnTo>
                  <a:lnTo>
                    <a:pt x="997" y="68"/>
                  </a:lnTo>
                  <a:lnTo>
                    <a:pt x="1032" y="63"/>
                  </a:lnTo>
                  <a:lnTo>
                    <a:pt x="1067" y="56"/>
                  </a:lnTo>
                  <a:lnTo>
                    <a:pt x="1094" y="49"/>
                  </a:lnTo>
                  <a:lnTo>
                    <a:pt x="1120" y="42"/>
                  </a:lnTo>
                  <a:lnTo>
                    <a:pt x="1139" y="33"/>
                  </a:lnTo>
                  <a:lnTo>
                    <a:pt x="1153" y="24"/>
                  </a:lnTo>
                  <a:lnTo>
                    <a:pt x="1157" y="17"/>
                  </a:lnTo>
                  <a:lnTo>
                    <a:pt x="1157" y="12"/>
                  </a:lnTo>
                  <a:lnTo>
                    <a:pt x="1155" y="7"/>
                  </a:lnTo>
                  <a:lnTo>
                    <a:pt x="1153" y="3"/>
                  </a:lnTo>
                  <a:lnTo>
                    <a:pt x="1146" y="0"/>
                  </a:lnTo>
                  <a:lnTo>
                    <a:pt x="1129" y="0"/>
                  </a:lnTo>
                  <a:lnTo>
                    <a:pt x="1115" y="0"/>
                  </a:lnTo>
                  <a:lnTo>
                    <a:pt x="110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4" name="Freeform 34"/>
            <p:cNvSpPr>
              <a:spLocks/>
            </p:cNvSpPr>
            <p:nvPr/>
          </p:nvSpPr>
          <p:spPr bwMode="auto">
            <a:xfrm>
              <a:off x="5" y="2861"/>
              <a:ext cx="53" cy="1744"/>
            </a:xfrm>
            <a:custGeom>
              <a:avLst/>
              <a:gdLst/>
              <a:ahLst/>
              <a:cxnLst>
                <a:cxn ang="0">
                  <a:pos x="49" y="681"/>
                </a:cxn>
                <a:cxn ang="0">
                  <a:pos x="53" y="0"/>
                </a:cxn>
                <a:cxn ang="0">
                  <a:pos x="42" y="0"/>
                </a:cxn>
                <a:cxn ang="0">
                  <a:pos x="28" y="0"/>
                </a:cxn>
                <a:cxn ang="0">
                  <a:pos x="14" y="0"/>
                </a:cxn>
                <a:cxn ang="0">
                  <a:pos x="0" y="0"/>
                </a:cxn>
                <a:cxn ang="0">
                  <a:pos x="0" y="564"/>
                </a:cxn>
                <a:cxn ang="0">
                  <a:pos x="9" y="1001"/>
                </a:cxn>
                <a:cxn ang="0">
                  <a:pos x="0" y="1744"/>
                </a:cxn>
                <a:cxn ang="0">
                  <a:pos x="14" y="1744"/>
                </a:cxn>
                <a:cxn ang="0">
                  <a:pos x="28" y="1744"/>
                </a:cxn>
                <a:cxn ang="0">
                  <a:pos x="42" y="1744"/>
                </a:cxn>
                <a:cxn ang="0">
                  <a:pos x="53" y="1744"/>
                </a:cxn>
                <a:cxn ang="0">
                  <a:pos x="49" y="681"/>
                </a:cxn>
              </a:cxnLst>
              <a:rect l="0" t="0" r="r" b="b"/>
              <a:pathLst>
                <a:path w="53" h="1744">
                  <a:moveTo>
                    <a:pt x="49" y="681"/>
                  </a:moveTo>
                  <a:lnTo>
                    <a:pt x="53" y="0"/>
                  </a:lnTo>
                  <a:lnTo>
                    <a:pt x="42" y="0"/>
                  </a:lnTo>
                  <a:lnTo>
                    <a:pt x="28" y="0"/>
                  </a:lnTo>
                  <a:lnTo>
                    <a:pt x="14" y="0"/>
                  </a:lnTo>
                  <a:lnTo>
                    <a:pt x="0" y="0"/>
                  </a:lnTo>
                  <a:lnTo>
                    <a:pt x="0" y="564"/>
                  </a:lnTo>
                  <a:lnTo>
                    <a:pt x="9" y="1001"/>
                  </a:lnTo>
                  <a:lnTo>
                    <a:pt x="0" y="1744"/>
                  </a:lnTo>
                  <a:lnTo>
                    <a:pt x="14" y="1744"/>
                  </a:lnTo>
                  <a:lnTo>
                    <a:pt x="28" y="1744"/>
                  </a:lnTo>
                  <a:lnTo>
                    <a:pt x="42" y="1744"/>
                  </a:lnTo>
                  <a:lnTo>
                    <a:pt x="53" y="1744"/>
                  </a:lnTo>
                  <a:lnTo>
                    <a:pt x="49" y="681"/>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3" name="Freeform 33"/>
            <p:cNvSpPr>
              <a:spLocks/>
            </p:cNvSpPr>
            <p:nvPr/>
          </p:nvSpPr>
          <p:spPr bwMode="auto">
            <a:xfrm>
              <a:off x="1111" y="2861"/>
              <a:ext cx="56" cy="1744"/>
            </a:xfrm>
            <a:custGeom>
              <a:avLst/>
              <a:gdLst/>
              <a:ahLst/>
              <a:cxnLst>
                <a:cxn ang="0">
                  <a:pos x="0" y="0"/>
                </a:cxn>
                <a:cxn ang="0">
                  <a:pos x="12" y="406"/>
                </a:cxn>
                <a:cxn ang="0">
                  <a:pos x="0" y="1140"/>
                </a:cxn>
                <a:cxn ang="0">
                  <a:pos x="0" y="1744"/>
                </a:cxn>
                <a:cxn ang="0">
                  <a:pos x="14" y="1744"/>
                </a:cxn>
                <a:cxn ang="0">
                  <a:pos x="28" y="1744"/>
                </a:cxn>
                <a:cxn ang="0">
                  <a:pos x="42" y="1744"/>
                </a:cxn>
                <a:cxn ang="0">
                  <a:pos x="56" y="1744"/>
                </a:cxn>
                <a:cxn ang="0">
                  <a:pos x="51" y="928"/>
                </a:cxn>
                <a:cxn ang="0">
                  <a:pos x="56" y="0"/>
                </a:cxn>
                <a:cxn ang="0">
                  <a:pos x="42" y="0"/>
                </a:cxn>
                <a:cxn ang="0">
                  <a:pos x="28" y="0"/>
                </a:cxn>
                <a:cxn ang="0">
                  <a:pos x="14" y="0"/>
                </a:cxn>
                <a:cxn ang="0">
                  <a:pos x="0" y="0"/>
                </a:cxn>
              </a:cxnLst>
              <a:rect l="0" t="0" r="r" b="b"/>
              <a:pathLst>
                <a:path w="56" h="1744">
                  <a:moveTo>
                    <a:pt x="0" y="0"/>
                  </a:moveTo>
                  <a:lnTo>
                    <a:pt x="12" y="406"/>
                  </a:lnTo>
                  <a:lnTo>
                    <a:pt x="0" y="1140"/>
                  </a:lnTo>
                  <a:lnTo>
                    <a:pt x="0" y="1744"/>
                  </a:lnTo>
                  <a:lnTo>
                    <a:pt x="14" y="1744"/>
                  </a:lnTo>
                  <a:lnTo>
                    <a:pt x="28" y="1744"/>
                  </a:lnTo>
                  <a:lnTo>
                    <a:pt x="42" y="1744"/>
                  </a:lnTo>
                  <a:lnTo>
                    <a:pt x="56" y="1744"/>
                  </a:lnTo>
                  <a:lnTo>
                    <a:pt x="51" y="928"/>
                  </a:lnTo>
                  <a:lnTo>
                    <a:pt x="56" y="0"/>
                  </a:lnTo>
                  <a:lnTo>
                    <a:pt x="42" y="0"/>
                  </a:lnTo>
                  <a:lnTo>
                    <a:pt x="28" y="0"/>
                  </a:lnTo>
                  <a:lnTo>
                    <a:pt x="14" y="0"/>
                  </a:lnTo>
                  <a:lnTo>
                    <a:pt x="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2" name="Freeform 32"/>
            <p:cNvSpPr>
              <a:spLocks/>
            </p:cNvSpPr>
            <p:nvPr/>
          </p:nvSpPr>
          <p:spPr bwMode="auto">
            <a:xfrm>
              <a:off x="102" y="3241"/>
              <a:ext cx="42" cy="1402"/>
            </a:xfrm>
            <a:custGeom>
              <a:avLst/>
              <a:gdLst/>
              <a:ahLst/>
              <a:cxnLst>
                <a:cxn ang="0">
                  <a:pos x="28" y="0"/>
                </a:cxn>
                <a:cxn ang="0">
                  <a:pos x="17" y="3"/>
                </a:cxn>
                <a:cxn ang="0">
                  <a:pos x="10" y="5"/>
                </a:cxn>
                <a:cxn ang="0">
                  <a:pos x="7" y="7"/>
                </a:cxn>
                <a:cxn ang="0">
                  <a:pos x="7" y="10"/>
                </a:cxn>
                <a:cxn ang="0">
                  <a:pos x="5" y="320"/>
                </a:cxn>
                <a:cxn ang="0">
                  <a:pos x="0" y="1402"/>
                </a:cxn>
                <a:cxn ang="0">
                  <a:pos x="38" y="1402"/>
                </a:cxn>
                <a:cxn ang="0">
                  <a:pos x="38" y="488"/>
                </a:cxn>
                <a:cxn ang="0">
                  <a:pos x="42" y="10"/>
                </a:cxn>
                <a:cxn ang="0">
                  <a:pos x="42" y="7"/>
                </a:cxn>
                <a:cxn ang="0">
                  <a:pos x="42" y="5"/>
                </a:cxn>
                <a:cxn ang="0">
                  <a:pos x="38" y="3"/>
                </a:cxn>
                <a:cxn ang="0">
                  <a:pos x="28" y="0"/>
                </a:cxn>
              </a:cxnLst>
              <a:rect l="0" t="0" r="r" b="b"/>
              <a:pathLst>
                <a:path w="42" h="1402">
                  <a:moveTo>
                    <a:pt x="28" y="0"/>
                  </a:moveTo>
                  <a:lnTo>
                    <a:pt x="17" y="3"/>
                  </a:lnTo>
                  <a:lnTo>
                    <a:pt x="10" y="5"/>
                  </a:lnTo>
                  <a:lnTo>
                    <a:pt x="7" y="7"/>
                  </a:lnTo>
                  <a:lnTo>
                    <a:pt x="7" y="10"/>
                  </a:lnTo>
                  <a:lnTo>
                    <a:pt x="5" y="320"/>
                  </a:lnTo>
                  <a:lnTo>
                    <a:pt x="0" y="1402"/>
                  </a:lnTo>
                  <a:lnTo>
                    <a:pt x="38" y="1402"/>
                  </a:lnTo>
                  <a:lnTo>
                    <a:pt x="38" y="488"/>
                  </a:lnTo>
                  <a:lnTo>
                    <a:pt x="42" y="10"/>
                  </a:lnTo>
                  <a:lnTo>
                    <a:pt x="42" y="7"/>
                  </a:lnTo>
                  <a:lnTo>
                    <a:pt x="42" y="5"/>
                  </a:lnTo>
                  <a:lnTo>
                    <a:pt x="38" y="3"/>
                  </a:lnTo>
                  <a:lnTo>
                    <a:pt x="2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1" name="Freeform 31"/>
            <p:cNvSpPr>
              <a:spLocks/>
            </p:cNvSpPr>
            <p:nvPr/>
          </p:nvSpPr>
          <p:spPr bwMode="auto">
            <a:xfrm>
              <a:off x="212" y="3272"/>
              <a:ext cx="44" cy="1380"/>
            </a:xfrm>
            <a:custGeom>
              <a:avLst/>
              <a:gdLst/>
              <a:ahLst/>
              <a:cxnLst>
                <a:cxn ang="0">
                  <a:pos x="33" y="0"/>
                </a:cxn>
                <a:cxn ang="0">
                  <a:pos x="9" y="0"/>
                </a:cxn>
                <a:cxn ang="0">
                  <a:pos x="9" y="671"/>
                </a:cxn>
                <a:cxn ang="0">
                  <a:pos x="0" y="1380"/>
                </a:cxn>
                <a:cxn ang="0">
                  <a:pos x="35" y="1380"/>
                </a:cxn>
                <a:cxn ang="0">
                  <a:pos x="44" y="46"/>
                </a:cxn>
                <a:cxn ang="0">
                  <a:pos x="44" y="0"/>
                </a:cxn>
                <a:cxn ang="0">
                  <a:pos x="33" y="0"/>
                </a:cxn>
              </a:cxnLst>
              <a:rect l="0" t="0" r="r" b="b"/>
              <a:pathLst>
                <a:path w="44" h="1380">
                  <a:moveTo>
                    <a:pt x="33" y="0"/>
                  </a:moveTo>
                  <a:lnTo>
                    <a:pt x="9" y="0"/>
                  </a:lnTo>
                  <a:lnTo>
                    <a:pt x="9" y="671"/>
                  </a:lnTo>
                  <a:lnTo>
                    <a:pt x="0" y="1380"/>
                  </a:lnTo>
                  <a:lnTo>
                    <a:pt x="35" y="1380"/>
                  </a:lnTo>
                  <a:lnTo>
                    <a:pt x="44" y="46"/>
                  </a:lnTo>
                  <a:lnTo>
                    <a:pt x="44" y="0"/>
                  </a:lnTo>
                  <a:lnTo>
                    <a:pt x="3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50" name="Freeform 30"/>
            <p:cNvSpPr>
              <a:spLocks/>
            </p:cNvSpPr>
            <p:nvPr/>
          </p:nvSpPr>
          <p:spPr bwMode="auto">
            <a:xfrm>
              <a:off x="347" y="3272"/>
              <a:ext cx="49" cy="1378"/>
            </a:xfrm>
            <a:custGeom>
              <a:avLst/>
              <a:gdLst/>
              <a:ahLst/>
              <a:cxnLst>
                <a:cxn ang="0">
                  <a:pos x="35" y="0"/>
                </a:cxn>
                <a:cxn ang="0">
                  <a:pos x="12" y="7"/>
                </a:cxn>
                <a:cxn ang="0">
                  <a:pos x="9" y="604"/>
                </a:cxn>
                <a:cxn ang="0">
                  <a:pos x="0" y="1378"/>
                </a:cxn>
                <a:cxn ang="0">
                  <a:pos x="37" y="1378"/>
                </a:cxn>
                <a:cxn ang="0">
                  <a:pos x="42" y="657"/>
                </a:cxn>
                <a:cxn ang="0">
                  <a:pos x="49" y="7"/>
                </a:cxn>
                <a:cxn ang="0">
                  <a:pos x="35" y="0"/>
                </a:cxn>
              </a:cxnLst>
              <a:rect l="0" t="0" r="r" b="b"/>
              <a:pathLst>
                <a:path w="49" h="1378">
                  <a:moveTo>
                    <a:pt x="35" y="0"/>
                  </a:moveTo>
                  <a:lnTo>
                    <a:pt x="12" y="7"/>
                  </a:lnTo>
                  <a:lnTo>
                    <a:pt x="9" y="604"/>
                  </a:lnTo>
                  <a:lnTo>
                    <a:pt x="0" y="1378"/>
                  </a:lnTo>
                  <a:lnTo>
                    <a:pt x="37" y="1378"/>
                  </a:lnTo>
                  <a:lnTo>
                    <a:pt x="42" y="657"/>
                  </a:lnTo>
                  <a:lnTo>
                    <a:pt x="49" y="7"/>
                  </a:lnTo>
                  <a:lnTo>
                    <a:pt x="3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9" name="Freeform 29"/>
            <p:cNvSpPr>
              <a:spLocks/>
            </p:cNvSpPr>
            <p:nvPr/>
          </p:nvSpPr>
          <p:spPr bwMode="auto">
            <a:xfrm>
              <a:off x="512" y="3281"/>
              <a:ext cx="47" cy="1378"/>
            </a:xfrm>
            <a:custGeom>
              <a:avLst/>
              <a:gdLst/>
              <a:ahLst/>
              <a:cxnLst>
                <a:cxn ang="0">
                  <a:pos x="33" y="0"/>
                </a:cxn>
                <a:cxn ang="0">
                  <a:pos x="10" y="7"/>
                </a:cxn>
                <a:cxn ang="0">
                  <a:pos x="12" y="641"/>
                </a:cxn>
                <a:cxn ang="0">
                  <a:pos x="0" y="1378"/>
                </a:cxn>
                <a:cxn ang="0">
                  <a:pos x="38" y="1378"/>
                </a:cxn>
                <a:cxn ang="0">
                  <a:pos x="42" y="599"/>
                </a:cxn>
                <a:cxn ang="0">
                  <a:pos x="47" y="7"/>
                </a:cxn>
                <a:cxn ang="0">
                  <a:pos x="33" y="0"/>
                </a:cxn>
              </a:cxnLst>
              <a:rect l="0" t="0" r="r" b="b"/>
              <a:pathLst>
                <a:path w="47" h="1378">
                  <a:moveTo>
                    <a:pt x="33" y="0"/>
                  </a:moveTo>
                  <a:lnTo>
                    <a:pt x="10" y="7"/>
                  </a:lnTo>
                  <a:lnTo>
                    <a:pt x="12" y="641"/>
                  </a:lnTo>
                  <a:lnTo>
                    <a:pt x="0" y="1378"/>
                  </a:lnTo>
                  <a:lnTo>
                    <a:pt x="38" y="1378"/>
                  </a:lnTo>
                  <a:lnTo>
                    <a:pt x="42" y="599"/>
                  </a:lnTo>
                  <a:lnTo>
                    <a:pt x="47" y="7"/>
                  </a:lnTo>
                  <a:lnTo>
                    <a:pt x="3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8" name="Freeform 28"/>
            <p:cNvSpPr>
              <a:spLocks/>
            </p:cNvSpPr>
            <p:nvPr/>
          </p:nvSpPr>
          <p:spPr bwMode="auto">
            <a:xfrm>
              <a:off x="673" y="3276"/>
              <a:ext cx="47" cy="1378"/>
            </a:xfrm>
            <a:custGeom>
              <a:avLst/>
              <a:gdLst/>
              <a:ahLst/>
              <a:cxnLst>
                <a:cxn ang="0">
                  <a:pos x="33" y="0"/>
                </a:cxn>
                <a:cxn ang="0">
                  <a:pos x="10" y="7"/>
                </a:cxn>
                <a:cxn ang="0">
                  <a:pos x="14" y="371"/>
                </a:cxn>
                <a:cxn ang="0">
                  <a:pos x="0" y="1378"/>
                </a:cxn>
                <a:cxn ang="0">
                  <a:pos x="37" y="1378"/>
                </a:cxn>
                <a:cxn ang="0">
                  <a:pos x="42" y="686"/>
                </a:cxn>
                <a:cxn ang="0">
                  <a:pos x="47" y="7"/>
                </a:cxn>
                <a:cxn ang="0">
                  <a:pos x="33" y="0"/>
                </a:cxn>
              </a:cxnLst>
              <a:rect l="0" t="0" r="r" b="b"/>
              <a:pathLst>
                <a:path w="47" h="1378">
                  <a:moveTo>
                    <a:pt x="33" y="0"/>
                  </a:moveTo>
                  <a:lnTo>
                    <a:pt x="10" y="7"/>
                  </a:lnTo>
                  <a:lnTo>
                    <a:pt x="14" y="371"/>
                  </a:lnTo>
                  <a:lnTo>
                    <a:pt x="0" y="1378"/>
                  </a:lnTo>
                  <a:lnTo>
                    <a:pt x="37" y="1378"/>
                  </a:lnTo>
                  <a:lnTo>
                    <a:pt x="42" y="686"/>
                  </a:lnTo>
                  <a:lnTo>
                    <a:pt x="47" y="7"/>
                  </a:lnTo>
                  <a:lnTo>
                    <a:pt x="33"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7" name="Freeform 27"/>
            <p:cNvSpPr>
              <a:spLocks/>
            </p:cNvSpPr>
            <p:nvPr/>
          </p:nvSpPr>
          <p:spPr bwMode="auto">
            <a:xfrm>
              <a:off x="846" y="3272"/>
              <a:ext cx="46" cy="1373"/>
            </a:xfrm>
            <a:custGeom>
              <a:avLst/>
              <a:gdLst/>
              <a:ahLst/>
              <a:cxnLst>
                <a:cxn ang="0">
                  <a:pos x="28" y="0"/>
                </a:cxn>
                <a:cxn ang="0">
                  <a:pos x="9" y="7"/>
                </a:cxn>
                <a:cxn ang="0">
                  <a:pos x="4" y="932"/>
                </a:cxn>
                <a:cxn ang="0">
                  <a:pos x="0" y="1373"/>
                </a:cxn>
                <a:cxn ang="0">
                  <a:pos x="37" y="1373"/>
                </a:cxn>
                <a:cxn ang="0">
                  <a:pos x="32" y="580"/>
                </a:cxn>
                <a:cxn ang="0">
                  <a:pos x="46" y="7"/>
                </a:cxn>
                <a:cxn ang="0">
                  <a:pos x="28" y="0"/>
                </a:cxn>
              </a:cxnLst>
              <a:rect l="0" t="0" r="r" b="b"/>
              <a:pathLst>
                <a:path w="46" h="1373">
                  <a:moveTo>
                    <a:pt x="28" y="0"/>
                  </a:moveTo>
                  <a:lnTo>
                    <a:pt x="9" y="7"/>
                  </a:lnTo>
                  <a:lnTo>
                    <a:pt x="4" y="932"/>
                  </a:lnTo>
                  <a:lnTo>
                    <a:pt x="0" y="1373"/>
                  </a:lnTo>
                  <a:lnTo>
                    <a:pt x="37" y="1373"/>
                  </a:lnTo>
                  <a:lnTo>
                    <a:pt x="32" y="580"/>
                  </a:lnTo>
                  <a:lnTo>
                    <a:pt x="46" y="7"/>
                  </a:lnTo>
                  <a:lnTo>
                    <a:pt x="2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6" name="Freeform 26"/>
            <p:cNvSpPr>
              <a:spLocks/>
            </p:cNvSpPr>
            <p:nvPr/>
          </p:nvSpPr>
          <p:spPr bwMode="auto">
            <a:xfrm>
              <a:off x="992" y="3241"/>
              <a:ext cx="42" cy="1385"/>
            </a:xfrm>
            <a:custGeom>
              <a:avLst/>
              <a:gdLst/>
              <a:ahLst/>
              <a:cxnLst>
                <a:cxn ang="0">
                  <a:pos x="24" y="0"/>
                </a:cxn>
                <a:cxn ang="0">
                  <a:pos x="7" y="7"/>
                </a:cxn>
                <a:cxn ang="0">
                  <a:pos x="7" y="490"/>
                </a:cxn>
                <a:cxn ang="0">
                  <a:pos x="0" y="1385"/>
                </a:cxn>
                <a:cxn ang="0">
                  <a:pos x="35" y="1385"/>
                </a:cxn>
                <a:cxn ang="0">
                  <a:pos x="33" y="770"/>
                </a:cxn>
                <a:cxn ang="0">
                  <a:pos x="42" y="7"/>
                </a:cxn>
                <a:cxn ang="0">
                  <a:pos x="24" y="0"/>
                </a:cxn>
              </a:cxnLst>
              <a:rect l="0" t="0" r="r" b="b"/>
              <a:pathLst>
                <a:path w="42" h="1385">
                  <a:moveTo>
                    <a:pt x="24" y="0"/>
                  </a:moveTo>
                  <a:lnTo>
                    <a:pt x="7" y="7"/>
                  </a:lnTo>
                  <a:lnTo>
                    <a:pt x="7" y="490"/>
                  </a:lnTo>
                  <a:lnTo>
                    <a:pt x="0" y="1385"/>
                  </a:lnTo>
                  <a:lnTo>
                    <a:pt x="35" y="1385"/>
                  </a:lnTo>
                  <a:lnTo>
                    <a:pt x="33" y="770"/>
                  </a:lnTo>
                  <a:lnTo>
                    <a:pt x="42" y="7"/>
                  </a:lnTo>
                  <a:lnTo>
                    <a:pt x="2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5" name="Freeform 25"/>
            <p:cNvSpPr>
              <a:spLocks/>
            </p:cNvSpPr>
            <p:nvPr/>
          </p:nvSpPr>
          <p:spPr bwMode="auto">
            <a:xfrm>
              <a:off x="168" y="3108"/>
              <a:ext cx="42" cy="425"/>
            </a:xfrm>
            <a:custGeom>
              <a:avLst/>
              <a:gdLst/>
              <a:ahLst/>
              <a:cxnLst>
                <a:cxn ang="0">
                  <a:pos x="11" y="0"/>
                </a:cxn>
                <a:cxn ang="0">
                  <a:pos x="0" y="418"/>
                </a:cxn>
                <a:cxn ang="0">
                  <a:pos x="23" y="425"/>
                </a:cxn>
                <a:cxn ang="0">
                  <a:pos x="42" y="7"/>
                </a:cxn>
                <a:cxn ang="0">
                  <a:pos x="11" y="0"/>
                </a:cxn>
              </a:cxnLst>
              <a:rect l="0" t="0" r="r" b="b"/>
              <a:pathLst>
                <a:path w="42" h="425">
                  <a:moveTo>
                    <a:pt x="11" y="0"/>
                  </a:moveTo>
                  <a:lnTo>
                    <a:pt x="0" y="418"/>
                  </a:lnTo>
                  <a:lnTo>
                    <a:pt x="23" y="425"/>
                  </a:lnTo>
                  <a:lnTo>
                    <a:pt x="42" y="7"/>
                  </a:lnTo>
                  <a:lnTo>
                    <a:pt x="11"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4" name="Freeform 24"/>
            <p:cNvSpPr>
              <a:spLocks/>
            </p:cNvSpPr>
            <p:nvPr/>
          </p:nvSpPr>
          <p:spPr bwMode="auto">
            <a:xfrm>
              <a:off x="1617" y="1401"/>
              <a:ext cx="694" cy="73"/>
            </a:xfrm>
            <a:custGeom>
              <a:avLst/>
              <a:gdLst/>
              <a:ahLst/>
              <a:cxnLst>
                <a:cxn ang="0">
                  <a:pos x="510" y="63"/>
                </a:cxn>
                <a:cxn ang="0">
                  <a:pos x="694" y="59"/>
                </a:cxn>
                <a:cxn ang="0">
                  <a:pos x="691" y="0"/>
                </a:cxn>
                <a:cxn ang="0">
                  <a:pos x="512" y="17"/>
                </a:cxn>
                <a:cxn ang="0">
                  <a:pos x="95" y="12"/>
                </a:cxn>
                <a:cxn ang="0">
                  <a:pos x="0" y="14"/>
                </a:cxn>
                <a:cxn ang="0">
                  <a:pos x="9" y="26"/>
                </a:cxn>
                <a:cxn ang="0">
                  <a:pos x="16" y="40"/>
                </a:cxn>
                <a:cxn ang="0">
                  <a:pos x="21" y="56"/>
                </a:cxn>
                <a:cxn ang="0">
                  <a:pos x="25" y="73"/>
                </a:cxn>
                <a:cxn ang="0">
                  <a:pos x="510" y="63"/>
                </a:cxn>
              </a:cxnLst>
              <a:rect l="0" t="0" r="r" b="b"/>
              <a:pathLst>
                <a:path w="694" h="73">
                  <a:moveTo>
                    <a:pt x="510" y="63"/>
                  </a:moveTo>
                  <a:lnTo>
                    <a:pt x="694" y="59"/>
                  </a:lnTo>
                  <a:lnTo>
                    <a:pt x="691" y="0"/>
                  </a:lnTo>
                  <a:lnTo>
                    <a:pt x="512" y="17"/>
                  </a:lnTo>
                  <a:lnTo>
                    <a:pt x="95" y="12"/>
                  </a:lnTo>
                  <a:lnTo>
                    <a:pt x="0" y="14"/>
                  </a:lnTo>
                  <a:lnTo>
                    <a:pt x="9" y="26"/>
                  </a:lnTo>
                  <a:lnTo>
                    <a:pt x="16" y="40"/>
                  </a:lnTo>
                  <a:lnTo>
                    <a:pt x="21" y="56"/>
                  </a:lnTo>
                  <a:lnTo>
                    <a:pt x="25" y="73"/>
                  </a:lnTo>
                  <a:lnTo>
                    <a:pt x="510" y="6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3" name="Freeform 23"/>
            <p:cNvSpPr>
              <a:spLocks/>
            </p:cNvSpPr>
            <p:nvPr/>
          </p:nvSpPr>
          <p:spPr bwMode="auto">
            <a:xfrm>
              <a:off x="1638" y="1229"/>
              <a:ext cx="922" cy="443"/>
            </a:xfrm>
            <a:custGeom>
              <a:avLst/>
              <a:gdLst/>
              <a:ahLst/>
              <a:cxnLst>
                <a:cxn ang="0">
                  <a:pos x="840" y="0"/>
                </a:cxn>
                <a:cxn ang="0">
                  <a:pos x="782" y="12"/>
                </a:cxn>
                <a:cxn ang="0">
                  <a:pos x="820" y="193"/>
                </a:cxn>
                <a:cxn ang="0">
                  <a:pos x="836" y="359"/>
                </a:cxn>
                <a:cxn ang="0">
                  <a:pos x="582" y="368"/>
                </a:cxn>
                <a:cxn ang="0">
                  <a:pos x="351" y="382"/>
                </a:cxn>
                <a:cxn ang="0">
                  <a:pos x="18" y="364"/>
                </a:cxn>
                <a:cxn ang="0">
                  <a:pos x="16" y="380"/>
                </a:cxn>
                <a:cxn ang="0">
                  <a:pos x="11" y="394"/>
                </a:cxn>
                <a:cxn ang="0">
                  <a:pos x="7" y="408"/>
                </a:cxn>
                <a:cxn ang="0">
                  <a:pos x="0" y="422"/>
                </a:cxn>
                <a:cxn ang="0">
                  <a:pos x="121" y="422"/>
                </a:cxn>
                <a:cxn ang="0">
                  <a:pos x="435" y="443"/>
                </a:cxn>
                <a:cxn ang="0">
                  <a:pos x="878" y="422"/>
                </a:cxn>
                <a:cxn ang="0">
                  <a:pos x="906" y="401"/>
                </a:cxn>
                <a:cxn ang="0">
                  <a:pos x="922" y="371"/>
                </a:cxn>
                <a:cxn ang="0">
                  <a:pos x="840" y="0"/>
                </a:cxn>
              </a:cxnLst>
              <a:rect l="0" t="0" r="r" b="b"/>
              <a:pathLst>
                <a:path w="922" h="443">
                  <a:moveTo>
                    <a:pt x="840" y="0"/>
                  </a:moveTo>
                  <a:lnTo>
                    <a:pt x="782" y="12"/>
                  </a:lnTo>
                  <a:lnTo>
                    <a:pt x="820" y="193"/>
                  </a:lnTo>
                  <a:lnTo>
                    <a:pt x="836" y="359"/>
                  </a:lnTo>
                  <a:lnTo>
                    <a:pt x="582" y="368"/>
                  </a:lnTo>
                  <a:lnTo>
                    <a:pt x="351" y="382"/>
                  </a:lnTo>
                  <a:lnTo>
                    <a:pt x="18" y="364"/>
                  </a:lnTo>
                  <a:lnTo>
                    <a:pt x="16" y="380"/>
                  </a:lnTo>
                  <a:lnTo>
                    <a:pt x="11" y="394"/>
                  </a:lnTo>
                  <a:lnTo>
                    <a:pt x="7" y="408"/>
                  </a:lnTo>
                  <a:lnTo>
                    <a:pt x="0" y="422"/>
                  </a:lnTo>
                  <a:lnTo>
                    <a:pt x="121" y="422"/>
                  </a:lnTo>
                  <a:lnTo>
                    <a:pt x="435" y="443"/>
                  </a:lnTo>
                  <a:lnTo>
                    <a:pt x="878" y="422"/>
                  </a:lnTo>
                  <a:lnTo>
                    <a:pt x="906" y="401"/>
                  </a:lnTo>
                  <a:lnTo>
                    <a:pt x="922" y="371"/>
                  </a:lnTo>
                  <a:lnTo>
                    <a:pt x="840"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2" name="Freeform 22"/>
            <p:cNvSpPr>
              <a:spLocks/>
            </p:cNvSpPr>
            <p:nvPr/>
          </p:nvSpPr>
          <p:spPr bwMode="auto">
            <a:xfrm>
              <a:off x="1428" y="1462"/>
              <a:ext cx="172" cy="142"/>
            </a:xfrm>
            <a:custGeom>
              <a:avLst/>
              <a:gdLst/>
              <a:ahLst/>
              <a:cxnLst>
                <a:cxn ang="0">
                  <a:pos x="163" y="35"/>
                </a:cxn>
                <a:cxn ang="0">
                  <a:pos x="77" y="0"/>
                </a:cxn>
                <a:cxn ang="0">
                  <a:pos x="0" y="65"/>
                </a:cxn>
                <a:cxn ang="0">
                  <a:pos x="33" y="112"/>
                </a:cxn>
                <a:cxn ang="0">
                  <a:pos x="112" y="142"/>
                </a:cxn>
                <a:cxn ang="0">
                  <a:pos x="172" y="140"/>
                </a:cxn>
                <a:cxn ang="0">
                  <a:pos x="163" y="35"/>
                </a:cxn>
              </a:cxnLst>
              <a:rect l="0" t="0" r="r" b="b"/>
              <a:pathLst>
                <a:path w="172" h="142">
                  <a:moveTo>
                    <a:pt x="163" y="35"/>
                  </a:moveTo>
                  <a:lnTo>
                    <a:pt x="77" y="0"/>
                  </a:lnTo>
                  <a:lnTo>
                    <a:pt x="0" y="65"/>
                  </a:lnTo>
                  <a:lnTo>
                    <a:pt x="33" y="112"/>
                  </a:lnTo>
                  <a:lnTo>
                    <a:pt x="112" y="142"/>
                  </a:lnTo>
                  <a:lnTo>
                    <a:pt x="172" y="140"/>
                  </a:lnTo>
                  <a:lnTo>
                    <a:pt x="163" y="35"/>
                  </a:lnTo>
                  <a:close/>
                </a:path>
              </a:pathLst>
            </a:custGeom>
            <a:solidFill>
              <a:srgbClr val="DDDD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1" name="Freeform 21"/>
            <p:cNvSpPr>
              <a:spLocks/>
            </p:cNvSpPr>
            <p:nvPr/>
          </p:nvSpPr>
          <p:spPr bwMode="auto">
            <a:xfrm>
              <a:off x="1419" y="1446"/>
              <a:ext cx="184" cy="184"/>
            </a:xfrm>
            <a:custGeom>
              <a:avLst/>
              <a:gdLst/>
              <a:ahLst/>
              <a:cxnLst>
                <a:cxn ang="0">
                  <a:pos x="165" y="32"/>
                </a:cxn>
                <a:cxn ang="0">
                  <a:pos x="151" y="23"/>
                </a:cxn>
                <a:cxn ang="0">
                  <a:pos x="132" y="9"/>
                </a:cxn>
                <a:cxn ang="0">
                  <a:pos x="109" y="2"/>
                </a:cxn>
                <a:cxn ang="0">
                  <a:pos x="86" y="2"/>
                </a:cxn>
                <a:cxn ang="0">
                  <a:pos x="65" y="11"/>
                </a:cxn>
                <a:cxn ang="0">
                  <a:pos x="51" y="23"/>
                </a:cxn>
                <a:cxn ang="0">
                  <a:pos x="42" y="32"/>
                </a:cxn>
                <a:cxn ang="0">
                  <a:pos x="21" y="51"/>
                </a:cxn>
                <a:cxn ang="0">
                  <a:pos x="0" y="84"/>
                </a:cxn>
                <a:cxn ang="0">
                  <a:pos x="4" y="114"/>
                </a:cxn>
                <a:cxn ang="0">
                  <a:pos x="23" y="135"/>
                </a:cxn>
                <a:cxn ang="0">
                  <a:pos x="51" y="147"/>
                </a:cxn>
                <a:cxn ang="0">
                  <a:pos x="72" y="158"/>
                </a:cxn>
                <a:cxn ang="0">
                  <a:pos x="93" y="170"/>
                </a:cxn>
                <a:cxn ang="0">
                  <a:pos x="118" y="179"/>
                </a:cxn>
                <a:cxn ang="0">
                  <a:pos x="142" y="184"/>
                </a:cxn>
                <a:cxn ang="0">
                  <a:pos x="170" y="177"/>
                </a:cxn>
                <a:cxn ang="0">
                  <a:pos x="163" y="140"/>
                </a:cxn>
                <a:cxn ang="0">
                  <a:pos x="135" y="147"/>
                </a:cxn>
                <a:cxn ang="0">
                  <a:pos x="97" y="130"/>
                </a:cxn>
                <a:cxn ang="0">
                  <a:pos x="79" y="119"/>
                </a:cxn>
                <a:cxn ang="0">
                  <a:pos x="56" y="109"/>
                </a:cxn>
                <a:cxn ang="0">
                  <a:pos x="39" y="100"/>
                </a:cxn>
                <a:cxn ang="0">
                  <a:pos x="35" y="95"/>
                </a:cxn>
                <a:cxn ang="0">
                  <a:pos x="46" y="81"/>
                </a:cxn>
                <a:cxn ang="0">
                  <a:pos x="62" y="63"/>
                </a:cxn>
                <a:cxn ang="0">
                  <a:pos x="74" y="53"/>
                </a:cxn>
                <a:cxn ang="0">
                  <a:pos x="83" y="42"/>
                </a:cxn>
                <a:cxn ang="0">
                  <a:pos x="90" y="37"/>
                </a:cxn>
                <a:cxn ang="0">
                  <a:pos x="97" y="37"/>
                </a:cxn>
                <a:cxn ang="0">
                  <a:pos x="123" y="44"/>
                </a:cxn>
                <a:cxn ang="0">
                  <a:pos x="139" y="60"/>
                </a:cxn>
              </a:cxnLst>
              <a:rect l="0" t="0" r="r" b="b"/>
              <a:pathLst>
                <a:path w="184" h="184">
                  <a:moveTo>
                    <a:pt x="167" y="35"/>
                  </a:moveTo>
                  <a:lnTo>
                    <a:pt x="165" y="32"/>
                  </a:lnTo>
                  <a:lnTo>
                    <a:pt x="158" y="28"/>
                  </a:lnTo>
                  <a:lnTo>
                    <a:pt x="151" y="23"/>
                  </a:lnTo>
                  <a:lnTo>
                    <a:pt x="142" y="16"/>
                  </a:lnTo>
                  <a:lnTo>
                    <a:pt x="132" y="9"/>
                  </a:lnTo>
                  <a:lnTo>
                    <a:pt x="121" y="4"/>
                  </a:lnTo>
                  <a:lnTo>
                    <a:pt x="109" y="2"/>
                  </a:lnTo>
                  <a:lnTo>
                    <a:pt x="95" y="0"/>
                  </a:lnTo>
                  <a:lnTo>
                    <a:pt x="86" y="2"/>
                  </a:lnTo>
                  <a:lnTo>
                    <a:pt x="74" y="4"/>
                  </a:lnTo>
                  <a:lnTo>
                    <a:pt x="65" y="11"/>
                  </a:lnTo>
                  <a:lnTo>
                    <a:pt x="56" y="18"/>
                  </a:lnTo>
                  <a:lnTo>
                    <a:pt x="51" y="23"/>
                  </a:lnTo>
                  <a:lnTo>
                    <a:pt x="46" y="28"/>
                  </a:lnTo>
                  <a:lnTo>
                    <a:pt x="42" y="32"/>
                  </a:lnTo>
                  <a:lnTo>
                    <a:pt x="37" y="37"/>
                  </a:lnTo>
                  <a:lnTo>
                    <a:pt x="21" y="51"/>
                  </a:lnTo>
                  <a:lnTo>
                    <a:pt x="9" y="67"/>
                  </a:lnTo>
                  <a:lnTo>
                    <a:pt x="0" y="84"/>
                  </a:lnTo>
                  <a:lnTo>
                    <a:pt x="0" y="102"/>
                  </a:lnTo>
                  <a:lnTo>
                    <a:pt x="4" y="114"/>
                  </a:lnTo>
                  <a:lnTo>
                    <a:pt x="11" y="126"/>
                  </a:lnTo>
                  <a:lnTo>
                    <a:pt x="23" y="135"/>
                  </a:lnTo>
                  <a:lnTo>
                    <a:pt x="39" y="142"/>
                  </a:lnTo>
                  <a:lnTo>
                    <a:pt x="51" y="147"/>
                  </a:lnTo>
                  <a:lnTo>
                    <a:pt x="62" y="151"/>
                  </a:lnTo>
                  <a:lnTo>
                    <a:pt x="72" y="158"/>
                  </a:lnTo>
                  <a:lnTo>
                    <a:pt x="81" y="163"/>
                  </a:lnTo>
                  <a:lnTo>
                    <a:pt x="93" y="170"/>
                  </a:lnTo>
                  <a:lnTo>
                    <a:pt x="107" y="175"/>
                  </a:lnTo>
                  <a:lnTo>
                    <a:pt x="118" y="179"/>
                  </a:lnTo>
                  <a:lnTo>
                    <a:pt x="130" y="184"/>
                  </a:lnTo>
                  <a:lnTo>
                    <a:pt x="142" y="184"/>
                  </a:lnTo>
                  <a:lnTo>
                    <a:pt x="156" y="182"/>
                  </a:lnTo>
                  <a:lnTo>
                    <a:pt x="170" y="177"/>
                  </a:lnTo>
                  <a:lnTo>
                    <a:pt x="184" y="170"/>
                  </a:lnTo>
                  <a:lnTo>
                    <a:pt x="163" y="140"/>
                  </a:lnTo>
                  <a:lnTo>
                    <a:pt x="149" y="147"/>
                  </a:lnTo>
                  <a:lnTo>
                    <a:pt x="135" y="147"/>
                  </a:lnTo>
                  <a:lnTo>
                    <a:pt x="118" y="142"/>
                  </a:lnTo>
                  <a:lnTo>
                    <a:pt x="97" y="130"/>
                  </a:lnTo>
                  <a:lnTo>
                    <a:pt x="88" y="126"/>
                  </a:lnTo>
                  <a:lnTo>
                    <a:pt x="79" y="119"/>
                  </a:lnTo>
                  <a:lnTo>
                    <a:pt x="67" y="114"/>
                  </a:lnTo>
                  <a:lnTo>
                    <a:pt x="56" y="109"/>
                  </a:lnTo>
                  <a:lnTo>
                    <a:pt x="44" y="105"/>
                  </a:lnTo>
                  <a:lnTo>
                    <a:pt x="39" y="100"/>
                  </a:lnTo>
                  <a:lnTo>
                    <a:pt x="35" y="98"/>
                  </a:lnTo>
                  <a:lnTo>
                    <a:pt x="35" y="95"/>
                  </a:lnTo>
                  <a:lnTo>
                    <a:pt x="37" y="91"/>
                  </a:lnTo>
                  <a:lnTo>
                    <a:pt x="46" y="81"/>
                  </a:lnTo>
                  <a:lnTo>
                    <a:pt x="53" y="72"/>
                  </a:lnTo>
                  <a:lnTo>
                    <a:pt x="62" y="63"/>
                  </a:lnTo>
                  <a:lnTo>
                    <a:pt x="67" y="58"/>
                  </a:lnTo>
                  <a:lnTo>
                    <a:pt x="74" y="53"/>
                  </a:lnTo>
                  <a:lnTo>
                    <a:pt x="79" y="46"/>
                  </a:lnTo>
                  <a:lnTo>
                    <a:pt x="83" y="42"/>
                  </a:lnTo>
                  <a:lnTo>
                    <a:pt x="86" y="39"/>
                  </a:lnTo>
                  <a:lnTo>
                    <a:pt x="90" y="37"/>
                  </a:lnTo>
                  <a:lnTo>
                    <a:pt x="93" y="37"/>
                  </a:lnTo>
                  <a:lnTo>
                    <a:pt x="97" y="37"/>
                  </a:lnTo>
                  <a:lnTo>
                    <a:pt x="109" y="39"/>
                  </a:lnTo>
                  <a:lnTo>
                    <a:pt x="123" y="44"/>
                  </a:lnTo>
                  <a:lnTo>
                    <a:pt x="132" y="53"/>
                  </a:lnTo>
                  <a:lnTo>
                    <a:pt x="139" y="60"/>
                  </a:lnTo>
                  <a:lnTo>
                    <a:pt x="167" y="3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40" name="Freeform 20"/>
            <p:cNvSpPr>
              <a:spLocks/>
            </p:cNvSpPr>
            <p:nvPr/>
          </p:nvSpPr>
          <p:spPr bwMode="auto">
            <a:xfrm>
              <a:off x="1547" y="1415"/>
              <a:ext cx="109" cy="236"/>
            </a:xfrm>
            <a:custGeom>
              <a:avLst/>
              <a:gdLst/>
              <a:ahLst/>
              <a:cxnLst>
                <a:cxn ang="0">
                  <a:pos x="65" y="175"/>
                </a:cxn>
                <a:cxn ang="0">
                  <a:pos x="79" y="117"/>
                </a:cxn>
                <a:cxn ang="0">
                  <a:pos x="70" y="61"/>
                </a:cxn>
                <a:cxn ang="0">
                  <a:pos x="95" y="59"/>
                </a:cxn>
                <a:cxn ang="0">
                  <a:pos x="91" y="42"/>
                </a:cxn>
                <a:cxn ang="0">
                  <a:pos x="86" y="26"/>
                </a:cxn>
                <a:cxn ang="0">
                  <a:pos x="79" y="12"/>
                </a:cxn>
                <a:cxn ang="0">
                  <a:pos x="70" y="0"/>
                </a:cxn>
                <a:cxn ang="0">
                  <a:pos x="42" y="0"/>
                </a:cxn>
                <a:cxn ang="0">
                  <a:pos x="25" y="10"/>
                </a:cxn>
                <a:cxn ang="0">
                  <a:pos x="11" y="28"/>
                </a:cxn>
                <a:cxn ang="0">
                  <a:pos x="23" y="110"/>
                </a:cxn>
                <a:cxn ang="0">
                  <a:pos x="2" y="203"/>
                </a:cxn>
                <a:cxn ang="0">
                  <a:pos x="0" y="236"/>
                </a:cxn>
                <a:cxn ang="0">
                  <a:pos x="32" y="236"/>
                </a:cxn>
                <a:cxn ang="0">
                  <a:pos x="91" y="236"/>
                </a:cxn>
                <a:cxn ang="0">
                  <a:pos x="98" y="222"/>
                </a:cxn>
                <a:cxn ang="0">
                  <a:pos x="102" y="208"/>
                </a:cxn>
                <a:cxn ang="0">
                  <a:pos x="107" y="194"/>
                </a:cxn>
                <a:cxn ang="0">
                  <a:pos x="109" y="178"/>
                </a:cxn>
                <a:cxn ang="0">
                  <a:pos x="65" y="175"/>
                </a:cxn>
              </a:cxnLst>
              <a:rect l="0" t="0" r="r" b="b"/>
              <a:pathLst>
                <a:path w="109" h="236">
                  <a:moveTo>
                    <a:pt x="65" y="175"/>
                  </a:moveTo>
                  <a:lnTo>
                    <a:pt x="79" y="117"/>
                  </a:lnTo>
                  <a:lnTo>
                    <a:pt x="70" y="61"/>
                  </a:lnTo>
                  <a:lnTo>
                    <a:pt x="95" y="59"/>
                  </a:lnTo>
                  <a:lnTo>
                    <a:pt x="91" y="42"/>
                  </a:lnTo>
                  <a:lnTo>
                    <a:pt x="86" y="26"/>
                  </a:lnTo>
                  <a:lnTo>
                    <a:pt x="79" y="12"/>
                  </a:lnTo>
                  <a:lnTo>
                    <a:pt x="70" y="0"/>
                  </a:lnTo>
                  <a:lnTo>
                    <a:pt x="42" y="0"/>
                  </a:lnTo>
                  <a:lnTo>
                    <a:pt x="25" y="10"/>
                  </a:lnTo>
                  <a:lnTo>
                    <a:pt x="11" y="28"/>
                  </a:lnTo>
                  <a:lnTo>
                    <a:pt x="23" y="110"/>
                  </a:lnTo>
                  <a:lnTo>
                    <a:pt x="2" y="203"/>
                  </a:lnTo>
                  <a:lnTo>
                    <a:pt x="0" y="236"/>
                  </a:lnTo>
                  <a:lnTo>
                    <a:pt x="32" y="236"/>
                  </a:lnTo>
                  <a:lnTo>
                    <a:pt x="91" y="236"/>
                  </a:lnTo>
                  <a:lnTo>
                    <a:pt x="98" y="222"/>
                  </a:lnTo>
                  <a:lnTo>
                    <a:pt x="102" y="208"/>
                  </a:lnTo>
                  <a:lnTo>
                    <a:pt x="107" y="194"/>
                  </a:lnTo>
                  <a:lnTo>
                    <a:pt x="109" y="178"/>
                  </a:lnTo>
                  <a:lnTo>
                    <a:pt x="65" y="17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9" name="Freeform 19"/>
            <p:cNvSpPr>
              <a:spLocks/>
            </p:cNvSpPr>
            <p:nvPr/>
          </p:nvSpPr>
          <p:spPr bwMode="auto">
            <a:xfrm>
              <a:off x="54" y="676"/>
              <a:ext cx="1057" cy="1845"/>
            </a:xfrm>
            <a:custGeom>
              <a:avLst/>
              <a:gdLst/>
              <a:ahLst/>
              <a:cxnLst>
                <a:cxn ang="0">
                  <a:pos x="414" y="56"/>
                </a:cxn>
                <a:cxn ang="0">
                  <a:pos x="472" y="201"/>
                </a:cxn>
                <a:cxn ang="0">
                  <a:pos x="389" y="240"/>
                </a:cxn>
                <a:cxn ang="0">
                  <a:pos x="281" y="308"/>
                </a:cxn>
                <a:cxn ang="0">
                  <a:pos x="181" y="411"/>
                </a:cxn>
                <a:cxn ang="0">
                  <a:pos x="95" y="728"/>
                </a:cxn>
                <a:cxn ang="0">
                  <a:pos x="0" y="1143"/>
                </a:cxn>
                <a:cxn ang="0">
                  <a:pos x="14" y="1509"/>
                </a:cxn>
                <a:cxn ang="0">
                  <a:pos x="212" y="1749"/>
                </a:cxn>
                <a:cxn ang="0">
                  <a:pos x="219" y="1754"/>
                </a:cxn>
                <a:cxn ang="0">
                  <a:pos x="237" y="1763"/>
                </a:cxn>
                <a:cxn ang="0">
                  <a:pos x="265" y="1779"/>
                </a:cxn>
                <a:cxn ang="0">
                  <a:pos x="298" y="1796"/>
                </a:cxn>
                <a:cxn ang="0">
                  <a:pos x="328" y="1814"/>
                </a:cxn>
                <a:cxn ang="0">
                  <a:pos x="356" y="1831"/>
                </a:cxn>
                <a:cxn ang="0">
                  <a:pos x="379" y="1840"/>
                </a:cxn>
                <a:cxn ang="0">
                  <a:pos x="389" y="1845"/>
                </a:cxn>
                <a:cxn ang="0">
                  <a:pos x="403" y="1845"/>
                </a:cxn>
                <a:cxn ang="0">
                  <a:pos x="433" y="1842"/>
                </a:cxn>
                <a:cxn ang="0">
                  <a:pos x="475" y="1838"/>
                </a:cxn>
                <a:cxn ang="0">
                  <a:pos x="521" y="1833"/>
                </a:cxn>
                <a:cxn ang="0">
                  <a:pos x="568" y="1831"/>
                </a:cxn>
                <a:cxn ang="0">
                  <a:pos x="608" y="1826"/>
                </a:cxn>
                <a:cxn ang="0">
                  <a:pos x="635" y="1824"/>
                </a:cxn>
                <a:cxn ang="0">
                  <a:pos x="647" y="1824"/>
                </a:cxn>
                <a:cxn ang="0">
                  <a:pos x="745" y="1784"/>
                </a:cxn>
                <a:cxn ang="0">
                  <a:pos x="899" y="1772"/>
                </a:cxn>
                <a:cxn ang="0">
                  <a:pos x="1008" y="1600"/>
                </a:cxn>
                <a:cxn ang="0">
                  <a:pos x="1057" y="1073"/>
                </a:cxn>
                <a:cxn ang="0">
                  <a:pos x="1038" y="931"/>
                </a:cxn>
                <a:cxn ang="0">
                  <a:pos x="1020" y="767"/>
                </a:cxn>
                <a:cxn ang="0">
                  <a:pos x="1011" y="753"/>
                </a:cxn>
                <a:cxn ang="0">
                  <a:pos x="987" y="716"/>
                </a:cxn>
                <a:cxn ang="0">
                  <a:pos x="952" y="665"/>
                </a:cxn>
                <a:cxn ang="0">
                  <a:pos x="913" y="604"/>
                </a:cxn>
                <a:cxn ang="0">
                  <a:pos x="873" y="546"/>
                </a:cxn>
                <a:cxn ang="0">
                  <a:pos x="838" y="492"/>
                </a:cxn>
                <a:cxn ang="0">
                  <a:pos x="810" y="455"/>
                </a:cxn>
                <a:cxn ang="0">
                  <a:pos x="799" y="441"/>
                </a:cxn>
                <a:cxn ang="0">
                  <a:pos x="789" y="432"/>
                </a:cxn>
                <a:cxn ang="0">
                  <a:pos x="766" y="413"/>
                </a:cxn>
                <a:cxn ang="0">
                  <a:pos x="738" y="385"/>
                </a:cxn>
                <a:cxn ang="0">
                  <a:pos x="705" y="355"/>
                </a:cxn>
                <a:cxn ang="0">
                  <a:pos x="673" y="324"/>
                </a:cxn>
                <a:cxn ang="0">
                  <a:pos x="645" y="299"/>
                </a:cxn>
                <a:cxn ang="0">
                  <a:pos x="624" y="280"/>
                </a:cxn>
                <a:cxn ang="0">
                  <a:pos x="617" y="273"/>
                </a:cxn>
                <a:cxn ang="0">
                  <a:pos x="610" y="266"/>
                </a:cxn>
                <a:cxn ang="0">
                  <a:pos x="594" y="250"/>
                </a:cxn>
                <a:cxn ang="0">
                  <a:pos x="575" y="233"/>
                </a:cxn>
                <a:cxn ang="0">
                  <a:pos x="566" y="222"/>
                </a:cxn>
                <a:cxn ang="0">
                  <a:pos x="573" y="205"/>
                </a:cxn>
                <a:cxn ang="0">
                  <a:pos x="594" y="177"/>
                </a:cxn>
                <a:cxn ang="0">
                  <a:pos x="612" y="152"/>
                </a:cxn>
                <a:cxn ang="0">
                  <a:pos x="622" y="140"/>
                </a:cxn>
                <a:cxn ang="0">
                  <a:pos x="673" y="68"/>
                </a:cxn>
                <a:cxn ang="0">
                  <a:pos x="563" y="77"/>
                </a:cxn>
                <a:cxn ang="0">
                  <a:pos x="552" y="0"/>
                </a:cxn>
                <a:cxn ang="0">
                  <a:pos x="500" y="75"/>
                </a:cxn>
                <a:cxn ang="0">
                  <a:pos x="414" y="56"/>
                </a:cxn>
              </a:cxnLst>
              <a:rect l="0" t="0" r="r" b="b"/>
              <a:pathLst>
                <a:path w="1057" h="1845">
                  <a:moveTo>
                    <a:pt x="414" y="56"/>
                  </a:moveTo>
                  <a:lnTo>
                    <a:pt x="472" y="201"/>
                  </a:lnTo>
                  <a:lnTo>
                    <a:pt x="389" y="240"/>
                  </a:lnTo>
                  <a:lnTo>
                    <a:pt x="281" y="308"/>
                  </a:lnTo>
                  <a:lnTo>
                    <a:pt x="181" y="411"/>
                  </a:lnTo>
                  <a:lnTo>
                    <a:pt x="95" y="728"/>
                  </a:lnTo>
                  <a:lnTo>
                    <a:pt x="0" y="1143"/>
                  </a:lnTo>
                  <a:lnTo>
                    <a:pt x="14" y="1509"/>
                  </a:lnTo>
                  <a:lnTo>
                    <a:pt x="212" y="1749"/>
                  </a:lnTo>
                  <a:lnTo>
                    <a:pt x="219" y="1754"/>
                  </a:lnTo>
                  <a:lnTo>
                    <a:pt x="237" y="1763"/>
                  </a:lnTo>
                  <a:lnTo>
                    <a:pt x="265" y="1779"/>
                  </a:lnTo>
                  <a:lnTo>
                    <a:pt x="298" y="1796"/>
                  </a:lnTo>
                  <a:lnTo>
                    <a:pt x="328" y="1814"/>
                  </a:lnTo>
                  <a:lnTo>
                    <a:pt x="356" y="1831"/>
                  </a:lnTo>
                  <a:lnTo>
                    <a:pt x="379" y="1840"/>
                  </a:lnTo>
                  <a:lnTo>
                    <a:pt x="389" y="1845"/>
                  </a:lnTo>
                  <a:lnTo>
                    <a:pt x="403" y="1845"/>
                  </a:lnTo>
                  <a:lnTo>
                    <a:pt x="433" y="1842"/>
                  </a:lnTo>
                  <a:lnTo>
                    <a:pt x="475" y="1838"/>
                  </a:lnTo>
                  <a:lnTo>
                    <a:pt x="521" y="1833"/>
                  </a:lnTo>
                  <a:lnTo>
                    <a:pt x="568" y="1831"/>
                  </a:lnTo>
                  <a:lnTo>
                    <a:pt x="608" y="1826"/>
                  </a:lnTo>
                  <a:lnTo>
                    <a:pt x="635" y="1824"/>
                  </a:lnTo>
                  <a:lnTo>
                    <a:pt x="647" y="1824"/>
                  </a:lnTo>
                  <a:lnTo>
                    <a:pt x="745" y="1784"/>
                  </a:lnTo>
                  <a:lnTo>
                    <a:pt x="899" y="1772"/>
                  </a:lnTo>
                  <a:lnTo>
                    <a:pt x="1008" y="1600"/>
                  </a:lnTo>
                  <a:lnTo>
                    <a:pt x="1057" y="1073"/>
                  </a:lnTo>
                  <a:lnTo>
                    <a:pt x="1038" y="931"/>
                  </a:lnTo>
                  <a:lnTo>
                    <a:pt x="1020" y="767"/>
                  </a:lnTo>
                  <a:lnTo>
                    <a:pt x="1011" y="753"/>
                  </a:lnTo>
                  <a:lnTo>
                    <a:pt x="987" y="716"/>
                  </a:lnTo>
                  <a:lnTo>
                    <a:pt x="952" y="665"/>
                  </a:lnTo>
                  <a:lnTo>
                    <a:pt x="913" y="604"/>
                  </a:lnTo>
                  <a:lnTo>
                    <a:pt x="873" y="546"/>
                  </a:lnTo>
                  <a:lnTo>
                    <a:pt x="838" y="492"/>
                  </a:lnTo>
                  <a:lnTo>
                    <a:pt x="810" y="455"/>
                  </a:lnTo>
                  <a:lnTo>
                    <a:pt x="799" y="441"/>
                  </a:lnTo>
                  <a:lnTo>
                    <a:pt x="789" y="432"/>
                  </a:lnTo>
                  <a:lnTo>
                    <a:pt x="766" y="413"/>
                  </a:lnTo>
                  <a:lnTo>
                    <a:pt x="738" y="385"/>
                  </a:lnTo>
                  <a:lnTo>
                    <a:pt x="705" y="355"/>
                  </a:lnTo>
                  <a:lnTo>
                    <a:pt x="673" y="324"/>
                  </a:lnTo>
                  <a:lnTo>
                    <a:pt x="645" y="299"/>
                  </a:lnTo>
                  <a:lnTo>
                    <a:pt x="624" y="280"/>
                  </a:lnTo>
                  <a:lnTo>
                    <a:pt x="617" y="273"/>
                  </a:lnTo>
                  <a:lnTo>
                    <a:pt x="610" y="266"/>
                  </a:lnTo>
                  <a:lnTo>
                    <a:pt x="594" y="250"/>
                  </a:lnTo>
                  <a:lnTo>
                    <a:pt x="575" y="233"/>
                  </a:lnTo>
                  <a:lnTo>
                    <a:pt x="566" y="222"/>
                  </a:lnTo>
                  <a:lnTo>
                    <a:pt x="573" y="205"/>
                  </a:lnTo>
                  <a:lnTo>
                    <a:pt x="594" y="177"/>
                  </a:lnTo>
                  <a:lnTo>
                    <a:pt x="612" y="152"/>
                  </a:lnTo>
                  <a:lnTo>
                    <a:pt x="622" y="140"/>
                  </a:lnTo>
                  <a:lnTo>
                    <a:pt x="673" y="68"/>
                  </a:lnTo>
                  <a:lnTo>
                    <a:pt x="563" y="77"/>
                  </a:lnTo>
                  <a:lnTo>
                    <a:pt x="552" y="0"/>
                  </a:lnTo>
                  <a:lnTo>
                    <a:pt x="500" y="75"/>
                  </a:lnTo>
                  <a:lnTo>
                    <a:pt x="414" y="56"/>
                  </a:lnTo>
                  <a:close/>
                </a:path>
              </a:pathLst>
            </a:custGeom>
            <a:solidFill>
              <a:srgbClr val="C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8" name="Freeform 18"/>
            <p:cNvSpPr>
              <a:spLocks/>
            </p:cNvSpPr>
            <p:nvPr/>
          </p:nvSpPr>
          <p:spPr bwMode="auto">
            <a:xfrm>
              <a:off x="149" y="723"/>
              <a:ext cx="957" cy="1793"/>
            </a:xfrm>
            <a:custGeom>
              <a:avLst/>
              <a:gdLst/>
              <a:ahLst/>
              <a:cxnLst>
                <a:cxn ang="0">
                  <a:pos x="450" y="63"/>
                </a:cxn>
                <a:cxn ang="0">
                  <a:pos x="415" y="158"/>
                </a:cxn>
                <a:cxn ang="0">
                  <a:pos x="445" y="198"/>
                </a:cxn>
                <a:cxn ang="0">
                  <a:pos x="489" y="259"/>
                </a:cxn>
                <a:cxn ang="0">
                  <a:pos x="538" y="315"/>
                </a:cxn>
                <a:cxn ang="0">
                  <a:pos x="578" y="359"/>
                </a:cxn>
                <a:cxn ang="0">
                  <a:pos x="638" y="438"/>
                </a:cxn>
                <a:cxn ang="0">
                  <a:pos x="706" y="536"/>
                </a:cxn>
                <a:cxn ang="0">
                  <a:pos x="762" y="622"/>
                </a:cxn>
                <a:cxn ang="0">
                  <a:pos x="797" y="713"/>
                </a:cxn>
                <a:cxn ang="0">
                  <a:pos x="818" y="865"/>
                </a:cxn>
                <a:cxn ang="0">
                  <a:pos x="832" y="1026"/>
                </a:cxn>
                <a:cxn ang="0">
                  <a:pos x="811" y="1257"/>
                </a:cxn>
                <a:cxn ang="0">
                  <a:pos x="787" y="1408"/>
                </a:cxn>
                <a:cxn ang="0">
                  <a:pos x="757" y="1532"/>
                </a:cxn>
                <a:cxn ang="0">
                  <a:pos x="729" y="1590"/>
                </a:cxn>
                <a:cxn ang="0">
                  <a:pos x="692" y="1618"/>
                </a:cxn>
                <a:cxn ang="0">
                  <a:pos x="645" y="1639"/>
                </a:cxn>
                <a:cxn ang="0">
                  <a:pos x="603" y="1653"/>
                </a:cxn>
                <a:cxn ang="0">
                  <a:pos x="578" y="1662"/>
                </a:cxn>
                <a:cxn ang="0">
                  <a:pos x="552" y="1674"/>
                </a:cxn>
                <a:cxn ang="0">
                  <a:pos x="524" y="1686"/>
                </a:cxn>
                <a:cxn ang="0">
                  <a:pos x="499" y="1697"/>
                </a:cxn>
                <a:cxn ang="0">
                  <a:pos x="473" y="1709"/>
                </a:cxn>
                <a:cxn ang="0">
                  <a:pos x="443" y="1711"/>
                </a:cxn>
                <a:cxn ang="0">
                  <a:pos x="408" y="1711"/>
                </a:cxn>
                <a:cxn ang="0">
                  <a:pos x="368" y="1709"/>
                </a:cxn>
                <a:cxn ang="0">
                  <a:pos x="324" y="1704"/>
                </a:cxn>
                <a:cxn ang="0">
                  <a:pos x="280" y="1695"/>
                </a:cxn>
                <a:cxn ang="0">
                  <a:pos x="233" y="1681"/>
                </a:cxn>
                <a:cxn ang="0">
                  <a:pos x="191" y="1669"/>
                </a:cxn>
                <a:cxn ang="0">
                  <a:pos x="151" y="1660"/>
                </a:cxn>
                <a:cxn ang="0">
                  <a:pos x="96" y="1639"/>
                </a:cxn>
                <a:cxn ang="0">
                  <a:pos x="42" y="1614"/>
                </a:cxn>
                <a:cxn ang="0">
                  <a:pos x="5" y="1597"/>
                </a:cxn>
                <a:cxn ang="0">
                  <a:pos x="117" y="1695"/>
                </a:cxn>
                <a:cxn ang="0">
                  <a:pos x="552" y="1772"/>
                </a:cxn>
                <a:cxn ang="0">
                  <a:pos x="804" y="1718"/>
                </a:cxn>
                <a:cxn ang="0">
                  <a:pos x="957" y="1038"/>
                </a:cxn>
                <a:cxn ang="0">
                  <a:pos x="734" y="429"/>
                </a:cxn>
                <a:cxn ang="0">
                  <a:pos x="459" y="163"/>
                </a:cxn>
                <a:cxn ang="0">
                  <a:pos x="559" y="28"/>
                </a:cxn>
                <a:cxn ang="0">
                  <a:pos x="438" y="0"/>
                </a:cxn>
              </a:cxnLst>
              <a:rect l="0" t="0" r="r" b="b"/>
              <a:pathLst>
                <a:path w="957" h="1793">
                  <a:moveTo>
                    <a:pt x="438" y="0"/>
                  </a:moveTo>
                  <a:lnTo>
                    <a:pt x="450" y="63"/>
                  </a:lnTo>
                  <a:lnTo>
                    <a:pt x="410" y="151"/>
                  </a:lnTo>
                  <a:lnTo>
                    <a:pt x="415" y="158"/>
                  </a:lnTo>
                  <a:lnTo>
                    <a:pt x="426" y="175"/>
                  </a:lnTo>
                  <a:lnTo>
                    <a:pt x="445" y="198"/>
                  </a:lnTo>
                  <a:lnTo>
                    <a:pt x="466" y="226"/>
                  </a:lnTo>
                  <a:lnTo>
                    <a:pt x="489" y="259"/>
                  </a:lnTo>
                  <a:lnTo>
                    <a:pt x="515" y="289"/>
                  </a:lnTo>
                  <a:lnTo>
                    <a:pt x="538" y="315"/>
                  </a:lnTo>
                  <a:lnTo>
                    <a:pt x="557" y="336"/>
                  </a:lnTo>
                  <a:lnTo>
                    <a:pt x="578" y="359"/>
                  </a:lnTo>
                  <a:lnTo>
                    <a:pt x="606" y="394"/>
                  </a:lnTo>
                  <a:lnTo>
                    <a:pt x="638" y="438"/>
                  </a:lnTo>
                  <a:lnTo>
                    <a:pt x="673" y="487"/>
                  </a:lnTo>
                  <a:lnTo>
                    <a:pt x="706" y="536"/>
                  </a:lnTo>
                  <a:lnTo>
                    <a:pt x="736" y="583"/>
                  </a:lnTo>
                  <a:lnTo>
                    <a:pt x="762" y="622"/>
                  </a:lnTo>
                  <a:lnTo>
                    <a:pt x="778" y="653"/>
                  </a:lnTo>
                  <a:lnTo>
                    <a:pt x="797" y="713"/>
                  </a:lnTo>
                  <a:lnTo>
                    <a:pt x="808" y="788"/>
                  </a:lnTo>
                  <a:lnTo>
                    <a:pt x="818" y="865"/>
                  </a:lnTo>
                  <a:lnTo>
                    <a:pt x="829" y="937"/>
                  </a:lnTo>
                  <a:lnTo>
                    <a:pt x="832" y="1026"/>
                  </a:lnTo>
                  <a:lnTo>
                    <a:pt x="825" y="1142"/>
                  </a:lnTo>
                  <a:lnTo>
                    <a:pt x="811" y="1257"/>
                  </a:lnTo>
                  <a:lnTo>
                    <a:pt x="799" y="1343"/>
                  </a:lnTo>
                  <a:lnTo>
                    <a:pt x="787" y="1408"/>
                  </a:lnTo>
                  <a:lnTo>
                    <a:pt x="773" y="1474"/>
                  </a:lnTo>
                  <a:lnTo>
                    <a:pt x="757" y="1532"/>
                  </a:lnTo>
                  <a:lnTo>
                    <a:pt x="741" y="1574"/>
                  </a:lnTo>
                  <a:lnTo>
                    <a:pt x="729" y="1590"/>
                  </a:lnTo>
                  <a:lnTo>
                    <a:pt x="713" y="1604"/>
                  </a:lnTo>
                  <a:lnTo>
                    <a:pt x="692" y="1618"/>
                  </a:lnTo>
                  <a:lnTo>
                    <a:pt x="669" y="1630"/>
                  </a:lnTo>
                  <a:lnTo>
                    <a:pt x="645" y="1639"/>
                  </a:lnTo>
                  <a:lnTo>
                    <a:pt x="624" y="1646"/>
                  </a:lnTo>
                  <a:lnTo>
                    <a:pt x="603" y="1653"/>
                  </a:lnTo>
                  <a:lnTo>
                    <a:pt x="589" y="1658"/>
                  </a:lnTo>
                  <a:lnTo>
                    <a:pt x="578" y="1662"/>
                  </a:lnTo>
                  <a:lnTo>
                    <a:pt x="564" y="1669"/>
                  </a:lnTo>
                  <a:lnTo>
                    <a:pt x="552" y="1674"/>
                  </a:lnTo>
                  <a:lnTo>
                    <a:pt x="538" y="1681"/>
                  </a:lnTo>
                  <a:lnTo>
                    <a:pt x="524" y="1686"/>
                  </a:lnTo>
                  <a:lnTo>
                    <a:pt x="513" y="1693"/>
                  </a:lnTo>
                  <a:lnTo>
                    <a:pt x="499" y="1697"/>
                  </a:lnTo>
                  <a:lnTo>
                    <a:pt x="487" y="1704"/>
                  </a:lnTo>
                  <a:lnTo>
                    <a:pt x="473" y="1709"/>
                  </a:lnTo>
                  <a:lnTo>
                    <a:pt x="459" y="1711"/>
                  </a:lnTo>
                  <a:lnTo>
                    <a:pt x="443" y="1711"/>
                  </a:lnTo>
                  <a:lnTo>
                    <a:pt x="426" y="1711"/>
                  </a:lnTo>
                  <a:lnTo>
                    <a:pt x="408" y="1711"/>
                  </a:lnTo>
                  <a:lnTo>
                    <a:pt x="389" y="1711"/>
                  </a:lnTo>
                  <a:lnTo>
                    <a:pt x="368" y="1709"/>
                  </a:lnTo>
                  <a:lnTo>
                    <a:pt x="347" y="1707"/>
                  </a:lnTo>
                  <a:lnTo>
                    <a:pt x="324" y="1704"/>
                  </a:lnTo>
                  <a:lnTo>
                    <a:pt x="303" y="1700"/>
                  </a:lnTo>
                  <a:lnTo>
                    <a:pt x="280" y="1695"/>
                  </a:lnTo>
                  <a:lnTo>
                    <a:pt x="256" y="1688"/>
                  </a:lnTo>
                  <a:lnTo>
                    <a:pt x="233" y="1681"/>
                  </a:lnTo>
                  <a:lnTo>
                    <a:pt x="212" y="1674"/>
                  </a:lnTo>
                  <a:lnTo>
                    <a:pt x="191" y="1669"/>
                  </a:lnTo>
                  <a:lnTo>
                    <a:pt x="172" y="1665"/>
                  </a:lnTo>
                  <a:lnTo>
                    <a:pt x="151" y="1660"/>
                  </a:lnTo>
                  <a:lnTo>
                    <a:pt x="126" y="1651"/>
                  </a:lnTo>
                  <a:lnTo>
                    <a:pt x="96" y="1639"/>
                  </a:lnTo>
                  <a:lnTo>
                    <a:pt x="68" y="1625"/>
                  </a:lnTo>
                  <a:lnTo>
                    <a:pt x="42" y="1614"/>
                  </a:lnTo>
                  <a:lnTo>
                    <a:pt x="21" y="1604"/>
                  </a:lnTo>
                  <a:lnTo>
                    <a:pt x="5" y="1597"/>
                  </a:lnTo>
                  <a:lnTo>
                    <a:pt x="0" y="1595"/>
                  </a:lnTo>
                  <a:lnTo>
                    <a:pt x="117" y="1695"/>
                  </a:lnTo>
                  <a:lnTo>
                    <a:pt x="326" y="1793"/>
                  </a:lnTo>
                  <a:lnTo>
                    <a:pt x="552" y="1772"/>
                  </a:lnTo>
                  <a:lnTo>
                    <a:pt x="664" y="1718"/>
                  </a:lnTo>
                  <a:lnTo>
                    <a:pt x="804" y="1718"/>
                  </a:lnTo>
                  <a:lnTo>
                    <a:pt x="892" y="1616"/>
                  </a:lnTo>
                  <a:lnTo>
                    <a:pt x="957" y="1038"/>
                  </a:lnTo>
                  <a:lnTo>
                    <a:pt x="916" y="709"/>
                  </a:lnTo>
                  <a:lnTo>
                    <a:pt x="734" y="429"/>
                  </a:lnTo>
                  <a:lnTo>
                    <a:pt x="571" y="263"/>
                  </a:lnTo>
                  <a:lnTo>
                    <a:pt x="459" y="163"/>
                  </a:lnTo>
                  <a:lnTo>
                    <a:pt x="527" y="88"/>
                  </a:lnTo>
                  <a:lnTo>
                    <a:pt x="559" y="28"/>
                  </a:lnTo>
                  <a:lnTo>
                    <a:pt x="478" y="35"/>
                  </a:lnTo>
                  <a:lnTo>
                    <a:pt x="438" y="0"/>
                  </a:lnTo>
                  <a:close/>
                </a:path>
              </a:pathLst>
            </a:custGeom>
            <a:solidFill>
              <a:srgbClr val="8C8C4C"/>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7" name="Freeform 17"/>
            <p:cNvSpPr>
              <a:spLocks/>
            </p:cNvSpPr>
            <p:nvPr/>
          </p:nvSpPr>
          <p:spPr bwMode="auto">
            <a:xfrm>
              <a:off x="370" y="597"/>
              <a:ext cx="455" cy="294"/>
            </a:xfrm>
            <a:custGeom>
              <a:avLst/>
              <a:gdLst/>
              <a:ahLst/>
              <a:cxnLst>
                <a:cxn ang="0">
                  <a:pos x="175" y="268"/>
                </a:cxn>
                <a:cxn ang="0">
                  <a:pos x="168" y="259"/>
                </a:cxn>
                <a:cxn ang="0">
                  <a:pos x="122" y="168"/>
                </a:cxn>
                <a:cxn ang="0">
                  <a:pos x="194" y="193"/>
                </a:cxn>
                <a:cxn ang="0">
                  <a:pos x="224" y="128"/>
                </a:cxn>
                <a:cxn ang="0">
                  <a:pos x="233" y="147"/>
                </a:cxn>
                <a:cxn ang="0">
                  <a:pos x="238" y="161"/>
                </a:cxn>
                <a:cxn ang="0">
                  <a:pos x="245" y="173"/>
                </a:cxn>
                <a:cxn ang="0">
                  <a:pos x="257" y="182"/>
                </a:cxn>
                <a:cxn ang="0">
                  <a:pos x="273" y="184"/>
                </a:cxn>
                <a:cxn ang="0">
                  <a:pos x="315" y="173"/>
                </a:cxn>
                <a:cxn ang="0">
                  <a:pos x="210" y="284"/>
                </a:cxn>
                <a:cxn ang="0">
                  <a:pos x="236" y="289"/>
                </a:cxn>
                <a:cxn ang="0">
                  <a:pos x="261" y="294"/>
                </a:cxn>
                <a:cxn ang="0">
                  <a:pos x="271" y="284"/>
                </a:cxn>
                <a:cxn ang="0">
                  <a:pos x="299" y="261"/>
                </a:cxn>
                <a:cxn ang="0">
                  <a:pos x="336" y="231"/>
                </a:cxn>
                <a:cxn ang="0">
                  <a:pos x="375" y="193"/>
                </a:cxn>
                <a:cxn ang="0">
                  <a:pos x="406" y="161"/>
                </a:cxn>
                <a:cxn ang="0">
                  <a:pos x="431" y="131"/>
                </a:cxn>
                <a:cxn ang="0">
                  <a:pos x="448" y="110"/>
                </a:cxn>
                <a:cxn ang="0">
                  <a:pos x="455" y="100"/>
                </a:cxn>
                <a:cxn ang="0">
                  <a:pos x="431" y="103"/>
                </a:cxn>
                <a:cxn ang="0">
                  <a:pos x="380" y="110"/>
                </a:cxn>
                <a:cxn ang="0">
                  <a:pos x="322" y="117"/>
                </a:cxn>
                <a:cxn ang="0">
                  <a:pos x="282" y="126"/>
                </a:cxn>
                <a:cxn ang="0">
                  <a:pos x="261" y="84"/>
                </a:cxn>
                <a:cxn ang="0">
                  <a:pos x="245" y="49"/>
                </a:cxn>
                <a:cxn ang="0">
                  <a:pos x="196" y="54"/>
                </a:cxn>
                <a:cxn ang="0">
                  <a:pos x="73" y="84"/>
                </a:cxn>
                <a:cxn ang="0">
                  <a:pos x="33" y="138"/>
                </a:cxn>
                <a:cxn ang="0">
                  <a:pos x="145" y="270"/>
                </a:cxn>
                <a:cxn ang="0">
                  <a:pos x="159" y="273"/>
                </a:cxn>
                <a:cxn ang="0">
                  <a:pos x="175" y="270"/>
                </a:cxn>
              </a:cxnLst>
              <a:rect l="0" t="0" r="r" b="b"/>
              <a:pathLst>
                <a:path w="455" h="294">
                  <a:moveTo>
                    <a:pt x="175" y="270"/>
                  </a:moveTo>
                  <a:lnTo>
                    <a:pt x="175" y="268"/>
                  </a:lnTo>
                  <a:lnTo>
                    <a:pt x="173" y="263"/>
                  </a:lnTo>
                  <a:lnTo>
                    <a:pt x="168" y="259"/>
                  </a:lnTo>
                  <a:lnTo>
                    <a:pt x="168" y="256"/>
                  </a:lnTo>
                  <a:lnTo>
                    <a:pt x="122" y="168"/>
                  </a:lnTo>
                  <a:lnTo>
                    <a:pt x="156" y="166"/>
                  </a:lnTo>
                  <a:lnTo>
                    <a:pt x="194" y="193"/>
                  </a:lnTo>
                  <a:lnTo>
                    <a:pt x="205" y="175"/>
                  </a:lnTo>
                  <a:lnTo>
                    <a:pt x="224" y="128"/>
                  </a:lnTo>
                  <a:lnTo>
                    <a:pt x="229" y="138"/>
                  </a:lnTo>
                  <a:lnTo>
                    <a:pt x="233" y="147"/>
                  </a:lnTo>
                  <a:lnTo>
                    <a:pt x="236" y="156"/>
                  </a:lnTo>
                  <a:lnTo>
                    <a:pt x="238" y="161"/>
                  </a:lnTo>
                  <a:lnTo>
                    <a:pt x="240" y="168"/>
                  </a:lnTo>
                  <a:lnTo>
                    <a:pt x="245" y="173"/>
                  </a:lnTo>
                  <a:lnTo>
                    <a:pt x="250" y="177"/>
                  </a:lnTo>
                  <a:lnTo>
                    <a:pt x="257" y="182"/>
                  </a:lnTo>
                  <a:lnTo>
                    <a:pt x="264" y="184"/>
                  </a:lnTo>
                  <a:lnTo>
                    <a:pt x="273" y="184"/>
                  </a:lnTo>
                  <a:lnTo>
                    <a:pt x="289" y="182"/>
                  </a:lnTo>
                  <a:lnTo>
                    <a:pt x="315" y="173"/>
                  </a:lnTo>
                  <a:lnTo>
                    <a:pt x="222" y="273"/>
                  </a:lnTo>
                  <a:lnTo>
                    <a:pt x="210" y="284"/>
                  </a:lnTo>
                  <a:lnTo>
                    <a:pt x="226" y="289"/>
                  </a:lnTo>
                  <a:lnTo>
                    <a:pt x="236" y="289"/>
                  </a:lnTo>
                  <a:lnTo>
                    <a:pt x="245" y="291"/>
                  </a:lnTo>
                  <a:lnTo>
                    <a:pt x="261" y="294"/>
                  </a:lnTo>
                  <a:lnTo>
                    <a:pt x="264" y="291"/>
                  </a:lnTo>
                  <a:lnTo>
                    <a:pt x="271" y="284"/>
                  </a:lnTo>
                  <a:lnTo>
                    <a:pt x="282" y="275"/>
                  </a:lnTo>
                  <a:lnTo>
                    <a:pt x="299" y="261"/>
                  </a:lnTo>
                  <a:lnTo>
                    <a:pt x="315" y="247"/>
                  </a:lnTo>
                  <a:lnTo>
                    <a:pt x="336" y="231"/>
                  </a:lnTo>
                  <a:lnTo>
                    <a:pt x="354" y="212"/>
                  </a:lnTo>
                  <a:lnTo>
                    <a:pt x="375" y="193"/>
                  </a:lnTo>
                  <a:lnTo>
                    <a:pt x="392" y="177"/>
                  </a:lnTo>
                  <a:lnTo>
                    <a:pt x="406" y="161"/>
                  </a:lnTo>
                  <a:lnTo>
                    <a:pt x="420" y="145"/>
                  </a:lnTo>
                  <a:lnTo>
                    <a:pt x="431" y="131"/>
                  </a:lnTo>
                  <a:lnTo>
                    <a:pt x="441" y="119"/>
                  </a:lnTo>
                  <a:lnTo>
                    <a:pt x="448" y="110"/>
                  </a:lnTo>
                  <a:lnTo>
                    <a:pt x="452" y="103"/>
                  </a:lnTo>
                  <a:lnTo>
                    <a:pt x="455" y="100"/>
                  </a:lnTo>
                  <a:lnTo>
                    <a:pt x="448" y="100"/>
                  </a:lnTo>
                  <a:lnTo>
                    <a:pt x="431" y="103"/>
                  </a:lnTo>
                  <a:lnTo>
                    <a:pt x="408" y="105"/>
                  </a:lnTo>
                  <a:lnTo>
                    <a:pt x="380" y="110"/>
                  </a:lnTo>
                  <a:lnTo>
                    <a:pt x="350" y="112"/>
                  </a:lnTo>
                  <a:lnTo>
                    <a:pt x="322" y="117"/>
                  </a:lnTo>
                  <a:lnTo>
                    <a:pt x="299" y="121"/>
                  </a:lnTo>
                  <a:lnTo>
                    <a:pt x="282" y="126"/>
                  </a:lnTo>
                  <a:lnTo>
                    <a:pt x="273" y="105"/>
                  </a:lnTo>
                  <a:lnTo>
                    <a:pt x="261" y="84"/>
                  </a:lnTo>
                  <a:lnTo>
                    <a:pt x="252" y="63"/>
                  </a:lnTo>
                  <a:lnTo>
                    <a:pt x="245" y="49"/>
                  </a:lnTo>
                  <a:lnTo>
                    <a:pt x="217" y="0"/>
                  </a:lnTo>
                  <a:lnTo>
                    <a:pt x="196" y="54"/>
                  </a:lnTo>
                  <a:lnTo>
                    <a:pt x="166" y="126"/>
                  </a:lnTo>
                  <a:lnTo>
                    <a:pt x="73" y="84"/>
                  </a:lnTo>
                  <a:lnTo>
                    <a:pt x="0" y="51"/>
                  </a:lnTo>
                  <a:lnTo>
                    <a:pt x="33" y="138"/>
                  </a:lnTo>
                  <a:lnTo>
                    <a:pt x="133" y="268"/>
                  </a:lnTo>
                  <a:lnTo>
                    <a:pt x="145" y="270"/>
                  </a:lnTo>
                  <a:lnTo>
                    <a:pt x="152" y="273"/>
                  </a:lnTo>
                  <a:lnTo>
                    <a:pt x="159" y="273"/>
                  </a:lnTo>
                  <a:lnTo>
                    <a:pt x="170" y="275"/>
                  </a:lnTo>
                  <a:lnTo>
                    <a:pt x="175" y="27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6" name="Freeform 16"/>
            <p:cNvSpPr>
              <a:spLocks/>
            </p:cNvSpPr>
            <p:nvPr/>
          </p:nvSpPr>
          <p:spPr bwMode="auto">
            <a:xfrm>
              <a:off x="19" y="865"/>
              <a:ext cx="1115" cy="1674"/>
            </a:xfrm>
            <a:custGeom>
              <a:avLst/>
              <a:gdLst/>
              <a:ahLst/>
              <a:cxnLst>
                <a:cxn ang="0">
                  <a:pos x="1078" y="583"/>
                </a:cxn>
                <a:cxn ang="0">
                  <a:pos x="1022" y="473"/>
                </a:cxn>
                <a:cxn ang="0">
                  <a:pos x="969" y="404"/>
                </a:cxn>
                <a:cxn ang="0">
                  <a:pos x="927" y="341"/>
                </a:cxn>
                <a:cxn ang="0">
                  <a:pos x="889" y="301"/>
                </a:cxn>
                <a:cxn ang="0">
                  <a:pos x="838" y="229"/>
                </a:cxn>
                <a:cxn ang="0">
                  <a:pos x="780" y="159"/>
                </a:cxn>
                <a:cxn ang="0">
                  <a:pos x="717" y="110"/>
                </a:cxn>
                <a:cxn ang="0">
                  <a:pos x="629" y="40"/>
                </a:cxn>
                <a:cxn ang="0">
                  <a:pos x="577" y="21"/>
                </a:cxn>
                <a:cxn ang="0">
                  <a:pos x="596" y="61"/>
                </a:cxn>
                <a:cxn ang="0">
                  <a:pos x="691" y="154"/>
                </a:cxn>
                <a:cxn ang="0">
                  <a:pos x="759" y="208"/>
                </a:cxn>
                <a:cxn ang="0">
                  <a:pos x="817" y="273"/>
                </a:cxn>
                <a:cxn ang="0">
                  <a:pos x="889" y="371"/>
                </a:cxn>
                <a:cxn ang="0">
                  <a:pos x="969" y="478"/>
                </a:cxn>
                <a:cxn ang="0">
                  <a:pos x="1039" y="644"/>
                </a:cxn>
                <a:cxn ang="0">
                  <a:pos x="1071" y="898"/>
                </a:cxn>
                <a:cxn ang="0">
                  <a:pos x="1029" y="1318"/>
                </a:cxn>
                <a:cxn ang="0">
                  <a:pos x="964" y="1525"/>
                </a:cxn>
                <a:cxn ang="0">
                  <a:pos x="880" y="1558"/>
                </a:cxn>
                <a:cxn ang="0">
                  <a:pos x="780" y="1558"/>
                </a:cxn>
                <a:cxn ang="0">
                  <a:pos x="726" y="1574"/>
                </a:cxn>
                <a:cxn ang="0">
                  <a:pos x="652" y="1609"/>
                </a:cxn>
                <a:cxn ang="0">
                  <a:pos x="528" y="1637"/>
                </a:cxn>
                <a:cxn ang="0">
                  <a:pos x="398" y="1607"/>
                </a:cxn>
                <a:cxn ang="0">
                  <a:pos x="293" y="1562"/>
                </a:cxn>
                <a:cxn ang="0">
                  <a:pos x="172" y="1481"/>
                </a:cxn>
                <a:cxn ang="0">
                  <a:pos x="86" y="1332"/>
                </a:cxn>
                <a:cxn ang="0">
                  <a:pos x="58" y="1059"/>
                </a:cxn>
                <a:cxn ang="0">
                  <a:pos x="97" y="742"/>
                </a:cxn>
                <a:cxn ang="0">
                  <a:pos x="144" y="532"/>
                </a:cxn>
                <a:cxn ang="0">
                  <a:pos x="174" y="362"/>
                </a:cxn>
                <a:cxn ang="0">
                  <a:pos x="228" y="247"/>
                </a:cxn>
                <a:cxn ang="0">
                  <a:pos x="279" y="184"/>
                </a:cxn>
                <a:cxn ang="0">
                  <a:pos x="433" y="63"/>
                </a:cxn>
                <a:cxn ang="0">
                  <a:pos x="507" y="23"/>
                </a:cxn>
                <a:cxn ang="0">
                  <a:pos x="521" y="7"/>
                </a:cxn>
                <a:cxn ang="0">
                  <a:pos x="484" y="0"/>
                </a:cxn>
                <a:cxn ang="0">
                  <a:pos x="251" y="149"/>
                </a:cxn>
                <a:cxn ang="0">
                  <a:pos x="200" y="208"/>
                </a:cxn>
                <a:cxn ang="0">
                  <a:pos x="144" y="355"/>
                </a:cxn>
                <a:cxn ang="0">
                  <a:pos x="102" y="541"/>
                </a:cxn>
                <a:cxn ang="0">
                  <a:pos x="49" y="779"/>
                </a:cxn>
                <a:cxn ang="0">
                  <a:pos x="0" y="1150"/>
                </a:cxn>
                <a:cxn ang="0">
                  <a:pos x="63" y="1388"/>
                </a:cxn>
                <a:cxn ang="0">
                  <a:pos x="184" y="1541"/>
                </a:cxn>
                <a:cxn ang="0">
                  <a:pos x="314" y="1623"/>
                </a:cxn>
                <a:cxn ang="0">
                  <a:pos x="426" y="1672"/>
                </a:cxn>
                <a:cxn ang="0">
                  <a:pos x="547" y="1670"/>
                </a:cxn>
                <a:cxn ang="0">
                  <a:pos x="694" y="1644"/>
                </a:cxn>
                <a:cxn ang="0">
                  <a:pos x="754" y="1621"/>
                </a:cxn>
                <a:cxn ang="0">
                  <a:pos x="796" y="1611"/>
                </a:cxn>
                <a:cxn ang="0">
                  <a:pos x="924" y="1597"/>
                </a:cxn>
                <a:cxn ang="0">
                  <a:pos x="1027" y="1513"/>
                </a:cxn>
                <a:cxn ang="0">
                  <a:pos x="1104" y="1185"/>
                </a:cxn>
                <a:cxn ang="0">
                  <a:pos x="1106" y="788"/>
                </a:cxn>
              </a:cxnLst>
              <a:rect l="0" t="0" r="r" b="b"/>
              <a:pathLst>
                <a:path w="1115" h="1674">
                  <a:moveTo>
                    <a:pt x="1094" y="723"/>
                  </a:moveTo>
                  <a:lnTo>
                    <a:pt x="1087" y="683"/>
                  </a:lnTo>
                  <a:lnTo>
                    <a:pt x="1085" y="637"/>
                  </a:lnTo>
                  <a:lnTo>
                    <a:pt x="1078" y="583"/>
                  </a:lnTo>
                  <a:lnTo>
                    <a:pt x="1055" y="525"/>
                  </a:lnTo>
                  <a:lnTo>
                    <a:pt x="1046" y="508"/>
                  </a:lnTo>
                  <a:lnTo>
                    <a:pt x="1034" y="492"/>
                  </a:lnTo>
                  <a:lnTo>
                    <a:pt x="1022" y="473"/>
                  </a:lnTo>
                  <a:lnTo>
                    <a:pt x="1008" y="455"/>
                  </a:lnTo>
                  <a:lnTo>
                    <a:pt x="994" y="438"/>
                  </a:lnTo>
                  <a:lnTo>
                    <a:pt x="980" y="420"/>
                  </a:lnTo>
                  <a:lnTo>
                    <a:pt x="969" y="404"/>
                  </a:lnTo>
                  <a:lnTo>
                    <a:pt x="959" y="387"/>
                  </a:lnTo>
                  <a:lnTo>
                    <a:pt x="948" y="369"/>
                  </a:lnTo>
                  <a:lnTo>
                    <a:pt x="936" y="352"/>
                  </a:lnTo>
                  <a:lnTo>
                    <a:pt x="927" y="341"/>
                  </a:lnTo>
                  <a:lnTo>
                    <a:pt x="917" y="331"/>
                  </a:lnTo>
                  <a:lnTo>
                    <a:pt x="908" y="322"/>
                  </a:lnTo>
                  <a:lnTo>
                    <a:pt x="899" y="313"/>
                  </a:lnTo>
                  <a:lnTo>
                    <a:pt x="889" y="301"/>
                  </a:lnTo>
                  <a:lnTo>
                    <a:pt x="880" y="287"/>
                  </a:lnTo>
                  <a:lnTo>
                    <a:pt x="868" y="271"/>
                  </a:lnTo>
                  <a:lnTo>
                    <a:pt x="852" y="250"/>
                  </a:lnTo>
                  <a:lnTo>
                    <a:pt x="838" y="229"/>
                  </a:lnTo>
                  <a:lnTo>
                    <a:pt x="822" y="208"/>
                  </a:lnTo>
                  <a:lnTo>
                    <a:pt x="806" y="189"/>
                  </a:lnTo>
                  <a:lnTo>
                    <a:pt x="792" y="173"/>
                  </a:lnTo>
                  <a:lnTo>
                    <a:pt x="780" y="159"/>
                  </a:lnTo>
                  <a:lnTo>
                    <a:pt x="773" y="152"/>
                  </a:lnTo>
                  <a:lnTo>
                    <a:pt x="757" y="140"/>
                  </a:lnTo>
                  <a:lnTo>
                    <a:pt x="738" y="126"/>
                  </a:lnTo>
                  <a:lnTo>
                    <a:pt x="717" y="110"/>
                  </a:lnTo>
                  <a:lnTo>
                    <a:pt x="694" y="91"/>
                  </a:lnTo>
                  <a:lnTo>
                    <a:pt x="668" y="75"/>
                  </a:lnTo>
                  <a:lnTo>
                    <a:pt x="647" y="56"/>
                  </a:lnTo>
                  <a:lnTo>
                    <a:pt x="629" y="40"/>
                  </a:lnTo>
                  <a:lnTo>
                    <a:pt x="612" y="26"/>
                  </a:lnTo>
                  <a:lnTo>
                    <a:pt x="596" y="23"/>
                  </a:lnTo>
                  <a:lnTo>
                    <a:pt x="587" y="21"/>
                  </a:lnTo>
                  <a:lnTo>
                    <a:pt x="577" y="21"/>
                  </a:lnTo>
                  <a:lnTo>
                    <a:pt x="561" y="16"/>
                  </a:lnTo>
                  <a:lnTo>
                    <a:pt x="575" y="42"/>
                  </a:lnTo>
                  <a:lnTo>
                    <a:pt x="582" y="49"/>
                  </a:lnTo>
                  <a:lnTo>
                    <a:pt x="596" y="61"/>
                  </a:lnTo>
                  <a:lnTo>
                    <a:pt x="615" y="82"/>
                  </a:lnTo>
                  <a:lnTo>
                    <a:pt x="638" y="103"/>
                  </a:lnTo>
                  <a:lnTo>
                    <a:pt x="666" y="128"/>
                  </a:lnTo>
                  <a:lnTo>
                    <a:pt x="691" y="154"/>
                  </a:lnTo>
                  <a:lnTo>
                    <a:pt x="717" y="175"/>
                  </a:lnTo>
                  <a:lnTo>
                    <a:pt x="740" y="194"/>
                  </a:lnTo>
                  <a:lnTo>
                    <a:pt x="747" y="198"/>
                  </a:lnTo>
                  <a:lnTo>
                    <a:pt x="759" y="208"/>
                  </a:lnTo>
                  <a:lnTo>
                    <a:pt x="771" y="219"/>
                  </a:lnTo>
                  <a:lnTo>
                    <a:pt x="785" y="233"/>
                  </a:lnTo>
                  <a:lnTo>
                    <a:pt x="801" y="252"/>
                  </a:lnTo>
                  <a:lnTo>
                    <a:pt x="817" y="273"/>
                  </a:lnTo>
                  <a:lnTo>
                    <a:pt x="836" y="296"/>
                  </a:lnTo>
                  <a:lnTo>
                    <a:pt x="855" y="324"/>
                  </a:lnTo>
                  <a:lnTo>
                    <a:pt x="871" y="348"/>
                  </a:lnTo>
                  <a:lnTo>
                    <a:pt x="889" y="371"/>
                  </a:lnTo>
                  <a:lnTo>
                    <a:pt x="908" y="397"/>
                  </a:lnTo>
                  <a:lnTo>
                    <a:pt x="929" y="422"/>
                  </a:lnTo>
                  <a:lnTo>
                    <a:pt x="950" y="450"/>
                  </a:lnTo>
                  <a:lnTo>
                    <a:pt x="969" y="478"/>
                  </a:lnTo>
                  <a:lnTo>
                    <a:pt x="985" y="504"/>
                  </a:lnTo>
                  <a:lnTo>
                    <a:pt x="1001" y="529"/>
                  </a:lnTo>
                  <a:lnTo>
                    <a:pt x="1025" y="588"/>
                  </a:lnTo>
                  <a:lnTo>
                    <a:pt x="1039" y="644"/>
                  </a:lnTo>
                  <a:lnTo>
                    <a:pt x="1046" y="697"/>
                  </a:lnTo>
                  <a:lnTo>
                    <a:pt x="1055" y="742"/>
                  </a:lnTo>
                  <a:lnTo>
                    <a:pt x="1066" y="812"/>
                  </a:lnTo>
                  <a:lnTo>
                    <a:pt x="1071" y="898"/>
                  </a:lnTo>
                  <a:lnTo>
                    <a:pt x="1069" y="998"/>
                  </a:lnTo>
                  <a:lnTo>
                    <a:pt x="1060" y="1103"/>
                  </a:lnTo>
                  <a:lnTo>
                    <a:pt x="1046" y="1213"/>
                  </a:lnTo>
                  <a:lnTo>
                    <a:pt x="1029" y="1318"/>
                  </a:lnTo>
                  <a:lnTo>
                    <a:pt x="1006" y="1411"/>
                  </a:lnTo>
                  <a:lnTo>
                    <a:pt x="983" y="1492"/>
                  </a:lnTo>
                  <a:lnTo>
                    <a:pt x="973" y="1511"/>
                  </a:lnTo>
                  <a:lnTo>
                    <a:pt x="964" y="1525"/>
                  </a:lnTo>
                  <a:lnTo>
                    <a:pt x="948" y="1539"/>
                  </a:lnTo>
                  <a:lnTo>
                    <a:pt x="929" y="1548"/>
                  </a:lnTo>
                  <a:lnTo>
                    <a:pt x="908" y="1555"/>
                  </a:lnTo>
                  <a:lnTo>
                    <a:pt x="880" y="1558"/>
                  </a:lnTo>
                  <a:lnTo>
                    <a:pt x="848" y="1560"/>
                  </a:lnTo>
                  <a:lnTo>
                    <a:pt x="810" y="1558"/>
                  </a:lnTo>
                  <a:lnTo>
                    <a:pt x="794" y="1558"/>
                  </a:lnTo>
                  <a:lnTo>
                    <a:pt x="780" y="1558"/>
                  </a:lnTo>
                  <a:lnTo>
                    <a:pt x="766" y="1562"/>
                  </a:lnTo>
                  <a:lnTo>
                    <a:pt x="752" y="1565"/>
                  </a:lnTo>
                  <a:lnTo>
                    <a:pt x="738" y="1569"/>
                  </a:lnTo>
                  <a:lnTo>
                    <a:pt x="726" y="1574"/>
                  </a:lnTo>
                  <a:lnTo>
                    <a:pt x="712" y="1579"/>
                  </a:lnTo>
                  <a:lnTo>
                    <a:pt x="698" y="1586"/>
                  </a:lnTo>
                  <a:lnTo>
                    <a:pt x="675" y="1597"/>
                  </a:lnTo>
                  <a:lnTo>
                    <a:pt x="652" y="1609"/>
                  </a:lnTo>
                  <a:lnTo>
                    <a:pt x="626" y="1621"/>
                  </a:lnTo>
                  <a:lnTo>
                    <a:pt x="598" y="1628"/>
                  </a:lnTo>
                  <a:lnTo>
                    <a:pt x="566" y="1635"/>
                  </a:lnTo>
                  <a:lnTo>
                    <a:pt x="528" y="1637"/>
                  </a:lnTo>
                  <a:lnTo>
                    <a:pt x="489" y="1632"/>
                  </a:lnTo>
                  <a:lnTo>
                    <a:pt x="442" y="1623"/>
                  </a:lnTo>
                  <a:lnTo>
                    <a:pt x="421" y="1616"/>
                  </a:lnTo>
                  <a:lnTo>
                    <a:pt x="398" y="1607"/>
                  </a:lnTo>
                  <a:lnTo>
                    <a:pt x="372" y="1597"/>
                  </a:lnTo>
                  <a:lnTo>
                    <a:pt x="347" y="1588"/>
                  </a:lnTo>
                  <a:lnTo>
                    <a:pt x="321" y="1574"/>
                  </a:lnTo>
                  <a:lnTo>
                    <a:pt x="293" y="1562"/>
                  </a:lnTo>
                  <a:lnTo>
                    <a:pt x="263" y="1548"/>
                  </a:lnTo>
                  <a:lnTo>
                    <a:pt x="235" y="1532"/>
                  </a:lnTo>
                  <a:lnTo>
                    <a:pt x="202" y="1509"/>
                  </a:lnTo>
                  <a:lnTo>
                    <a:pt x="172" y="1481"/>
                  </a:lnTo>
                  <a:lnTo>
                    <a:pt x="146" y="1446"/>
                  </a:lnTo>
                  <a:lnTo>
                    <a:pt x="123" y="1411"/>
                  </a:lnTo>
                  <a:lnTo>
                    <a:pt x="102" y="1371"/>
                  </a:lnTo>
                  <a:lnTo>
                    <a:pt x="86" y="1332"/>
                  </a:lnTo>
                  <a:lnTo>
                    <a:pt x="72" y="1290"/>
                  </a:lnTo>
                  <a:lnTo>
                    <a:pt x="60" y="1250"/>
                  </a:lnTo>
                  <a:lnTo>
                    <a:pt x="56" y="1178"/>
                  </a:lnTo>
                  <a:lnTo>
                    <a:pt x="58" y="1059"/>
                  </a:lnTo>
                  <a:lnTo>
                    <a:pt x="65" y="940"/>
                  </a:lnTo>
                  <a:lnTo>
                    <a:pt x="77" y="875"/>
                  </a:lnTo>
                  <a:lnTo>
                    <a:pt x="88" y="816"/>
                  </a:lnTo>
                  <a:lnTo>
                    <a:pt x="97" y="742"/>
                  </a:lnTo>
                  <a:lnTo>
                    <a:pt x="109" y="667"/>
                  </a:lnTo>
                  <a:lnTo>
                    <a:pt x="125" y="602"/>
                  </a:lnTo>
                  <a:lnTo>
                    <a:pt x="137" y="569"/>
                  </a:lnTo>
                  <a:lnTo>
                    <a:pt x="144" y="532"/>
                  </a:lnTo>
                  <a:lnTo>
                    <a:pt x="151" y="492"/>
                  </a:lnTo>
                  <a:lnTo>
                    <a:pt x="158" y="448"/>
                  </a:lnTo>
                  <a:lnTo>
                    <a:pt x="165" y="406"/>
                  </a:lnTo>
                  <a:lnTo>
                    <a:pt x="174" y="362"/>
                  </a:lnTo>
                  <a:lnTo>
                    <a:pt x="186" y="322"/>
                  </a:lnTo>
                  <a:lnTo>
                    <a:pt x="202" y="287"/>
                  </a:lnTo>
                  <a:lnTo>
                    <a:pt x="216" y="266"/>
                  </a:lnTo>
                  <a:lnTo>
                    <a:pt x="228" y="247"/>
                  </a:lnTo>
                  <a:lnTo>
                    <a:pt x="240" y="231"/>
                  </a:lnTo>
                  <a:lnTo>
                    <a:pt x="254" y="217"/>
                  </a:lnTo>
                  <a:lnTo>
                    <a:pt x="265" y="201"/>
                  </a:lnTo>
                  <a:lnTo>
                    <a:pt x="279" y="184"/>
                  </a:lnTo>
                  <a:lnTo>
                    <a:pt x="295" y="163"/>
                  </a:lnTo>
                  <a:lnTo>
                    <a:pt x="312" y="140"/>
                  </a:lnTo>
                  <a:lnTo>
                    <a:pt x="393" y="82"/>
                  </a:lnTo>
                  <a:lnTo>
                    <a:pt x="433" y="63"/>
                  </a:lnTo>
                  <a:lnTo>
                    <a:pt x="461" y="49"/>
                  </a:lnTo>
                  <a:lnTo>
                    <a:pt x="482" y="37"/>
                  </a:lnTo>
                  <a:lnTo>
                    <a:pt x="498" y="30"/>
                  </a:lnTo>
                  <a:lnTo>
                    <a:pt x="507" y="23"/>
                  </a:lnTo>
                  <a:lnTo>
                    <a:pt x="512" y="21"/>
                  </a:lnTo>
                  <a:lnTo>
                    <a:pt x="514" y="19"/>
                  </a:lnTo>
                  <a:lnTo>
                    <a:pt x="514" y="16"/>
                  </a:lnTo>
                  <a:lnTo>
                    <a:pt x="521" y="7"/>
                  </a:lnTo>
                  <a:lnTo>
                    <a:pt x="510" y="5"/>
                  </a:lnTo>
                  <a:lnTo>
                    <a:pt x="503" y="5"/>
                  </a:lnTo>
                  <a:lnTo>
                    <a:pt x="496" y="2"/>
                  </a:lnTo>
                  <a:lnTo>
                    <a:pt x="484" y="0"/>
                  </a:lnTo>
                  <a:lnTo>
                    <a:pt x="302" y="84"/>
                  </a:lnTo>
                  <a:lnTo>
                    <a:pt x="284" y="112"/>
                  </a:lnTo>
                  <a:lnTo>
                    <a:pt x="268" y="133"/>
                  </a:lnTo>
                  <a:lnTo>
                    <a:pt x="251" y="149"/>
                  </a:lnTo>
                  <a:lnTo>
                    <a:pt x="240" y="161"/>
                  </a:lnTo>
                  <a:lnTo>
                    <a:pt x="226" y="175"/>
                  </a:lnTo>
                  <a:lnTo>
                    <a:pt x="214" y="189"/>
                  </a:lnTo>
                  <a:lnTo>
                    <a:pt x="200" y="208"/>
                  </a:lnTo>
                  <a:lnTo>
                    <a:pt x="184" y="233"/>
                  </a:lnTo>
                  <a:lnTo>
                    <a:pt x="170" y="266"/>
                  </a:lnTo>
                  <a:lnTo>
                    <a:pt x="158" y="306"/>
                  </a:lnTo>
                  <a:lnTo>
                    <a:pt x="144" y="355"/>
                  </a:lnTo>
                  <a:lnTo>
                    <a:pt x="135" y="404"/>
                  </a:lnTo>
                  <a:lnTo>
                    <a:pt x="123" y="455"/>
                  </a:lnTo>
                  <a:lnTo>
                    <a:pt x="111" y="501"/>
                  </a:lnTo>
                  <a:lnTo>
                    <a:pt x="102" y="541"/>
                  </a:lnTo>
                  <a:lnTo>
                    <a:pt x="90" y="571"/>
                  </a:lnTo>
                  <a:lnTo>
                    <a:pt x="67" y="641"/>
                  </a:lnTo>
                  <a:lnTo>
                    <a:pt x="56" y="711"/>
                  </a:lnTo>
                  <a:lnTo>
                    <a:pt x="49" y="779"/>
                  </a:lnTo>
                  <a:lnTo>
                    <a:pt x="35" y="842"/>
                  </a:lnTo>
                  <a:lnTo>
                    <a:pt x="16" y="924"/>
                  </a:lnTo>
                  <a:lnTo>
                    <a:pt x="2" y="1033"/>
                  </a:lnTo>
                  <a:lnTo>
                    <a:pt x="0" y="1150"/>
                  </a:lnTo>
                  <a:lnTo>
                    <a:pt x="11" y="1250"/>
                  </a:lnTo>
                  <a:lnTo>
                    <a:pt x="25" y="1294"/>
                  </a:lnTo>
                  <a:lnTo>
                    <a:pt x="42" y="1341"/>
                  </a:lnTo>
                  <a:lnTo>
                    <a:pt x="63" y="1388"/>
                  </a:lnTo>
                  <a:lnTo>
                    <a:pt x="88" y="1432"/>
                  </a:lnTo>
                  <a:lnTo>
                    <a:pt x="116" y="1472"/>
                  </a:lnTo>
                  <a:lnTo>
                    <a:pt x="149" y="1509"/>
                  </a:lnTo>
                  <a:lnTo>
                    <a:pt x="184" y="1541"/>
                  </a:lnTo>
                  <a:lnTo>
                    <a:pt x="223" y="1567"/>
                  </a:lnTo>
                  <a:lnTo>
                    <a:pt x="254" y="1586"/>
                  </a:lnTo>
                  <a:lnTo>
                    <a:pt x="284" y="1604"/>
                  </a:lnTo>
                  <a:lnTo>
                    <a:pt x="314" y="1623"/>
                  </a:lnTo>
                  <a:lnTo>
                    <a:pt x="344" y="1639"/>
                  </a:lnTo>
                  <a:lnTo>
                    <a:pt x="372" y="1653"/>
                  </a:lnTo>
                  <a:lnTo>
                    <a:pt x="400" y="1665"/>
                  </a:lnTo>
                  <a:lnTo>
                    <a:pt x="426" y="1672"/>
                  </a:lnTo>
                  <a:lnTo>
                    <a:pt x="449" y="1674"/>
                  </a:lnTo>
                  <a:lnTo>
                    <a:pt x="477" y="1674"/>
                  </a:lnTo>
                  <a:lnTo>
                    <a:pt x="510" y="1672"/>
                  </a:lnTo>
                  <a:lnTo>
                    <a:pt x="547" y="1670"/>
                  </a:lnTo>
                  <a:lnTo>
                    <a:pt x="587" y="1665"/>
                  </a:lnTo>
                  <a:lnTo>
                    <a:pt x="624" y="1660"/>
                  </a:lnTo>
                  <a:lnTo>
                    <a:pt x="661" y="1653"/>
                  </a:lnTo>
                  <a:lnTo>
                    <a:pt x="694" y="1644"/>
                  </a:lnTo>
                  <a:lnTo>
                    <a:pt x="722" y="1635"/>
                  </a:lnTo>
                  <a:lnTo>
                    <a:pt x="733" y="1630"/>
                  </a:lnTo>
                  <a:lnTo>
                    <a:pt x="745" y="1625"/>
                  </a:lnTo>
                  <a:lnTo>
                    <a:pt x="754" y="1621"/>
                  </a:lnTo>
                  <a:lnTo>
                    <a:pt x="766" y="1616"/>
                  </a:lnTo>
                  <a:lnTo>
                    <a:pt x="775" y="1614"/>
                  </a:lnTo>
                  <a:lnTo>
                    <a:pt x="785" y="1611"/>
                  </a:lnTo>
                  <a:lnTo>
                    <a:pt x="796" y="1611"/>
                  </a:lnTo>
                  <a:lnTo>
                    <a:pt x="806" y="1611"/>
                  </a:lnTo>
                  <a:lnTo>
                    <a:pt x="848" y="1611"/>
                  </a:lnTo>
                  <a:lnTo>
                    <a:pt x="887" y="1607"/>
                  </a:lnTo>
                  <a:lnTo>
                    <a:pt x="924" y="1597"/>
                  </a:lnTo>
                  <a:lnTo>
                    <a:pt x="955" y="1583"/>
                  </a:lnTo>
                  <a:lnTo>
                    <a:pt x="983" y="1565"/>
                  </a:lnTo>
                  <a:lnTo>
                    <a:pt x="1006" y="1541"/>
                  </a:lnTo>
                  <a:lnTo>
                    <a:pt x="1027" y="1513"/>
                  </a:lnTo>
                  <a:lnTo>
                    <a:pt x="1041" y="1483"/>
                  </a:lnTo>
                  <a:lnTo>
                    <a:pt x="1069" y="1392"/>
                  </a:lnTo>
                  <a:lnTo>
                    <a:pt x="1090" y="1292"/>
                  </a:lnTo>
                  <a:lnTo>
                    <a:pt x="1104" y="1185"/>
                  </a:lnTo>
                  <a:lnTo>
                    <a:pt x="1113" y="1075"/>
                  </a:lnTo>
                  <a:lnTo>
                    <a:pt x="1115" y="970"/>
                  </a:lnTo>
                  <a:lnTo>
                    <a:pt x="1115" y="872"/>
                  </a:lnTo>
                  <a:lnTo>
                    <a:pt x="1106" y="788"/>
                  </a:lnTo>
                  <a:lnTo>
                    <a:pt x="1094" y="72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5" name="Freeform 15"/>
            <p:cNvSpPr>
              <a:spLocks/>
            </p:cNvSpPr>
            <p:nvPr/>
          </p:nvSpPr>
          <p:spPr bwMode="auto">
            <a:xfrm>
              <a:off x="466" y="849"/>
              <a:ext cx="193" cy="49"/>
            </a:xfrm>
            <a:custGeom>
              <a:avLst/>
              <a:gdLst/>
              <a:ahLst/>
              <a:cxnLst>
                <a:cxn ang="0">
                  <a:pos x="58" y="7"/>
                </a:cxn>
                <a:cxn ang="0">
                  <a:pos x="12" y="0"/>
                </a:cxn>
                <a:cxn ang="0">
                  <a:pos x="0" y="21"/>
                </a:cxn>
                <a:cxn ang="0">
                  <a:pos x="84" y="49"/>
                </a:cxn>
                <a:cxn ang="0">
                  <a:pos x="193" y="46"/>
                </a:cxn>
                <a:cxn ang="0">
                  <a:pos x="191" y="25"/>
                </a:cxn>
                <a:cxn ang="0">
                  <a:pos x="126" y="21"/>
                </a:cxn>
                <a:cxn ang="0">
                  <a:pos x="58" y="7"/>
                </a:cxn>
              </a:cxnLst>
              <a:rect l="0" t="0" r="r" b="b"/>
              <a:pathLst>
                <a:path w="193" h="49">
                  <a:moveTo>
                    <a:pt x="58" y="7"/>
                  </a:moveTo>
                  <a:lnTo>
                    <a:pt x="12" y="0"/>
                  </a:lnTo>
                  <a:lnTo>
                    <a:pt x="0" y="21"/>
                  </a:lnTo>
                  <a:lnTo>
                    <a:pt x="84" y="49"/>
                  </a:lnTo>
                  <a:lnTo>
                    <a:pt x="193" y="46"/>
                  </a:lnTo>
                  <a:lnTo>
                    <a:pt x="191" y="25"/>
                  </a:lnTo>
                  <a:lnTo>
                    <a:pt x="126" y="21"/>
                  </a:lnTo>
                  <a:lnTo>
                    <a:pt x="58" y="7"/>
                  </a:lnTo>
                  <a:close/>
                </a:path>
              </a:pathLst>
            </a:custGeom>
            <a:solidFill>
              <a:srgbClr val="9E3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4" name="Freeform 14"/>
            <p:cNvSpPr>
              <a:spLocks/>
            </p:cNvSpPr>
            <p:nvPr/>
          </p:nvSpPr>
          <p:spPr bwMode="auto">
            <a:xfrm>
              <a:off x="638" y="874"/>
              <a:ext cx="82" cy="66"/>
            </a:xfrm>
            <a:custGeom>
              <a:avLst/>
              <a:gdLst/>
              <a:ahLst/>
              <a:cxnLst>
                <a:cxn ang="0">
                  <a:pos x="0" y="14"/>
                </a:cxn>
                <a:cxn ang="0">
                  <a:pos x="77" y="66"/>
                </a:cxn>
                <a:cxn ang="0">
                  <a:pos x="82" y="45"/>
                </a:cxn>
                <a:cxn ang="0">
                  <a:pos x="19" y="0"/>
                </a:cxn>
                <a:cxn ang="0">
                  <a:pos x="0" y="14"/>
                </a:cxn>
              </a:cxnLst>
              <a:rect l="0" t="0" r="r" b="b"/>
              <a:pathLst>
                <a:path w="82" h="66">
                  <a:moveTo>
                    <a:pt x="0" y="14"/>
                  </a:moveTo>
                  <a:lnTo>
                    <a:pt x="77" y="66"/>
                  </a:lnTo>
                  <a:lnTo>
                    <a:pt x="82" y="45"/>
                  </a:lnTo>
                  <a:lnTo>
                    <a:pt x="19" y="0"/>
                  </a:lnTo>
                  <a:lnTo>
                    <a:pt x="0" y="14"/>
                  </a:lnTo>
                  <a:close/>
                </a:path>
              </a:pathLst>
            </a:custGeom>
            <a:solidFill>
              <a:srgbClr val="9E3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3" name="Freeform 13"/>
            <p:cNvSpPr>
              <a:spLocks/>
            </p:cNvSpPr>
            <p:nvPr/>
          </p:nvSpPr>
          <p:spPr bwMode="auto">
            <a:xfrm>
              <a:off x="641" y="846"/>
              <a:ext cx="88" cy="49"/>
            </a:xfrm>
            <a:custGeom>
              <a:avLst/>
              <a:gdLst/>
              <a:ahLst/>
              <a:cxnLst>
                <a:cxn ang="0">
                  <a:pos x="18" y="49"/>
                </a:cxn>
                <a:cxn ang="0">
                  <a:pos x="88" y="21"/>
                </a:cxn>
                <a:cxn ang="0">
                  <a:pos x="69" y="0"/>
                </a:cxn>
                <a:cxn ang="0">
                  <a:pos x="0" y="24"/>
                </a:cxn>
                <a:cxn ang="0">
                  <a:pos x="18" y="49"/>
                </a:cxn>
              </a:cxnLst>
              <a:rect l="0" t="0" r="r" b="b"/>
              <a:pathLst>
                <a:path w="88" h="49">
                  <a:moveTo>
                    <a:pt x="18" y="49"/>
                  </a:moveTo>
                  <a:lnTo>
                    <a:pt x="88" y="21"/>
                  </a:lnTo>
                  <a:lnTo>
                    <a:pt x="69" y="0"/>
                  </a:lnTo>
                  <a:lnTo>
                    <a:pt x="0" y="24"/>
                  </a:lnTo>
                  <a:lnTo>
                    <a:pt x="18" y="49"/>
                  </a:lnTo>
                  <a:close/>
                </a:path>
              </a:pathLst>
            </a:custGeom>
            <a:solidFill>
              <a:srgbClr val="9E3F3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2" name="Freeform 12"/>
            <p:cNvSpPr>
              <a:spLocks/>
            </p:cNvSpPr>
            <p:nvPr/>
          </p:nvSpPr>
          <p:spPr bwMode="auto">
            <a:xfrm>
              <a:off x="266" y="986"/>
              <a:ext cx="223" cy="369"/>
            </a:xfrm>
            <a:custGeom>
              <a:avLst/>
              <a:gdLst/>
              <a:ahLst/>
              <a:cxnLst>
                <a:cxn ang="0">
                  <a:pos x="223" y="0"/>
                </a:cxn>
                <a:cxn ang="0">
                  <a:pos x="214" y="10"/>
                </a:cxn>
                <a:cxn ang="0">
                  <a:pos x="200" y="19"/>
                </a:cxn>
                <a:cxn ang="0">
                  <a:pos x="186" y="31"/>
                </a:cxn>
                <a:cxn ang="0">
                  <a:pos x="172" y="42"/>
                </a:cxn>
                <a:cxn ang="0">
                  <a:pos x="160" y="54"/>
                </a:cxn>
                <a:cxn ang="0">
                  <a:pos x="149" y="63"/>
                </a:cxn>
                <a:cxn ang="0">
                  <a:pos x="142" y="70"/>
                </a:cxn>
                <a:cxn ang="0">
                  <a:pos x="139" y="73"/>
                </a:cxn>
                <a:cxn ang="0">
                  <a:pos x="130" y="80"/>
                </a:cxn>
                <a:cxn ang="0">
                  <a:pos x="111" y="96"/>
                </a:cxn>
                <a:cxn ang="0">
                  <a:pos x="90" y="119"/>
                </a:cxn>
                <a:cxn ang="0">
                  <a:pos x="79" y="145"/>
                </a:cxn>
                <a:cxn ang="0">
                  <a:pos x="76" y="175"/>
                </a:cxn>
                <a:cxn ang="0">
                  <a:pos x="74" y="208"/>
                </a:cxn>
                <a:cxn ang="0">
                  <a:pos x="74" y="234"/>
                </a:cxn>
                <a:cxn ang="0">
                  <a:pos x="74" y="243"/>
                </a:cxn>
                <a:cxn ang="0">
                  <a:pos x="0" y="369"/>
                </a:cxn>
                <a:cxn ang="0">
                  <a:pos x="4" y="366"/>
                </a:cxn>
                <a:cxn ang="0">
                  <a:pos x="16" y="355"/>
                </a:cxn>
                <a:cxn ang="0">
                  <a:pos x="34" y="343"/>
                </a:cxn>
                <a:cxn ang="0">
                  <a:pos x="55" y="324"/>
                </a:cxn>
                <a:cxn ang="0">
                  <a:pos x="74" y="308"/>
                </a:cxn>
                <a:cxn ang="0">
                  <a:pos x="93" y="290"/>
                </a:cxn>
                <a:cxn ang="0">
                  <a:pos x="104" y="273"/>
                </a:cxn>
                <a:cxn ang="0">
                  <a:pos x="109" y="262"/>
                </a:cxn>
                <a:cxn ang="0">
                  <a:pos x="111" y="227"/>
                </a:cxn>
                <a:cxn ang="0">
                  <a:pos x="118" y="180"/>
                </a:cxn>
                <a:cxn ang="0">
                  <a:pos x="128" y="136"/>
                </a:cxn>
                <a:cxn ang="0">
                  <a:pos x="139" y="110"/>
                </a:cxn>
                <a:cxn ang="0">
                  <a:pos x="149" y="101"/>
                </a:cxn>
                <a:cxn ang="0">
                  <a:pos x="160" y="84"/>
                </a:cxn>
                <a:cxn ang="0">
                  <a:pos x="174" y="68"/>
                </a:cxn>
                <a:cxn ang="0">
                  <a:pos x="188" y="47"/>
                </a:cxn>
                <a:cxn ang="0">
                  <a:pos x="202" y="31"/>
                </a:cxn>
                <a:cxn ang="0">
                  <a:pos x="214" y="14"/>
                </a:cxn>
                <a:cxn ang="0">
                  <a:pos x="221" y="5"/>
                </a:cxn>
                <a:cxn ang="0">
                  <a:pos x="223" y="0"/>
                </a:cxn>
              </a:cxnLst>
              <a:rect l="0" t="0" r="r" b="b"/>
              <a:pathLst>
                <a:path w="223" h="369">
                  <a:moveTo>
                    <a:pt x="223" y="0"/>
                  </a:moveTo>
                  <a:lnTo>
                    <a:pt x="214" y="10"/>
                  </a:lnTo>
                  <a:lnTo>
                    <a:pt x="200" y="19"/>
                  </a:lnTo>
                  <a:lnTo>
                    <a:pt x="186" y="31"/>
                  </a:lnTo>
                  <a:lnTo>
                    <a:pt x="172" y="42"/>
                  </a:lnTo>
                  <a:lnTo>
                    <a:pt x="160" y="54"/>
                  </a:lnTo>
                  <a:lnTo>
                    <a:pt x="149" y="63"/>
                  </a:lnTo>
                  <a:lnTo>
                    <a:pt x="142" y="70"/>
                  </a:lnTo>
                  <a:lnTo>
                    <a:pt x="139" y="73"/>
                  </a:lnTo>
                  <a:lnTo>
                    <a:pt x="130" y="80"/>
                  </a:lnTo>
                  <a:lnTo>
                    <a:pt x="111" y="96"/>
                  </a:lnTo>
                  <a:lnTo>
                    <a:pt x="90" y="119"/>
                  </a:lnTo>
                  <a:lnTo>
                    <a:pt x="79" y="145"/>
                  </a:lnTo>
                  <a:lnTo>
                    <a:pt x="76" y="175"/>
                  </a:lnTo>
                  <a:lnTo>
                    <a:pt x="74" y="208"/>
                  </a:lnTo>
                  <a:lnTo>
                    <a:pt x="74" y="234"/>
                  </a:lnTo>
                  <a:lnTo>
                    <a:pt x="74" y="243"/>
                  </a:lnTo>
                  <a:lnTo>
                    <a:pt x="0" y="369"/>
                  </a:lnTo>
                  <a:lnTo>
                    <a:pt x="4" y="366"/>
                  </a:lnTo>
                  <a:lnTo>
                    <a:pt x="16" y="355"/>
                  </a:lnTo>
                  <a:lnTo>
                    <a:pt x="34" y="343"/>
                  </a:lnTo>
                  <a:lnTo>
                    <a:pt x="55" y="324"/>
                  </a:lnTo>
                  <a:lnTo>
                    <a:pt x="74" y="308"/>
                  </a:lnTo>
                  <a:lnTo>
                    <a:pt x="93" y="290"/>
                  </a:lnTo>
                  <a:lnTo>
                    <a:pt x="104" y="273"/>
                  </a:lnTo>
                  <a:lnTo>
                    <a:pt x="109" y="262"/>
                  </a:lnTo>
                  <a:lnTo>
                    <a:pt x="111" y="227"/>
                  </a:lnTo>
                  <a:lnTo>
                    <a:pt x="118" y="180"/>
                  </a:lnTo>
                  <a:lnTo>
                    <a:pt x="128" y="136"/>
                  </a:lnTo>
                  <a:lnTo>
                    <a:pt x="139" y="110"/>
                  </a:lnTo>
                  <a:lnTo>
                    <a:pt x="149" y="101"/>
                  </a:lnTo>
                  <a:lnTo>
                    <a:pt x="160" y="84"/>
                  </a:lnTo>
                  <a:lnTo>
                    <a:pt x="174" y="68"/>
                  </a:lnTo>
                  <a:lnTo>
                    <a:pt x="188" y="47"/>
                  </a:lnTo>
                  <a:lnTo>
                    <a:pt x="202" y="31"/>
                  </a:lnTo>
                  <a:lnTo>
                    <a:pt x="214" y="14"/>
                  </a:lnTo>
                  <a:lnTo>
                    <a:pt x="221" y="5"/>
                  </a:lnTo>
                  <a:lnTo>
                    <a:pt x="223" y="0"/>
                  </a:lnTo>
                  <a:close/>
                </a:path>
              </a:pathLst>
            </a:custGeom>
            <a:solidFill>
              <a:srgbClr val="E5E5A5"/>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1" name="Freeform 11"/>
            <p:cNvSpPr>
              <a:spLocks/>
            </p:cNvSpPr>
            <p:nvPr/>
          </p:nvSpPr>
          <p:spPr bwMode="auto">
            <a:xfrm>
              <a:off x="853" y="1483"/>
              <a:ext cx="1162" cy="637"/>
            </a:xfrm>
            <a:custGeom>
              <a:avLst/>
              <a:gdLst/>
              <a:ahLst/>
              <a:cxnLst>
                <a:cxn ang="0">
                  <a:pos x="46" y="0"/>
                </a:cxn>
                <a:cxn ang="0">
                  <a:pos x="0" y="89"/>
                </a:cxn>
                <a:cxn ang="0">
                  <a:pos x="214" y="264"/>
                </a:cxn>
                <a:cxn ang="0">
                  <a:pos x="817" y="560"/>
                </a:cxn>
                <a:cxn ang="0">
                  <a:pos x="1118" y="637"/>
                </a:cxn>
                <a:cxn ang="0">
                  <a:pos x="1162" y="532"/>
                </a:cxn>
                <a:cxn ang="0">
                  <a:pos x="840" y="436"/>
                </a:cxn>
                <a:cxn ang="0">
                  <a:pos x="363" y="198"/>
                </a:cxn>
                <a:cxn ang="0">
                  <a:pos x="46" y="0"/>
                </a:cxn>
              </a:cxnLst>
              <a:rect l="0" t="0" r="r" b="b"/>
              <a:pathLst>
                <a:path w="1162" h="637">
                  <a:moveTo>
                    <a:pt x="46" y="0"/>
                  </a:moveTo>
                  <a:lnTo>
                    <a:pt x="0" y="89"/>
                  </a:lnTo>
                  <a:lnTo>
                    <a:pt x="214" y="264"/>
                  </a:lnTo>
                  <a:lnTo>
                    <a:pt x="817" y="560"/>
                  </a:lnTo>
                  <a:lnTo>
                    <a:pt x="1118" y="637"/>
                  </a:lnTo>
                  <a:lnTo>
                    <a:pt x="1162" y="532"/>
                  </a:lnTo>
                  <a:lnTo>
                    <a:pt x="840" y="436"/>
                  </a:lnTo>
                  <a:lnTo>
                    <a:pt x="363" y="198"/>
                  </a:lnTo>
                  <a:lnTo>
                    <a:pt x="46" y="0"/>
                  </a:lnTo>
                  <a:close/>
                </a:path>
              </a:pathLst>
            </a:custGeom>
            <a:solidFill>
              <a:srgbClr val="7F7F7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30" name="Freeform 10"/>
            <p:cNvSpPr>
              <a:spLocks/>
            </p:cNvSpPr>
            <p:nvPr/>
          </p:nvSpPr>
          <p:spPr bwMode="auto">
            <a:xfrm>
              <a:off x="943" y="1469"/>
              <a:ext cx="1060" cy="522"/>
            </a:xfrm>
            <a:custGeom>
              <a:avLst/>
              <a:gdLst/>
              <a:ahLst/>
              <a:cxnLst>
                <a:cxn ang="0">
                  <a:pos x="552" y="352"/>
                </a:cxn>
                <a:cxn ang="0">
                  <a:pos x="657" y="399"/>
                </a:cxn>
                <a:cxn ang="0">
                  <a:pos x="755" y="438"/>
                </a:cxn>
                <a:cxn ang="0">
                  <a:pos x="844" y="473"/>
                </a:cxn>
                <a:cxn ang="0">
                  <a:pos x="918" y="499"/>
                </a:cxn>
                <a:cxn ang="0">
                  <a:pos x="981" y="515"/>
                </a:cxn>
                <a:cxn ang="0">
                  <a:pos x="1028" y="522"/>
                </a:cxn>
                <a:cxn ang="0">
                  <a:pos x="1053" y="520"/>
                </a:cxn>
                <a:cxn ang="0">
                  <a:pos x="1060" y="508"/>
                </a:cxn>
                <a:cxn ang="0">
                  <a:pos x="1046" y="485"/>
                </a:cxn>
                <a:cxn ang="0">
                  <a:pos x="1011" y="455"/>
                </a:cxn>
                <a:cxn ang="0">
                  <a:pos x="958" y="417"/>
                </a:cxn>
                <a:cxn ang="0">
                  <a:pos x="890" y="373"/>
                </a:cxn>
                <a:cxn ang="0">
                  <a:pos x="809" y="327"/>
                </a:cxn>
                <a:cxn ang="0">
                  <a:pos x="716" y="278"/>
                </a:cxn>
                <a:cxn ang="0">
                  <a:pos x="613" y="224"/>
                </a:cxn>
                <a:cxn ang="0">
                  <a:pos x="506" y="173"/>
                </a:cxn>
                <a:cxn ang="0">
                  <a:pos x="401" y="126"/>
                </a:cxn>
                <a:cxn ang="0">
                  <a:pos x="303" y="84"/>
                </a:cxn>
                <a:cxn ang="0">
                  <a:pos x="217" y="51"/>
                </a:cxn>
                <a:cxn ang="0">
                  <a:pos x="140" y="26"/>
                </a:cxn>
                <a:cxn ang="0">
                  <a:pos x="80" y="9"/>
                </a:cxn>
                <a:cxn ang="0">
                  <a:pos x="33" y="0"/>
                </a:cxn>
                <a:cxn ang="0">
                  <a:pos x="5" y="5"/>
                </a:cxn>
                <a:cxn ang="0">
                  <a:pos x="0" y="16"/>
                </a:cxn>
                <a:cxn ang="0">
                  <a:pos x="14" y="40"/>
                </a:cxn>
                <a:cxn ang="0">
                  <a:pos x="49" y="70"/>
                </a:cxn>
                <a:cxn ang="0">
                  <a:pos x="103" y="107"/>
                </a:cxn>
                <a:cxn ang="0">
                  <a:pos x="170" y="152"/>
                </a:cxn>
                <a:cxn ang="0">
                  <a:pos x="252" y="198"/>
                </a:cxn>
                <a:cxn ang="0">
                  <a:pos x="343" y="247"/>
                </a:cxn>
                <a:cxn ang="0">
                  <a:pos x="445" y="301"/>
                </a:cxn>
              </a:cxnLst>
              <a:rect l="0" t="0" r="r" b="b"/>
              <a:pathLst>
                <a:path w="1060" h="522">
                  <a:moveTo>
                    <a:pt x="499" y="327"/>
                  </a:moveTo>
                  <a:lnTo>
                    <a:pt x="552" y="352"/>
                  </a:lnTo>
                  <a:lnTo>
                    <a:pt x="606" y="375"/>
                  </a:lnTo>
                  <a:lnTo>
                    <a:pt x="657" y="399"/>
                  </a:lnTo>
                  <a:lnTo>
                    <a:pt x="709" y="420"/>
                  </a:lnTo>
                  <a:lnTo>
                    <a:pt x="755" y="438"/>
                  </a:lnTo>
                  <a:lnTo>
                    <a:pt x="802" y="457"/>
                  </a:lnTo>
                  <a:lnTo>
                    <a:pt x="844" y="473"/>
                  </a:lnTo>
                  <a:lnTo>
                    <a:pt x="883" y="487"/>
                  </a:lnTo>
                  <a:lnTo>
                    <a:pt x="918" y="499"/>
                  </a:lnTo>
                  <a:lnTo>
                    <a:pt x="951" y="508"/>
                  </a:lnTo>
                  <a:lnTo>
                    <a:pt x="981" y="515"/>
                  </a:lnTo>
                  <a:lnTo>
                    <a:pt x="1007" y="520"/>
                  </a:lnTo>
                  <a:lnTo>
                    <a:pt x="1028" y="522"/>
                  </a:lnTo>
                  <a:lnTo>
                    <a:pt x="1044" y="522"/>
                  </a:lnTo>
                  <a:lnTo>
                    <a:pt x="1053" y="520"/>
                  </a:lnTo>
                  <a:lnTo>
                    <a:pt x="1060" y="515"/>
                  </a:lnTo>
                  <a:lnTo>
                    <a:pt x="1060" y="508"/>
                  </a:lnTo>
                  <a:lnTo>
                    <a:pt x="1056" y="497"/>
                  </a:lnTo>
                  <a:lnTo>
                    <a:pt x="1046" y="485"/>
                  </a:lnTo>
                  <a:lnTo>
                    <a:pt x="1030" y="471"/>
                  </a:lnTo>
                  <a:lnTo>
                    <a:pt x="1011" y="455"/>
                  </a:lnTo>
                  <a:lnTo>
                    <a:pt x="986" y="436"/>
                  </a:lnTo>
                  <a:lnTo>
                    <a:pt x="958" y="417"/>
                  </a:lnTo>
                  <a:lnTo>
                    <a:pt x="925" y="396"/>
                  </a:lnTo>
                  <a:lnTo>
                    <a:pt x="890" y="373"/>
                  </a:lnTo>
                  <a:lnTo>
                    <a:pt x="851" y="350"/>
                  </a:lnTo>
                  <a:lnTo>
                    <a:pt x="809" y="327"/>
                  </a:lnTo>
                  <a:lnTo>
                    <a:pt x="764" y="301"/>
                  </a:lnTo>
                  <a:lnTo>
                    <a:pt x="716" y="278"/>
                  </a:lnTo>
                  <a:lnTo>
                    <a:pt x="667" y="250"/>
                  </a:lnTo>
                  <a:lnTo>
                    <a:pt x="613" y="224"/>
                  </a:lnTo>
                  <a:lnTo>
                    <a:pt x="559" y="198"/>
                  </a:lnTo>
                  <a:lnTo>
                    <a:pt x="506" y="173"/>
                  </a:lnTo>
                  <a:lnTo>
                    <a:pt x="452" y="149"/>
                  </a:lnTo>
                  <a:lnTo>
                    <a:pt x="401" y="126"/>
                  </a:lnTo>
                  <a:lnTo>
                    <a:pt x="352" y="105"/>
                  </a:lnTo>
                  <a:lnTo>
                    <a:pt x="303" y="84"/>
                  </a:lnTo>
                  <a:lnTo>
                    <a:pt x="259" y="68"/>
                  </a:lnTo>
                  <a:lnTo>
                    <a:pt x="217" y="51"/>
                  </a:lnTo>
                  <a:lnTo>
                    <a:pt x="177" y="37"/>
                  </a:lnTo>
                  <a:lnTo>
                    <a:pt x="140" y="26"/>
                  </a:lnTo>
                  <a:lnTo>
                    <a:pt x="108" y="16"/>
                  </a:lnTo>
                  <a:lnTo>
                    <a:pt x="80" y="9"/>
                  </a:lnTo>
                  <a:lnTo>
                    <a:pt x="54" y="2"/>
                  </a:lnTo>
                  <a:lnTo>
                    <a:pt x="33" y="0"/>
                  </a:lnTo>
                  <a:lnTo>
                    <a:pt x="17" y="0"/>
                  </a:lnTo>
                  <a:lnTo>
                    <a:pt x="5" y="5"/>
                  </a:lnTo>
                  <a:lnTo>
                    <a:pt x="0" y="9"/>
                  </a:lnTo>
                  <a:lnTo>
                    <a:pt x="0" y="16"/>
                  </a:lnTo>
                  <a:lnTo>
                    <a:pt x="5" y="28"/>
                  </a:lnTo>
                  <a:lnTo>
                    <a:pt x="14" y="40"/>
                  </a:lnTo>
                  <a:lnTo>
                    <a:pt x="31" y="54"/>
                  </a:lnTo>
                  <a:lnTo>
                    <a:pt x="49" y="70"/>
                  </a:lnTo>
                  <a:lnTo>
                    <a:pt x="75" y="89"/>
                  </a:lnTo>
                  <a:lnTo>
                    <a:pt x="103" y="107"/>
                  </a:lnTo>
                  <a:lnTo>
                    <a:pt x="136" y="128"/>
                  </a:lnTo>
                  <a:lnTo>
                    <a:pt x="170" y="152"/>
                  </a:lnTo>
                  <a:lnTo>
                    <a:pt x="210" y="175"/>
                  </a:lnTo>
                  <a:lnTo>
                    <a:pt x="252" y="198"/>
                  </a:lnTo>
                  <a:lnTo>
                    <a:pt x="296" y="224"/>
                  </a:lnTo>
                  <a:lnTo>
                    <a:pt x="343" y="247"/>
                  </a:lnTo>
                  <a:lnTo>
                    <a:pt x="394" y="275"/>
                  </a:lnTo>
                  <a:lnTo>
                    <a:pt x="445" y="301"/>
                  </a:lnTo>
                  <a:lnTo>
                    <a:pt x="499" y="327"/>
                  </a:lnTo>
                  <a:close/>
                </a:path>
              </a:pathLst>
            </a:custGeom>
            <a:solidFill>
              <a:srgbClr val="BFBFB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9" name="Freeform 9"/>
            <p:cNvSpPr>
              <a:spLocks/>
            </p:cNvSpPr>
            <p:nvPr/>
          </p:nvSpPr>
          <p:spPr bwMode="auto">
            <a:xfrm>
              <a:off x="825" y="1562"/>
              <a:ext cx="1171" cy="586"/>
            </a:xfrm>
            <a:custGeom>
              <a:avLst/>
              <a:gdLst/>
              <a:ahLst/>
              <a:cxnLst>
                <a:cxn ang="0">
                  <a:pos x="577" y="397"/>
                </a:cxn>
                <a:cxn ang="0">
                  <a:pos x="633" y="422"/>
                </a:cxn>
                <a:cxn ang="0">
                  <a:pos x="687" y="446"/>
                </a:cxn>
                <a:cxn ang="0">
                  <a:pos x="740" y="469"/>
                </a:cxn>
                <a:cxn ang="0">
                  <a:pos x="792" y="488"/>
                </a:cxn>
                <a:cxn ang="0">
                  <a:pos x="841" y="506"/>
                </a:cxn>
                <a:cxn ang="0">
                  <a:pos x="887" y="525"/>
                </a:cxn>
                <a:cxn ang="0">
                  <a:pos x="934" y="541"/>
                </a:cxn>
                <a:cxn ang="0">
                  <a:pos x="1013" y="567"/>
                </a:cxn>
                <a:cxn ang="0">
                  <a:pos x="1097" y="583"/>
                </a:cxn>
                <a:cxn ang="0">
                  <a:pos x="1143" y="581"/>
                </a:cxn>
                <a:cxn ang="0">
                  <a:pos x="1167" y="569"/>
                </a:cxn>
                <a:cxn ang="0">
                  <a:pos x="1160" y="555"/>
                </a:cxn>
                <a:cxn ang="0">
                  <a:pos x="1143" y="546"/>
                </a:cxn>
                <a:cxn ang="0">
                  <a:pos x="1115" y="537"/>
                </a:cxn>
                <a:cxn ang="0">
                  <a:pos x="1076" y="527"/>
                </a:cxn>
                <a:cxn ang="0">
                  <a:pos x="1022" y="516"/>
                </a:cxn>
                <a:cxn ang="0">
                  <a:pos x="957" y="495"/>
                </a:cxn>
                <a:cxn ang="0">
                  <a:pos x="882" y="471"/>
                </a:cxn>
                <a:cxn ang="0">
                  <a:pos x="801" y="441"/>
                </a:cxn>
                <a:cxn ang="0">
                  <a:pos x="710" y="404"/>
                </a:cxn>
                <a:cxn ang="0">
                  <a:pos x="615" y="362"/>
                </a:cxn>
                <a:cxn ang="0">
                  <a:pos x="514" y="313"/>
                </a:cxn>
                <a:cxn ang="0">
                  <a:pos x="421" y="264"/>
                </a:cxn>
                <a:cxn ang="0">
                  <a:pos x="335" y="215"/>
                </a:cxn>
                <a:cxn ang="0">
                  <a:pos x="258" y="171"/>
                </a:cxn>
                <a:cxn ang="0">
                  <a:pos x="191" y="126"/>
                </a:cxn>
                <a:cxn ang="0">
                  <a:pos x="135" y="89"/>
                </a:cxn>
                <a:cxn ang="0">
                  <a:pos x="88" y="56"/>
                </a:cxn>
                <a:cxn ang="0">
                  <a:pos x="56" y="31"/>
                </a:cxn>
                <a:cxn ang="0">
                  <a:pos x="30" y="12"/>
                </a:cxn>
                <a:cxn ang="0">
                  <a:pos x="14" y="5"/>
                </a:cxn>
                <a:cxn ang="0">
                  <a:pos x="0" y="5"/>
                </a:cxn>
                <a:cxn ang="0">
                  <a:pos x="0" y="19"/>
                </a:cxn>
                <a:cxn ang="0">
                  <a:pos x="11" y="42"/>
                </a:cxn>
                <a:cxn ang="0">
                  <a:pos x="46" y="80"/>
                </a:cxn>
                <a:cxn ang="0">
                  <a:pos x="104" y="126"/>
                </a:cxn>
                <a:cxn ang="0">
                  <a:pos x="177" y="175"/>
                </a:cxn>
                <a:cxn ang="0">
                  <a:pos x="258" y="227"/>
                </a:cxn>
                <a:cxn ang="0">
                  <a:pos x="344" y="275"/>
                </a:cxn>
                <a:cxn ang="0">
                  <a:pos x="433" y="322"/>
                </a:cxn>
                <a:cxn ang="0">
                  <a:pos x="512" y="364"/>
                </a:cxn>
              </a:cxnLst>
              <a:rect l="0" t="0" r="r" b="b"/>
              <a:pathLst>
                <a:path w="1171" h="586">
                  <a:moveTo>
                    <a:pt x="549" y="383"/>
                  </a:moveTo>
                  <a:lnTo>
                    <a:pt x="577" y="397"/>
                  </a:lnTo>
                  <a:lnTo>
                    <a:pt x="605" y="411"/>
                  </a:lnTo>
                  <a:lnTo>
                    <a:pt x="633" y="422"/>
                  </a:lnTo>
                  <a:lnTo>
                    <a:pt x="661" y="434"/>
                  </a:lnTo>
                  <a:lnTo>
                    <a:pt x="687" y="446"/>
                  </a:lnTo>
                  <a:lnTo>
                    <a:pt x="715" y="457"/>
                  </a:lnTo>
                  <a:lnTo>
                    <a:pt x="740" y="469"/>
                  </a:lnTo>
                  <a:lnTo>
                    <a:pt x="766" y="478"/>
                  </a:lnTo>
                  <a:lnTo>
                    <a:pt x="792" y="488"/>
                  </a:lnTo>
                  <a:lnTo>
                    <a:pt x="817" y="499"/>
                  </a:lnTo>
                  <a:lnTo>
                    <a:pt x="841" y="506"/>
                  </a:lnTo>
                  <a:lnTo>
                    <a:pt x="864" y="516"/>
                  </a:lnTo>
                  <a:lnTo>
                    <a:pt x="887" y="525"/>
                  </a:lnTo>
                  <a:lnTo>
                    <a:pt x="910" y="532"/>
                  </a:lnTo>
                  <a:lnTo>
                    <a:pt x="934" y="541"/>
                  </a:lnTo>
                  <a:lnTo>
                    <a:pt x="955" y="548"/>
                  </a:lnTo>
                  <a:lnTo>
                    <a:pt x="1013" y="567"/>
                  </a:lnTo>
                  <a:lnTo>
                    <a:pt x="1059" y="579"/>
                  </a:lnTo>
                  <a:lnTo>
                    <a:pt x="1097" y="583"/>
                  </a:lnTo>
                  <a:lnTo>
                    <a:pt x="1122" y="586"/>
                  </a:lnTo>
                  <a:lnTo>
                    <a:pt x="1143" y="581"/>
                  </a:lnTo>
                  <a:lnTo>
                    <a:pt x="1157" y="576"/>
                  </a:lnTo>
                  <a:lnTo>
                    <a:pt x="1167" y="569"/>
                  </a:lnTo>
                  <a:lnTo>
                    <a:pt x="1171" y="560"/>
                  </a:lnTo>
                  <a:lnTo>
                    <a:pt x="1160" y="555"/>
                  </a:lnTo>
                  <a:lnTo>
                    <a:pt x="1153" y="551"/>
                  </a:lnTo>
                  <a:lnTo>
                    <a:pt x="1143" y="546"/>
                  </a:lnTo>
                  <a:lnTo>
                    <a:pt x="1132" y="539"/>
                  </a:lnTo>
                  <a:lnTo>
                    <a:pt x="1115" y="537"/>
                  </a:lnTo>
                  <a:lnTo>
                    <a:pt x="1097" y="532"/>
                  </a:lnTo>
                  <a:lnTo>
                    <a:pt x="1076" y="527"/>
                  </a:lnTo>
                  <a:lnTo>
                    <a:pt x="1050" y="523"/>
                  </a:lnTo>
                  <a:lnTo>
                    <a:pt x="1022" y="516"/>
                  </a:lnTo>
                  <a:lnTo>
                    <a:pt x="990" y="506"/>
                  </a:lnTo>
                  <a:lnTo>
                    <a:pt x="957" y="495"/>
                  </a:lnTo>
                  <a:lnTo>
                    <a:pt x="922" y="483"/>
                  </a:lnTo>
                  <a:lnTo>
                    <a:pt x="882" y="471"/>
                  </a:lnTo>
                  <a:lnTo>
                    <a:pt x="843" y="457"/>
                  </a:lnTo>
                  <a:lnTo>
                    <a:pt x="801" y="441"/>
                  </a:lnTo>
                  <a:lnTo>
                    <a:pt x="757" y="422"/>
                  </a:lnTo>
                  <a:lnTo>
                    <a:pt x="710" y="404"/>
                  </a:lnTo>
                  <a:lnTo>
                    <a:pt x="661" y="385"/>
                  </a:lnTo>
                  <a:lnTo>
                    <a:pt x="615" y="362"/>
                  </a:lnTo>
                  <a:lnTo>
                    <a:pt x="563" y="338"/>
                  </a:lnTo>
                  <a:lnTo>
                    <a:pt x="514" y="313"/>
                  </a:lnTo>
                  <a:lnTo>
                    <a:pt x="465" y="289"/>
                  </a:lnTo>
                  <a:lnTo>
                    <a:pt x="421" y="264"/>
                  </a:lnTo>
                  <a:lnTo>
                    <a:pt x="377" y="241"/>
                  </a:lnTo>
                  <a:lnTo>
                    <a:pt x="335" y="215"/>
                  </a:lnTo>
                  <a:lnTo>
                    <a:pt x="295" y="192"/>
                  </a:lnTo>
                  <a:lnTo>
                    <a:pt x="258" y="171"/>
                  </a:lnTo>
                  <a:lnTo>
                    <a:pt x="223" y="147"/>
                  </a:lnTo>
                  <a:lnTo>
                    <a:pt x="191" y="126"/>
                  </a:lnTo>
                  <a:lnTo>
                    <a:pt x="160" y="108"/>
                  </a:lnTo>
                  <a:lnTo>
                    <a:pt x="135" y="89"/>
                  </a:lnTo>
                  <a:lnTo>
                    <a:pt x="109" y="73"/>
                  </a:lnTo>
                  <a:lnTo>
                    <a:pt x="88" y="56"/>
                  </a:lnTo>
                  <a:lnTo>
                    <a:pt x="69" y="42"/>
                  </a:lnTo>
                  <a:lnTo>
                    <a:pt x="56" y="31"/>
                  </a:lnTo>
                  <a:lnTo>
                    <a:pt x="44" y="19"/>
                  </a:lnTo>
                  <a:lnTo>
                    <a:pt x="30" y="12"/>
                  </a:lnTo>
                  <a:lnTo>
                    <a:pt x="23" y="10"/>
                  </a:lnTo>
                  <a:lnTo>
                    <a:pt x="14" y="5"/>
                  </a:lnTo>
                  <a:lnTo>
                    <a:pt x="2" y="0"/>
                  </a:lnTo>
                  <a:lnTo>
                    <a:pt x="0" y="5"/>
                  </a:lnTo>
                  <a:lnTo>
                    <a:pt x="0" y="12"/>
                  </a:lnTo>
                  <a:lnTo>
                    <a:pt x="0" y="19"/>
                  </a:lnTo>
                  <a:lnTo>
                    <a:pt x="2" y="26"/>
                  </a:lnTo>
                  <a:lnTo>
                    <a:pt x="11" y="42"/>
                  </a:lnTo>
                  <a:lnTo>
                    <a:pt x="25" y="61"/>
                  </a:lnTo>
                  <a:lnTo>
                    <a:pt x="46" y="80"/>
                  </a:lnTo>
                  <a:lnTo>
                    <a:pt x="74" y="103"/>
                  </a:lnTo>
                  <a:lnTo>
                    <a:pt x="104" y="126"/>
                  </a:lnTo>
                  <a:lnTo>
                    <a:pt x="139" y="150"/>
                  </a:lnTo>
                  <a:lnTo>
                    <a:pt x="177" y="175"/>
                  </a:lnTo>
                  <a:lnTo>
                    <a:pt x="216" y="201"/>
                  </a:lnTo>
                  <a:lnTo>
                    <a:pt x="258" y="227"/>
                  </a:lnTo>
                  <a:lnTo>
                    <a:pt x="302" y="250"/>
                  </a:lnTo>
                  <a:lnTo>
                    <a:pt x="344" y="275"/>
                  </a:lnTo>
                  <a:lnTo>
                    <a:pt x="389" y="299"/>
                  </a:lnTo>
                  <a:lnTo>
                    <a:pt x="433" y="322"/>
                  </a:lnTo>
                  <a:lnTo>
                    <a:pt x="472" y="345"/>
                  </a:lnTo>
                  <a:lnTo>
                    <a:pt x="512" y="364"/>
                  </a:lnTo>
                  <a:lnTo>
                    <a:pt x="549" y="38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8" name="Freeform 8"/>
            <p:cNvSpPr>
              <a:spLocks/>
            </p:cNvSpPr>
            <p:nvPr/>
          </p:nvSpPr>
          <p:spPr bwMode="auto">
            <a:xfrm>
              <a:off x="825" y="1448"/>
              <a:ext cx="86" cy="142"/>
            </a:xfrm>
            <a:custGeom>
              <a:avLst/>
              <a:gdLst/>
              <a:ahLst/>
              <a:cxnLst>
                <a:cxn ang="0">
                  <a:pos x="56" y="0"/>
                </a:cxn>
                <a:cxn ang="0">
                  <a:pos x="0" y="119"/>
                </a:cxn>
                <a:cxn ang="0">
                  <a:pos x="44" y="142"/>
                </a:cxn>
                <a:cxn ang="0">
                  <a:pos x="86" y="28"/>
                </a:cxn>
                <a:cxn ang="0">
                  <a:pos x="56" y="0"/>
                </a:cxn>
              </a:cxnLst>
              <a:rect l="0" t="0" r="r" b="b"/>
              <a:pathLst>
                <a:path w="86" h="142">
                  <a:moveTo>
                    <a:pt x="56" y="0"/>
                  </a:moveTo>
                  <a:lnTo>
                    <a:pt x="0" y="119"/>
                  </a:lnTo>
                  <a:lnTo>
                    <a:pt x="44" y="142"/>
                  </a:lnTo>
                  <a:lnTo>
                    <a:pt x="86" y="28"/>
                  </a:lnTo>
                  <a:lnTo>
                    <a:pt x="56"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7" name="Freeform 7"/>
            <p:cNvSpPr>
              <a:spLocks/>
            </p:cNvSpPr>
            <p:nvPr/>
          </p:nvSpPr>
          <p:spPr bwMode="auto">
            <a:xfrm>
              <a:off x="1950" y="1989"/>
              <a:ext cx="102" cy="133"/>
            </a:xfrm>
            <a:custGeom>
              <a:avLst/>
              <a:gdLst/>
              <a:ahLst/>
              <a:cxnLst>
                <a:cxn ang="0">
                  <a:pos x="58" y="0"/>
                </a:cxn>
                <a:cxn ang="0">
                  <a:pos x="0" y="119"/>
                </a:cxn>
                <a:cxn ang="0">
                  <a:pos x="46" y="133"/>
                </a:cxn>
                <a:cxn ang="0">
                  <a:pos x="102" y="21"/>
                </a:cxn>
                <a:cxn ang="0">
                  <a:pos x="58" y="0"/>
                </a:cxn>
              </a:cxnLst>
              <a:rect l="0" t="0" r="r" b="b"/>
              <a:pathLst>
                <a:path w="102" h="133">
                  <a:moveTo>
                    <a:pt x="58" y="0"/>
                  </a:moveTo>
                  <a:lnTo>
                    <a:pt x="0" y="119"/>
                  </a:lnTo>
                  <a:lnTo>
                    <a:pt x="46" y="133"/>
                  </a:lnTo>
                  <a:lnTo>
                    <a:pt x="102" y="21"/>
                  </a:lnTo>
                  <a:lnTo>
                    <a:pt x="58"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6" name="Freeform 6"/>
            <p:cNvSpPr>
              <a:spLocks/>
            </p:cNvSpPr>
            <p:nvPr/>
          </p:nvSpPr>
          <p:spPr bwMode="auto">
            <a:xfrm>
              <a:off x="1321" y="1499"/>
              <a:ext cx="358" cy="280"/>
            </a:xfrm>
            <a:custGeom>
              <a:avLst/>
              <a:gdLst/>
              <a:ahLst/>
              <a:cxnLst>
                <a:cxn ang="0">
                  <a:pos x="338" y="119"/>
                </a:cxn>
                <a:cxn ang="0">
                  <a:pos x="95" y="0"/>
                </a:cxn>
                <a:cxn ang="0">
                  <a:pos x="74" y="3"/>
                </a:cxn>
                <a:cxn ang="0">
                  <a:pos x="65" y="17"/>
                </a:cxn>
                <a:cxn ang="0">
                  <a:pos x="0" y="145"/>
                </a:cxn>
                <a:cxn ang="0">
                  <a:pos x="14" y="159"/>
                </a:cxn>
                <a:cxn ang="0">
                  <a:pos x="44" y="168"/>
                </a:cxn>
                <a:cxn ang="0">
                  <a:pos x="100" y="59"/>
                </a:cxn>
                <a:cxn ang="0">
                  <a:pos x="268" y="140"/>
                </a:cxn>
                <a:cxn ang="0">
                  <a:pos x="300" y="157"/>
                </a:cxn>
                <a:cxn ang="0">
                  <a:pos x="247" y="257"/>
                </a:cxn>
                <a:cxn ang="0">
                  <a:pos x="265" y="273"/>
                </a:cxn>
                <a:cxn ang="0">
                  <a:pos x="291" y="280"/>
                </a:cxn>
                <a:cxn ang="0">
                  <a:pos x="358" y="152"/>
                </a:cxn>
                <a:cxn ang="0">
                  <a:pos x="352" y="131"/>
                </a:cxn>
                <a:cxn ang="0">
                  <a:pos x="338" y="119"/>
                </a:cxn>
              </a:cxnLst>
              <a:rect l="0" t="0" r="r" b="b"/>
              <a:pathLst>
                <a:path w="358" h="280">
                  <a:moveTo>
                    <a:pt x="338" y="119"/>
                  </a:moveTo>
                  <a:lnTo>
                    <a:pt x="95" y="0"/>
                  </a:lnTo>
                  <a:lnTo>
                    <a:pt x="74" y="3"/>
                  </a:lnTo>
                  <a:lnTo>
                    <a:pt x="65" y="17"/>
                  </a:lnTo>
                  <a:lnTo>
                    <a:pt x="0" y="145"/>
                  </a:lnTo>
                  <a:lnTo>
                    <a:pt x="14" y="159"/>
                  </a:lnTo>
                  <a:lnTo>
                    <a:pt x="44" y="168"/>
                  </a:lnTo>
                  <a:lnTo>
                    <a:pt x="100" y="59"/>
                  </a:lnTo>
                  <a:lnTo>
                    <a:pt x="268" y="140"/>
                  </a:lnTo>
                  <a:lnTo>
                    <a:pt x="300" y="157"/>
                  </a:lnTo>
                  <a:lnTo>
                    <a:pt x="247" y="257"/>
                  </a:lnTo>
                  <a:lnTo>
                    <a:pt x="265" y="273"/>
                  </a:lnTo>
                  <a:lnTo>
                    <a:pt x="291" y="280"/>
                  </a:lnTo>
                  <a:lnTo>
                    <a:pt x="358" y="152"/>
                  </a:lnTo>
                  <a:lnTo>
                    <a:pt x="352" y="131"/>
                  </a:lnTo>
                  <a:lnTo>
                    <a:pt x="338" y="119"/>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5" name="Freeform 5"/>
            <p:cNvSpPr>
              <a:spLocks/>
            </p:cNvSpPr>
            <p:nvPr/>
          </p:nvSpPr>
          <p:spPr bwMode="auto">
            <a:xfrm>
              <a:off x="878" y="1432"/>
              <a:ext cx="1179" cy="601"/>
            </a:xfrm>
            <a:custGeom>
              <a:avLst/>
              <a:gdLst/>
              <a:ahLst/>
              <a:cxnLst>
                <a:cxn ang="0">
                  <a:pos x="1153" y="515"/>
                </a:cxn>
                <a:cxn ang="0">
                  <a:pos x="1076" y="452"/>
                </a:cxn>
                <a:cxn ang="0">
                  <a:pos x="965" y="382"/>
                </a:cxn>
                <a:cxn ang="0">
                  <a:pos x="834" y="310"/>
                </a:cxn>
                <a:cxn ang="0">
                  <a:pos x="706" y="242"/>
                </a:cxn>
                <a:cxn ang="0">
                  <a:pos x="601" y="191"/>
                </a:cxn>
                <a:cxn ang="0">
                  <a:pos x="517" y="154"/>
                </a:cxn>
                <a:cxn ang="0">
                  <a:pos x="436" y="116"/>
                </a:cxn>
                <a:cxn ang="0">
                  <a:pos x="359" y="84"/>
                </a:cxn>
                <a:cxn ang="0">
                  <a:pos x="287" y="56"/>
                </a:cxn>
                <a:cxn ang="0">
                  <a:pos x="219" y="32"/>
                </a:cxn>
                <a:cxn ang="0">
                  <a:pos x="175" y="21"/>
                </a:cxn>
                <a:cxn ang="0">
                  <a:pos x="177" y="42"/>
                </a:cxn>
                <a:cxn ang="0">
                  <a:pos x="205" y="81"/>
                </a:cxn>
                <a:cxn ang="0">
                  <a:pos x="270" y="102"/>
                </a:cxn>
                <a:cxn ang="0">
                  <a:pos x="343" y="128"/>
                </a:cxn>
                <a:cxn ang="0">
                  <a:pos x="422" y="158"/>
                </a:cxn>
                <a:cxn ang="0">
                  <a:pos x="510" y="196"/>
                </a:cxn>
                <a:cxn ang="0">
                  <a:pos x="608" y="240"/>
                </a:cxn>
                <a:cxn ang="0">
                  <a:pos x="757" y="315"/>
                </a:cxn>
                <a:cxn ang="0">
                  <a:pos x="885" y="387"/>
                </a:cxn>
                <a:cxn ang="0">
                  <a:pos x="986" y="450"/>
                </a:cxn>
                <a:cxn ang="0">
                  <a:pos x="1060" y="501"/>
                </a:cxn>
                <a:cxn ang="0">
                  <a:pos x="1109" y="543"/>
                </a:cxn>
                <a:cxn ang="0">
                  <a:pos x="1088" y="548"/>
                </a:cxn>
                <a:cxn ang="0">
                  <a:pos x="1020" y="534"/>
                </a:cxn>
                <a:cxn ang="0">
                  <a:pos x="925" y="508"/>
                </a:cxn>
                <a:cxn ang="0">
                  <a:pos x="806" y="468"/>
                </a:cxn>
                <a:cxn ang="0">
                  <a:pos x="666" y="410"/>
                </a:cxn>
                <a:cxn ang="0">
                  <a:pos x="510" y="338"/>
                </a:cxn>
                <a:cxn ang="0">
                  <a:pos x="371" y="261"/>
                </a:cxn>
                <a:cxn ang="0">
                  <a:pos x="252" y="191"/>
                </a:cxn>
                <a:cxn ang="0">
                  <a:pos x="159" y="128"/>
                </a:cxn>
                <a:cxn ang="0">
                  <a:pos x="93" y="77"/>
                </a:cxn>
                <a:cxn ang="0">
                  <a:pos x="56" y="42"/>
                </a:cxn>
                <a:cxn ang="0">
                  <a:pos x="91" y="46"/>
                </a:cxn>
                <a:cxn ang="0">
                  <a:pos x="142" y="60"/>
                </a:cxn>
                <a:cxn ang="0">
                  <a:pos x="182" y="58"/>
                </a:cxn>
                <a:cxn ang="0">
                  <a:pos x="161" y="16"/>
                </a:cxn>
                <a:cxn ang="0">
                  <a:pos x="63" y="0"/>
                </a:cxn>
                <a:cxn ang="0">
                  <a:pos x="12" y="7"/>
                </a:cxn>
                <a:cxn ang="0">
                  <a:pos x="0" y="23"/>
                </a:cxn>
                <a:cxn ang="0">
                  <a:pos x="9" y="56"/>
                </a:cxn>
                <a:cxn ang="0">
                  <a:pos x="54" y="107"/>
                </a:cxn>
                <a:cxn ang="0">
                  <a:pos x="140" y="170"/>
                </a:cxn>
                <a:cxn ang="0">
                  <a:pos x="256" y="240"/>
                </a:cxn>
                <a:cxn ang="0">
                  <a:pos x="385" y="310"/>
                </a:cxn>
                <a:cxn ang="0">
                  <a:pos x="506" y="371"/>
                </a:cxn>
                <a:cxn ang="0">
                  <a:pos x="620" y="426"/>
                </a:cxn>
                <a:cxn ang="0">
                  <a:pos x="753" y="482"/>
                </a:cxn>
                <a:cxn ang="0">
                  <a:pos x="890" y="538"/>
                </a:cxn>
                <a:cxn ang="0">
                  <a:pos x="1013" y="580"/>
                </a:cxn>
                <a:cxn ang="0">
                  <a:pos x="1111" y="601"/>
                </a:cxn>
                <a:cxn ang="0">
                  <a:pos x="1160" y="594"/>
                </a:cxn>
                <a:cxn ang="0">
                  <a:pos x="1174" y="578"/>
                </a:cxn>
                <a:cxn ang="0">
                  <a:pos x="1179" y="557"/>
                </a:cxn>
              </a:cxnLst>
              <a:rect l="0" t="0" r="r" b="b"/>
              <a:pathLst>
                <a:path w="1179" h="601">
                  <a:moveTo>
                    <a:pt x="1177" y="548"/>
                  </a:moveTo>
                  <a:lnTo>
                    <a:pt x="1167" y="531"/>
                  </a:lnTo>
                  <a:lnTo>
                    <a:pt x="1153" y="515"/>
                  </a:lnTo>
                  <a:lnTo>
                    <a:pt x="1132" y="496"/>
                  </a:lnTo>
                  <a:lnTo>
                    <a:pt x="1107" y="475"/>
                  </a:lnTo>
                  <a:lnTo>
                    <a:pt x="1076" y="452"/>
                  </a:lnTo>
                  <a:lnTo>
                    <a:pt x="1041" y="429"/>
                  </a:lnTo>
                  <a:lnTo>
                    <a:pt x="1004" y="405"/>
                  </a:lnTo>
                  <a:lnTo>
                    <a:pt x="965" y="382"/>
                  </a:lnTo>
                  <a:lnTo>
                    <a:pt x="923" y="357"/>
                  </a:lnTo>
                  <a:lnTo>
                    <a:pt x="878" y="333"/>
                  </a:lnTo>
                  <a:lnTo>
                    <a:pt x="834" y="310"/>
                  </a:lnTo>
                  <a:lnTo>
                    <a:pt x="792" y="287"/>
                  </a:lnTo>
                  <a:lnTo>
                    <a:pt x="748" y="263"/>
                  </a:lnTo>
                  <a:lnTo>
                    <a:pt x="706" y="242"/>
                  </a:lnTo>
                  <a:lnTo>
                    <a:pt x="666" y="224"/>
                  </a:lnTo>
                  <a:lnTo>
                    <a:pt x="629" y="205"/>
                  </a:lnTo>
                  <a:lnTo>
                    <a:pt x="601" y="191"/>
                  </a:lnTo>
                  <a:lnTo>
                    <a:pt x="573" y="179"/>
                  </a:lnTo>
                  <a:lnTo>
                    <a:pt x="545" y="165"/>
                  </a:lnTo>
                  <a:lnTo>
                    <a:pt x="517" y="154"/>
                  </a:lnTo>
                  <a:lnTo>
                    <a:pt x="489" y="140"/>
                  </a:lnTo>
                  <a:lnTo>
                    <a:pt x="464" y="128"/>
                  </a:lnTo>
                  <a:lnTo>
                    <a:pt x="436" y="116"/>
                  </a:lnTo>
                  <a:lnTo>
                    <a:pt x="410" y="105"/>
                  </a:lnTo>
                  <a:lnTo>
                    <a:pt x="385" y="95"/>
                  </a:lnTo>
                  <a:lnTo>
                    <a:pt x="359" y="84"/>
                  </a:lnTo>
                  <a:lnTo>
                    <a:pt x="333" y="74"/>
                  </a:lnTo>
                  <a:lnTo>
                    <a:pt x="310" y="65"/>
                  </a:lnTo>
                  <a:lnTo>
                    <a:pt x="287" y="56"/>
                  </a:lnTo>
                  <a:lnTo>
                    <a:pt x="263" y="49"/>
                  </a:lnTo>
                  <a:lnTo>
                    <a:pt x="240" y="39"/>
                  </a:lnTo>
                  <a:lnTo>
                    <a:pt x="219" y="32"/>
                  </a:lnTo>
                  <a:lnTo>
                    <a:pt x="203" y="28"/>
                  </a:lnTo>
                  <a:lnTo>
                    <a:pt x="189" y="23"/>
                  </a:lnTo>
                  <a:lnTo>
                    <a:pt x="175" y="21"/>
                  </a:lnTo>
                  <a:lnTo>
                    <a:pt x="161" y="16"/>
                  </a:lnTo>
                  <a:lnTo>
                    <a:pt x="170" y="28"/>
                  </a:lnTo>
                  <a:lnTo>
                    <a:pt x="177" y="42"/>
                  </a:lnTo>
                  <a:lnTo>
                    <a:pt x="182" y="58"/>
                  </a:lnTo>
                  <a:lnTo>
                    <a:pt x="187" y="74"/>
                  </a:lnTo>
                  <a:lnTo>
                    <a:pt x="205" y="81"/>
                  </a:lnTo>
                  <a:lnTo>
                    <a:pt x="226" y="88"/>
                  </a:lnTo>
                  <a:lnTo>
                    <a:pt x="247" y="95"/>
                  </a:lnTo>
                  <a:lnTo>
                    <a:pt x="270" y="102"/>
                  </a:lnTo>
                  <a:lnTo>
                    <a:pt x="294" y="109"/>
                  </a:lnTo>
                  <a:lnTo>
                    <a:pt x="317" y="119"/>
                  </a:lnTo>
                  <a:lnTo>
                    <a:pt x="343" y="128"/>
                  </a:lnTo>
                  <a:lnTo>
                    <a:pt x="368" y="137"/>
                  </a:lnTo>
                  <a:lnTo>
                    <a:pt x="394" y="147"/>
                  </a:lnTo>
                  <a:lnTo>
                    <a:pt x="422" y="158"/>
                  </a:lnTo>
                  <a:lnTo>
                    <a:pt x="452" y="170"/>
                  </a:lnTo>
                  <a:lnTo>
                    <a:pt x="480" y="182"/>
                  </a:lnTo>
                  <a:lnTo>
                    <a:pt x="510" y="196"/>
                  </a:lnTo>
                  <a:lnTo>
                    <a:pt x="543" y="210"/>
                  </a:lnTo>
                  <a:lnTo>
                    <a:pt x="576" y="224"/>
                  </a:lnTo>
                  <a:lnTo>
                    <a:pt x="608" y="240"/>
                  </a:lnTo>
                  <a:lnTo>
                    <a:pt x="662" y="266"/>
                  </a:lnTo>
                  <a:lnTo>
                    <a:pt x="711" y="291"/>
                  </a:lnTo>
                  <a:lnTo>
                    <a:pt x="757" y="315"/>
                  </a:lnTo>
                  <a:lnTo>
                    <a:pt x="804" y="340"/>
                  </a:lnTo>
                  <a:lnTo>
                    <a:pt x="846" y="364"/>
                  </a:lnTo>
                  <a:lnTo>
                    <a:pt x="885" y="387"/>
                  </a:lnTo>
                  <a:lnTo>
                    <a:pt x="920" y="408"/>
                  </a:lnTo>
                  <a:lnTo>
                    <a:pt x="955" y="429"/>
                  </a:lnTo>
                  <a:lnTo>
                    <a:pt x="986" y="450"/>
                  </a:lnTo>
                  <a:lnTo>
                    <a:pt x="1013" y="468"/>
                  </a:lnTo>
                  <a:lnTo>
                    <a:pt x="1039" y="485"/>
                  </a:lnTo>
                  <a:lnTo>
                    <a:pt x="1060" y="501"/>
                  </a:lnTo>
                  <a:lnTo>
                    <a:pt x="1081" y="517"/>
                  </a:lnTo>
                  <a:lnTo>
                    <a:pt x="1095" y="531"/>
                  </a:lnTo>
                  <a:lnTo>
                    <a:pt x="1109" y="543"/>
                  </a:lnTo>
                  <a:lnTo>
                    <a:pt x="1118" y="552"/>
                  </a:lnTo>
                  <a:lnTo>
                    <a:pt x="1104" y="550"/>
                  </a:lnTo>
                  <a:lnTo>
                    <a:pt x="1088" y="548"/>
                  </a:lnTo>
                  <a:lnTo>
                    <a:pt x="1069" y="545"/>
                  </a:lnTo>
                  <a:lnTo>
                    <a:pt x="1046" y="541"/>
                  </a:lnTo>
                  <a:lnTo>
                    <a:pt x="1020" y="534"/>
                  </a:lnTo>
                  <a:lnTo>
                    <a:pt x="990" y="527"/>
                  </a:lnTo>
                  <a:lnTo>
                    <a:pt x="960" y="517"/>
                  </a:lnTo>
                  <a:lnTo>
                    <a:pt x="925" y="508"/>
                  </a:lnTo>
                  <a:lnTo>
                    <a:pt x="888" y="496"/>
                  </a:lnTo>
                  <a:lnTo>
                    <a:pt x="848" y="482"/>
                  </a:lnTo>
                  <a:lnTo>
                    <a:pt x="806" y="468"/>
                  </a:lnTo>
                  <a:lnTo>
                    <a:pt x="762" y="450"/>
                  </a:lnTo>
                  <a:lnTo>
                    <a:pt x="715" y="431"/>
                  </a:lnTo>
                  <a:lnTo>
                    <a:pt x="666" y="410"/>
                  </a:lnTo>
                  <a:lnTo>
                    <a:pt x="617" y="389"/>
                  </a:lnTo>
                  <a:lnTo>
                    <a:pt x="564" y="364"/>
                  </a:lnTo>
                  <a:lnTo>
                    <a:pt x="510" y="338"/>
                  </a:lnTo>
                  <a:lnTo>
                    <a:pt x="461" y="312"/>
                  </a:lnTo>
                  <a:lnTo>
                    <a:pt x="415" y="287"/>
                  </a:lnTo>
                  <a:lnTo>
                    <a:pt x="371" y="261"/>
                  </a:lnTo>
                  <a:lnTo>
                    <a:pt x="329" y="238"/>
                  </a:lnTo>
                  <a:lnTo>
                    <a:pt x="289" y="214"/>
                  </a:lnTo>
                  <a:lnTo>
                    <a:pt x="252" y="191"/>
                  </a:lnTo>
                  <a:lnTo>
                    <a:pt x="219" y="168"/>
                  </a:lnTo>
                  <a:lnTo>
                    <a:pt x="187" y="147"/>
                  </a:lnTo>
                  <a:lnTo>
                    <a:pt x="159" y="128"/>
                  </a:lnTo>
                  <a:lnTo>
                    <a:pt x="135" y="109"/>
                  </a:lnTo>
                  <a:lnTo>
                    <a:pt x="112" y="93"/>
                  </a:lnTo>
                  <a:lnTo>
                    <a:pt x="93" y="77"/>
                  </a:lnTo>
                  <a:lnTo>
                    <a:pt x="77" y="63"/>
                  </a:lnTo>
                  <a:lnTo>
                    <a:pt x="65" y="51"/>
                  </a:lnTo>
                  <a:lnTo>
                    <a:pt x="56" y="42"/>
                  </a:lnTo>
                  <a:lnTo>
                    <a:pt x="65" y="44"/>
                  </a:lnTo>
                  <a:lnTo>
                    <a:pt x="77" y="44"/>
                  </a:lnTo>
                  <a:lnTo>
                    <a:pt x="91" y="46"/>
                  </a:lnTo>
                  <a:lnTo>
                    <a:pt x="107" y="51"/>
                  </a:lnTo>
                  <a:lnTo>
                    <a:pt x="124" y="56"/>
                  </a:lnTo>
                  <a:lnTo>
                    <a:pt x="142" y="60"/>
                  </a:lnTo>
                  <a:lnTo>
                    <a:pt x="163" y="67"/>
                  </a:lnTo>
                  <a:lnTo>
                    <a:pt x="187" y="74"/>
                  </a:lnTo>
                  <a:lnTo>
                    <a:pt x="182" y="58"/>
                  </a:lnTo>
                  <a:lnTo>
                    <a:pt x="177" y="42"/>
                  </a:lnTo>
                  <a:lnTo>
                    <a:pt x="170" y="28"/>
                  </a:lnTo>
                  <a:lnTo>
                    <a:pt x="161" y="16"/>
                  </a:lnTo>
                  <a:lnTo>
                    <a:pt x="124" y="7"/>
                  </a:lnTo>
                  <a:lnTo>
                    <a:pt x="91" y="2"/>
                  </a:lnTo>
                  <a:lnTo>
                    <a:pt x="63" y="0"/>
                  </a:lnTo>
                  <a:lnTo>
                    <a:pt x="42" y="0"/>
                  </a:lnTo>
                  <a:lnTo>
                    <a:pt x="26" y="2"/>
                  </a:lnTo>
                  <a:lnTo>
                    <a:pt x="12" y="7"/>
                  </a:lnTo>
                  <a:lnTo>
                    <a:pt x="5" y="11"/>
                  </a:lnTo>
                  <a:lnTo>
                    <a:pt x="0" y="16"/>
                  </a:lnTo>
                  <a:lnTo>
                    <a:pt x="0" y="23"/>
                  </a:lnTo>
                  <a:lnTo>
                    <a:pt x="3" y="32"/>
                  </a:lnTo>
                  <a:lnTo>
                    <a:pt x="5" y="44"/>
                  </a:lnTo>
                  <a:lnTo>
                    <a:pt x="9" y="56"/>
                  </a:lnTo>
                  <a:lnTo>
                    <a:pt x="19" y="72"/>
                  </a:lnTo>
                  <a:lnTo>
                    <a:pt x="33" y="88"/>
                  </a:lnTo>
                  <a:lnTo>
                    <a:pt x="54" y="107"/>
                  </a:lnTo>
                  <a:lnTo>
                    <a:pt x="77" y="128"/>
                  </a:lnTo>
                  <a:lnTo>
                    <a:pt x="107" y="149"/>
                  </a:lnTo>
                  <a:lnTo>
                    <a:pt x="140" y="170"/>
                  </a:lnTo>
                  <a:lnTo>
                    <a:pt x="177" y="193"/>
                  </a:lnTo>
                  <a:lnTo>
                    <a:pt x="217" y="217"/>
                  </a:lnTo>
                  <a:lnTo>
                    <a:pt x="256" y="240"/>
                  </a:lnTo>
                  <a:lnTo>
                    <a:pt x="298" y="263"/>
                  </a:lnTo>
                  <a:lnTo>
                    <a:pt x="340" y="287"/>
                  </a:lnTo>
                  <a:lnTo>
                    <a:pt x="385" y="310"/>
                  </a:lnTo>
                  <a:lnTo>
                    <a:pt x="426" y="331"/>
                  </a:lnTo>
                  <a:lnTo>
                    <a:pt x="466" y="352"/>
                  </a:lnTo>
                  <a:lnTo>
                    <a:pt x="506" y="371"/>
                  </a:lnTo>
                  <a:lnTo>
                    <a:pt x="543" y="389"/>
                  </a:lnTo>
                  <a:lnTo>
                    <a:pt x="580" y="408"/>
                  </a:lnTo>
                  <a:lnTo>
                    <a:pt x="620" y="426"/>
                  </a:lnTo>
                  <a:lnTo>
                    <a:pt x="662" y="445"/>
                  </a:lnTo>
                  <a:lnTo>
                    <a:pt x="706" y="464"/>
                  </a:lnTo>
                  <a:lnTo>
                    <a:pt x="753" y="482"/>
                  </a:lnTo>
                  <a:lnTo>
                    <a:pt x="799" y="503"/>
                  </a:lnTo>
                  <a:lnTo>
                    <a:pt x="843" y="520"/>
                  </a:lnTo>
                  <a:lnTo>
                    <a:pt x="890" y="538"/>
                  </a:lnTo>
                  <a:lnTo>
                    <a:pt x="932" y="555"/>
                  </a:lnTo>
                  <a:lnTo>
                    <a:pt x="976" y="569"/>
                  </a:lnTo>
                  <a:lnTo>
                    <a:pt x="1013" y="580"/>
                  </a:lnTo>
                  <a:lnTo>
                    <a:pt x="1051" y="590"/>
                  </a:lnTo>
                  <a:lnTo>
                    <a:pt x="1083" y="597"/>
                  </a:lnTo>
                  <a:lnTo>
                    <a:pt x="1111" y="601"/>
                  </a:lnTo>
                  <a:lnTo>
                    <a:pt x="1135" y="601"/>
                  </a:lnTo>
                  <a:lnTo>
                    <a:pt x="1153" y="599"/>
                  </a:lnTo>
                  <a:lnTo>
                    <a:pt x="1160" y="594"/>
                  </a:lnTo>
                  <a:lnTo>
                    <a:pt x="1167" y="590"/>
                  </a:lnTo>
                  <a:lnTo>
                    <a:pt x="1172" y="583"/>
                  </a:lnTo>
                  <a:lnTo>
                    <a:pt x="1174" y="578"/>
                  </a:lnTo>
                  <a:lnTo>
                    <a:pt x="1177" y="573"/>
                  </a:lnTo>
                  <a:lnTo>
                    <a:pt x="1179" y="566"/>
                  </a:lnTo>
                  <a:lnTo>
                    <a:pt x="1179" y="557"/>
                  </a:lnTo>
                  <a:lnTo>
                    <a:pt x="1177" y="54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4" name="Freeform 4"/>
            <p:cNvSpPr>
              <a:spLocks/>
            </p:cNvSpPr>
            <p:nvPr/>
          </p:nvSpPr>
          <p:spPr bwMode="auto">
            <a:xfrm>
              <a:off x="1363" y="518"/>
              <a:ext cx="158" cy="91"/>
            </a:xfrm>
            <a:custGeom>
              <a:avLst/>
              <a:gdLst/>
              <a:ahLst/>
              <a:cxnLst>
                <a:cxn ang="0">
                  <a:pos x="158" y="53"/>
                </a:cxn>
                <a:cxn ang="0">
                  <a:pos x="132" y="0"/>
                </a:cxn>
                <a:cxn ang="0">
                  <a:pos x="39" y="7"/>
                </a:cxn>
                <a:cxn ang="0">
                  <a:pos x="0" y="9"/>
                </a:cxn>
                <a:cxn ang="0">
                  <a:pos x="0" y="30"/>
                </a:cxn>
                <a:cxn ang="0">
                  <a:pos x="0" y="51"/>
                </a:cxn>
                <a:cxn ang="0">
                  <a:pos x="0" y="72"/>
                </a:cxn>
                <a:cxn ang="0">
                  <a:pos x="0" y="91"/>
                </a:cxn>
                <a:cxn ang="0">
                  <a:pos x="7" y="81"/>
                </a:cxn>
                <a:cxn ang="0">
                  <a:pos x="14" y="74"/>
                </a:cxn>
                <a:cxn ang="0">
                  <a:pos x="18" y="70"/>
                </a:cxn>
                <a:cxn ang="0">
                  <a:pos x="21" y="67"/>
                </a:cxn>
                <a:cxn ang="0">
                  <a:pos x="158" y="53"/>
                </a:cxn>
              </a:cxnLst>
              <a:rect l="0" t="0" r="r" b="b"/>
              <a:pathLst>
                <a:path w="158" h="91">
                  <a:moveTo>
                    <a:pt x="158" y="53"/>
                  </a:moveTo>
                  <a:lnTo>
                    <a:pt x="132" y="0"/>
                  </a:lnTo>
                  <a:lnTo>
                    <a:pt x="39" y="7"/>
                  </a:lnTo>
                  <a:lnTo>
                    <a:pt x="0" y="9"/>
                  </a:lnTo>
                  <a:lnTo>
                    <a:pt x="0" y="30"/>
                  </a:lnTo>
                  <a:lnTo>
                    <a:pt x="0" y="51"/>
                  </a:lnTo>
                  <a:lnTo>
                    <a:pt x="0" y="72"/>
                  </a:lnTo>
                  <a:lnTo>
                    <a:pt x="0" y="91"/>
                  </a:lnTo>
                  <a:lnTo>
                    <a:pt x="7" y="81"/>
                  </a:lnTo>
                  <a:lnTo>
                    <a:pt x="14" y="74"/>
                  </a:lnTo>
                  <a:lnTo>
                    <a:pt x="18" y="70"/>
                  </a:lnTo>
                  <a:lnTo>
                    <a:pt x="21" y="67"/>
                  </a:lnTo>
                  <a:lnTo>
                    <a:pt x="158" y="53"/>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723" name="Freeform 3"/>
            <p:cNvSpPr>
              <a:spLocks/>
            </p:cNvSpPr>
            <p:nvPr/>
          </p:nvSpPr>
          <p:spPr bwMode="auto">
            <a:xfrm>
              <a:off x="580" y="879"/>
              <a:ext cx="878" cy="674"/>
            </a:xfrm>
            <a:custGeom>
              <a:avLst/>
              <a:gdLst/>
              <a:ahLst/>
              <a:cxnLst>
                <a:cxn ang="0">
                  <a:pos x="846" y="47"/>
                </a:cxn>
                <a:cxn ang="0">
                  <a:pos x="692" y="336"/>
                </a:cxn>
                <a:cxn ang="0">
                  <a:pos x="552" y="590"/>
                </a:cxn>
                <a:cxn ang="0">
                  <a:pos x="280" y="278"/>
                </a:cxn>
                <a:cxn ang="0">
                  <a:pos x="49" y="0"/>
                </a:cxn>
                <a:cxn ang="0">
                  <a:pos x="0" y="2"/>
                </a:cxn>
                <a:cxn ang="0">
                  <a:pos x="247" y="306"/>
                </a:cxn>
                <a:cxn ang="0">
                  <a:pos x="247" y="308"/>
                </a:cxn>
                <a:cxn ang="0">
                  <a:pos x="249" y="308"/>
                </a:cxn>
                <a:cxn ang="0">
                  <a:pos x="536" y="662"/>
                </a:cxn>
                <a:cxn ang="0">
                  <a:pos x="559" y="674"/>
                </a:cxn>
                <a:cxn ang="0">
                  <a:pos x="596" y="648"/>
                </a:cxn>
                <a:cxn ang="0">
                  <a:pos x="762" y="313"/>
                </a:cxn>
                <a:cxn ang="0">
                  <a:pos x="878" y="82"/>
                </a:cxn>
                <a:cxn ang="0">
                  <a:pos x="846" y="47"/>
                </a:cxn>
              </a:cxnLst>
              <a:rect l="0" t="0" r="r" b="b"/>
              <a:pathLst>
                <a:path w="878" h="674">
                  <a:moveTo>
                    <a:pt x="846" y="47"/>
                  </a:moveTo>
                  <a:lnTo>
                    <a:pt x="692" y="336"/>
                  </a:lnTo>
                  <a:lnTo>
                    <a:pt x="552" y="590"/>
                  </a:lnTo>
                  <a:lnTo>
                    <a:pt x="280" y="278"/>
                  </a:lnTo>
                  <a:lnTo>
                    <a:pt x="49" y="0"/>
                  </a:lnTo>
                  <a:lnTo>
                    <a:pt x="0" y="2"/>
                  </a:lnTo>
                  <a:lnTo>
                    <a:pt x="247" y="306"/>
                  </a:lnTo>
                  <a:lnTo>
                    <a:pt x="247" y="308"/>
                  </a:lnTo>
                  <a:lnTo>
                    <a:pt x="249" y="308"/>
                  </a:lnTo>
                  <a:lnTo>
                    <a:pt x="536" y="662"/>
                  </a:lnTo>
                  <a:lnTo>
                    <a:pt x="559" y="674"/>
                  </a:lnTo>
                  <a:lnTo>
                    <a:pt x="596" y="648"/>
                  </a:lnTo>
                  <a:lnTo>
                    <a:pt x="762" y="313"/>
                  </a:lnTo>
                  <a:lnTo>
                    <a:pt x="878" y="82"/>
                  </a:lnTo>
                  <a:lnTo>
                    <a:pt x="846" y="4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Sharps?</a:t>
            </a:r>
            <a:endParaRPr lang="en-US" dirty="0"/>
          </a:p>
        </p:txBody>
      </p:sp>
      <p:sp>
        <p:nvSpPr>
          <p:cNvPr id="31745" name="Rectangle 1"/>
          <p:cNvSpPr>
            <a:spLocks noChangeArrowheads="1"/>
          </p:cNvSpPr>
          <p:nvPr/>
        </p:nvSpPr>
        <p:spPr bwMode="auto">
          <a:xfrm>
            <a:off x="381000" y="1600200"/>
            <a:ext cx="37338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Broken Glass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Glass Vials/</a:t>
            </a:r>
            <a:r>
              <a:rPr kumimoji="0" lang="en-US" sz="1600" b="1" i="0" u="none" strike="noStrike" cap="none" normalizeH="0" baseline="0" dirty="0" err="1" smtClean="0">
                <a:ln>
                  <a:noFill/>
                </a:ln>
                <a:solidFill>
                  <a:srgbClr val="008000"/>
                </a:solidFill>
                <a:effectLst/>
                <a:latin typeface="Arial" pitchFamily="34" charset="0"/>
                <a:ea typeface="Calibri" pitchFamily="34" charset="0"/>
                <a:cs typeface="Arial" pitchFamily="34" charset="0"/>
              </a:rPr>
              <a:t>Ampules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Needles and Syringes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Razor/</a:t>
            </a:r>
            <a:r>
              <a:rPr kumimoji="0" lang="en-US" sz="1600" b="1" i="0" u="none" strike="noStrike" cap="none" normalizeH="0" baseline="0" dirty="0" err="1" smtClean="0">
                <a:ln>
                  <a:noFill/>
                </a:ln>
                <a:solidFill>
                  <a:srgbClr val="008000"/>
                </a:solidFill>
                <a:effectLst/>
                <a:latin typeface="Arial" pitchFamily="34" charset="0"/>
                <a:ea typeface="Calibri" pitchFamily="34" charset="0"/>
                <a:cs typeface="Arial" pitchFamily="34" charset="0"/>
              </a:rPr>
              <a:t>Scapel</a:t>
            </a: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 Blades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Specimen Tubes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Disposable Sets/Scissors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8000"/>
                </a:solidFill>
                <a:effectLst/>
                <a:latin typeface="Arial" pitchFamily="34" charset="0"/>
                <a:ea typeface="Calibri" pitchFamily="34" charset="0"/>
                <a:cs typeface="Arial" pitchFamily="34" charset="0"/>
              </a:rPr>
              <a:t>Urine C/S </a:t>
            </a:r>
            <a:r>
              <a:rPr kumimoji="0" lang="en-US" sz="1600" b="1" i="0" u="none" strike="noStrike" cap="none" normalizeH="0" baseline="0" dirty="0" err="1" smtClean="0">
                <a:ln>
                  <a:noFill/>
                </a:ln>
                <a:solidFill>
                  <a:srgbClr val="008000"/>
                </a:solidFill>
                <a:effectLst/>
                <a:latin typeface="Arial" pitchFamily="34" charset="0"/>
                <a:ea typeface="Calibri" pitchFamily="34" charset="0"/>
                <a:cs typeface="Arial" pitchFamily="34" charset="0"/>
              </a:rPr>
              <a:t>Vacutainer</a:t>
            </a:r>
            <a:endParaRPr kumimoji="0" lang="en-US" sz="1800" b="0" i="0" u="none" strike="noStrike" cap="none" normalizeH="0" baseline="0" dirty="0" smtClean="0">
              <a:ln>
                <a:noFill/>
              </a:ln>
              <a:solidFill>
                <a:schemeClr val="tx1"/>
              </a:solidFill>
              <a:effectLst/>
              <a:latin typeface="Arial" pitchFamily="34" charset="0"/>
            </a:endParaRPr>
          </a:p>
        </p:txBody>
      </p:sp>
      <p:sp>
        <p:nvSpPr>
          <p:cNvPr id="31746" name="Rectangle 2"/>
          <p:cNvSpPr>
            <a:spLocks noChangeArrowheads="1"/>
          </p:cNvSpPr>
          <p:nvPr/>
        </p:nvSpPr>
        <p:spPr bwMode="auto">
          <a:xfrm>
            <a:off x="5562600" y="4343400"/>
            <a:ext cx="23622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Paper Towel</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Tissue</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Gloves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Lab Coat</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Mask</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Gauze</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Bandages</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Misc. paper</a:t>
            </a:r>
            <a:endParaRPr kumimoji="0" lang="en-US"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0000FF"/>
                </a:solidFill>
                <a:effectLst/>
                <a:latin typeface="Arial" pitchFamily="34" charset="0"/>
                <a:ea typeface="Calibri" pitchFamily="34" charset="0"/>
                <a:cs typeface="Arial" pitchFamily="34" charset="0"/>
              </a:rPr>
              <a:t>Alcohol Swab</a:t>
            </a:r>
            <a:endParaRPr kumimoji="0" lang="en-US" sz="1800" b="0" i="0" u="none" strike="noStrike" cap="none" normalizeH="0" baseline="0" dirty="0" smtClean="0">
              <a:ln>
                <a:noFill/>
              </a:ln>
              <a:solidFill>
                <a:schemeClr val="tx1"/>
              </a:solidFill>
              <a:effectLst/>
              <a:latin typeface="Arial" pitchFamily="34" charset="0"/>
            </a:endParaRPr>
          </a:p>
        </p:txBody>
      </p:sp>
      <p:pic>
        <p:nvPicPr>
          <p:cNvPr id="5" name="Picture 4" descr="imageServer.jpg"/>
          <p:cNvPicPr/>
          <p:nvPr/>
        </p:nvPicPr>
        <p:blipFill>
          <a:blip r:embed="rId2" cstate="print"/>
          <a:stretch>
            <a:fillRect/>
          </a:stretch>
        </p:blipFill>
        <p:spPr>
          <a:xfrm>
            <a:off x="3581400" y="2743200"/>
            <a:ext cx="2124486" cy="2749550"/>
          </a:xfrm>
          <a:prstGeom prst="rect">
            <a:avLst/>
          </a:prstGeom>
        </p:spPr>
      </p:pic>
      <p:sp>
        <p:nvSpPr>
          <p:cNvPr id="31747" name="AutoShape 3" descr="Dark downward diagonal"/>
          <p:cNvSpPr>
            <a:spLocks noChangeArrowheads="1"/>
          </p:cNvSpPr>
          <p:nvPr/>
        </p:nvSpPr>
        <p:spPr bwMode="auto">
          <a:xfrm rot="5400000">
            <a:off x="5141912" y="2097088"/>
            <a:ext cx="1800225" cy="1416050"/>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pattFill prst="dkDnDiag">
            <a:fgClr>
              <a:srgbClr val="008000"/>
            </a:fgClr>
            <a:bgClr>
              <a:srgbClr val="FFFFFF"/>
            </a:bgClr>
          </a:patt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748" name="Text Box 4"/>
          <p:cNvSpPr txBox="1">
            <a:spLocks noChangeArrowheads="1"/>
          </p:cNvSpPr>
          <p:nvPr/>
        </p:nvSpPr>
        <p:spPr bwMode="auto">
          <a:xfrm>
            <a:off x="3733800" y="1676400"/>
            <a:ext cx="1568450" cy="898525"/>
          </a:xfrm>
          <a:prstGeom prst="rect">
            <a:avLst/>
          </a:prstGeom>
          <a:solidFill>
            <a:srgbClr val="FFFFFF">
              <a:alpha val="0"/>
            </a:srgbClr>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6000" b="1" i="0" u="none" strike="noStrike" cap="none" normalizeH="0" baseline="0" smtClean="0">
                <a:ln>
                  <a:noFill/>
                </a:ln>
                <a:solidFill>
                  <a:srgbClr val="008000"/>
                </a:solidFill>
                <a:effectLst/>
                <a:latin typeface="Impact" pitchFamily="34" charset="0"/>
              </a:rPr>
              <a:t>YES</a:t>
            </a:r>
            <a:endParaRPr kumimoji="0" lang="en-US" sz="1800" b="0" i="0" u="none" strike="noStrike" cap="none" normalizeH="0" baseline="0" smtClean="0">
              <a:ln>
                <a:noFill/>
              </a:ln>
              <a:solidFill>
                <a:schemeClr val="tx1"/>
              </a:solidFill>
              <a:effectLst/>
              <a:latin typeface="Arial" pitchFamily="34" charset="0"/>
            </a:endParaRPr>
          </a:p>
        </p:txBody>
      </p:sp>
      <p:sp>
        <p:nvSpPr>
          <p:cNvPr id="31749" name="AutoShape 5" descr="Dark downward diagonal"/>
          <p:cNvSpPr>
            <a:spLocks noChangeArrowheads="1"/>
          </p:cNvSpPr>
          <p:nvPr/>
        </p:nvSpPr>
        <p:spPr bwMode="auto">
          <a:xfrm rot="16200000">
            <a:off x="2399506" y="4915694"/>
            <a:ext cx="1800225" cy="1417637"/>
          </a:xfrm>
          <a:custGeom>
            <a:avLst/>
            <a:gdLst>
              <a:gd name="T0" fmla="*/ 9250 w 21600"/>
              <a:gd name="T1" fmla="*/ 0 h 21600"/>
              <a:gd name="T2" fmla="*/ 3055 w 21600"/>
              <a:gd name="T3" fmla="*/ 21600 h 21600"/>
              <a:gd name="T4" fmla="*/ 9725 w 21600"/>
              <a:gd name="T5" fmla="*/ 8310 h 21600"/>
              <a:gd name="T6" fmla="*/ 15662 w 21600"/>
              <a:gd name="T7" fmla="*/ 14285 h 21600"/>
              <a:gd name="T8" fmla="*/ 21600 w 21600"/>
              <a:gd name="T9" fmla="*/ 8310 h 21600"/>
              <a:gd name="T10" fmla="*/ 17694720 60000 65536"/>
              <a:gd name="T11" fmla="*/ 5898240 60000 65536"/>
              <a:gd name="T12" fmla="*/ 5898240 60000 65536"/>
              <a:gd name="T13" fmla="*/ 5898240 60000 65536"/>
              <a:gd name="T14" fmla="*/ 0 60000 65536"/>
              <a:gd name="T15" fmla="*/ 0 w 21600"/>
              <a:gd name="T16" fmla="*/ 8310 h 21600"/>
              <a:gd name="T17" fmla="*/ 6110 w 21600"/>
              <a:gd name="T18" fmla="*/ 21600 h 21600"/>
            </a:gdLst>
            <a:ahLst/>
            <a:cxnLst>
              <a:cxn ang="T10">
                <a:pos x="T0" y="T1"/>
              </a:cxn>
              <a:cxn ang="T11">
                <a:pos x="T2" y="T3"/>
              </a:cxn>
              <a:cxn ang="T12">
                <a:pos x="T4" y="T5"/>
              </a:cxn>
              <a:cxn ang="T13">
                <a:pos x="T6" y="T7"/>
              </a:cxn>
              <a:cxn ang="T14">
                <a:pos x="T8" y="T9"/>
              </a:cxn>
            </a:cxnLst>
            <a:rect l="T15" t="T16" r="T17" b="T18"/>
            <a:pathLst>
              <a:path w="21600" h="21600">
                <a:moveTo>
                  <a:pt x="15662" y="14285"/>
                </a:moveTo>
                <a:lnTo>
                  <a:pt x="21600" y="8310"/>
                </a:lnTo>
                <a:lnTo>
                  <a:pt x="18630" y="8310"/>
                </a:lnTo>
                <a:cubicBezTo>
                  <a:pt x="18630" y="3721"/>
                  <a:pt x="14430" y="0"/>
                  <a:pt x="9250" y="0"/>
                </a:cubicBezTo>
                <a:cubicBezTo>
                  <a:pt x="4141" y="0"/>
                  <a:pt x="0" y="3799"/>
                  <a:pt x="0" y="8485"/>
                </a:cubicBezTo>
                <a:lnTo>
                  <a:pt x="0" y="21600"/>
                </a:lnTo>
                <a:lnTo>
                  <a:pt x="6110" y="21600"/>
                </a:lnTo>
                <a:lnTo>
                  <a:pt x="6110" y="8310"/>
                </a:lnTo>
                <a:cubicBezTo>
                  <a:pt x="6110" y="6947"/>
                  <a:pt x="7362" y="5842"/>
                  <a:pt x="8907" y="5842"/>
                </a:cubicBezTo>
                <a:lnTo>
                  <a:pt x="9725" y="5842"/>
                </a:lnTo>
                <a:cubicBezTo>
                  <a:pt x="11269" y="5842"/>
                  <a:pt x="12520" y="6947"/>
                  <a:pt x="12520" y="8310"/>
                </a:cubicBezTo>
                <a:lnTo>
                  <a:pt x="9725" y="8310"/>
                </a:lnTo>
                <a:close/>
              </a:path>
            </a:pathLst>
          </a:custGeom>
          <a:pattFill prst="dkDnDiag">
            <a:fgClr>
              <a:srgbClr val="0000FF"/>
            </a:fgClr>
            <a:bgClr>
              <a:srgbClr val="FFFFFF"/>
            </a:bgClr>
          </a:pattFill>
          <a:ln w="1905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31750" name="Text Box 6"/>
          <p:cNvSpPr txBox="1">
            <a:spLocks noChangeArrowheads="1"/>
          </p:cNvSpPr>
          <p:nvPr/>
        </p:nvSpPr>
        <p:spPr bwMode="auto">
          <a:xfrm>
            <a:off x="4038600" y="5715000"/>
            <a:ext cx="1130300" cy="876300"/>
          </a:xfrm>
          <a:prstGeom prst="rect">
            <a:avLst/>
          </a:prstGeom>
          <a:solidFill>
            <a:srgbClr val="FFFFFF">
              <a:alpha val="0"/>
            </a:srgbClr>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6000" b="1" i="0" u="none" strike="noStrike" cap="none" normalizeH="0" baseline="0" smtClean="0">
                <a:ln>
                  <a:noFill/>
                </a:ln>
                <a:solidFill>
                  <a:srgbClr val="0000FF"/>
                </a:solidFill>
                <a:effectLst/>
                <a:latin typeface="Impact" pitchFamily="34" charset="0"/>
              </a:rPr>
              <a:t>NO</a:t>
            </a:r>
            <a:endParaRPr kumimoji="0" lang="en-US" sz="1800" b="0" i="0" u="none" strike="noStrike" cap="none" normalizeH="0" baseline="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Recycling</a:t>
            </a:r>
            <a:endParaRPr lang="en-US" dirty="0"/>
          </a:p>
        </p:txBody>
      </p:sp>
      <p:sp>
        <p:nvSpPr>
          <p:cNvPr id="3" name="TextBox 2"/>
          <p:cNvSpPr txBox="1"/>
          <p:nvPr/>
        </p:nvSpPr>
        <p:spPr>
          <a:xfrm>
            <a:off x="1219200" y="1828800"/>
            <a:ext cx="6827510" cy="3231654"/>
          </a:xfrm>
          <a:prstGeom prst="rect">
            <a:avLst/>
          </a:prstGeom>
          <a:noFill/>
        </p:spPr>
        <p:txBody>
          <a:bodyPr wrap="none" rtlCol="0">
            <a:spAutoFit/>
          </a:bodyPr>
          <a:lstStyle/>
          <a:p>
            <a:r>
              <a:rPr lang="en-US" b="1" dirty="0" smtClean="0"/>
              <a:t>Paper (HIPAA and non-HIPAA)</a:t>
            </a:r>
          </a:p>
          <a:p>
            <a:r>
              <a:rPr lang="en-US" dirty="0" smtClean="0"/>
              <a:t>Shred Bins*</a:t>
            </a:r>
          </a:p>
          <a:p>
            <a:endParaRPr lang="en-US" b="1" dirty="0" smtClean="0"/>
          </a:p>
          <a:p>
            <a:r>
              <a:rPr lang="en-US" b="1" dirty="0" smtClean="0"/>
              <a:t>Cardboard</a:t>
            </a:r>
          </a:p>
          <a:p>
            <a:r>
              <a:rPr lang="en-US" dirty="0" smtClean="0"/>
              <a:t>Blue Recycling Containers</a:t>
            </a:r>
          </a:p>
          <a:p>
            <a:endParaRPr lang="en-US" dirty="0"/>
          </a:p>
          <a:p>
            <a:r>
              <a:rPr lang="en-US" b="1" dirty="0" smtClean="0"/>
              <a:t>Aluminum Can Pull Tabs</a:t>
            </a:r>
          </a:p>
          <a:p>
            <a:r>
              <a:rPr lang="en-US" dirty="0" smtClean="0"/>
              <a:t>Ronald McDonald box in </a:t>
            </a:r>
            <a:r>
              <a:rPr lang="en-US" dirty="0" err="1" smtClean="0"/>
              <a:t>breakroom</a:t>
            </a:r>
            <a:endParaRPr lang="en-US" dirty="0" smtClean="0"/>
          </a:p>
          <a:p>
            <a:endParaRPr lang="en-US" dirty="0"/>
          </a:p>
          <a:p>
            <a:endParaRPr lang="en-US" dirty="0"/>
          </a:p>
          <a:p>
            <a:r>
              <a:rPr lang="en-US" sz="1200" i="1" dirty="0" smtClean="0"/>
              <a:t>If you have a question about  what can/cannot go into the shred bins, guidelines are </a:t>
            </a:r>
          </a:p>
          <a:p>
            <a:r>
              <a:rPr lang="en-US" sz="1200" i="1" dirty="0"/>
              <a:t>p</a:t>
            </a:r>
            <a:r>
              <a:rPr lang="en-US" sz="1200" i="1" dirty="0" smtClean="0"/>
              <a:t>osted on the top of each bin.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133600" y="1600200"/>
            <a:ext cx="5276850" cy="4059238"/>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2200" b="1" i="0" u="none" strike="noStrike" cap="none" normalizeH="0" baseline="0" dirty="0" smtClean="0">
                <a:ln>
                  <a:noFill/>
                </a:ln>
                <a:solidFill>
                  <a:srgbClr val="0070C0"/>
                </a:solidFill>
                <a:effectLst/>
                <a:latin typeface="Calibri" pitchFamily="34" charset="0"/>
              </a:rPr>
              <a:t>Baylor Scott &amp;</a:t>
            </a:r>
            <a:r>
              <a:rPr kumimoji="0" lang="en-US" sz="2200" b="1" i="0" u="none" strike="noStrike" cap="none" normalizeH="0" dirty="0" smtClean="0">
                <a:ln>
                  <a:noFill/>
                </a:ln>
                <a:solidFill>
                  <a:srgbClr val="0070C0"/>
                </a:solidFill>
                <a:effectLst/>
                <a:latin typeface="Calibri" pitchFamily="34" charset="0"/>
              </a:rPr>
              <a:t> White</a:t>
            </a:r>
            <a:r>
              <a:rPr kumimoji="0" lang="en-US" sz="2200" b="1" i="0" u="none" strike="noStrike" cap="none" normalizeH="0" baseline="0" dirty="0" smtClean="0">
                <a:ln>
                  <a:noFill/>
                </a:ln>
                <a:solidFill>
                  <a:srgbClr val="0070C0"/>
                </a:solidFill>
                <a:effectLst/>
                <a:latin typeface="Calibri" pitchFamily="34" charset="0"/>
              </a:rPr>
              <a:t> Circle of Care</a:t>
            </a:r>
            <a:endParaRPr kumimoji="0" lang="en-US" sz="22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lang="en-US" sz="2200" b="1" dirty="0">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22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lang="en-US" sz="2200" b="1" dirty="0">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22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2200" b="1" i="0" u="none" strike="noStrike" cap="none" normalizeH="0" baseline="0" dirty="0" smtClean="0">
              <a:ln>
                <a:noFill/>
              </a:ln>
              <a:solidFill>
                <a:srgbClr val="0070C0"/>
              </a:solidFill>
              <a:effectLst/>
              <a:latin typeface="Times New Roman" pitchFamily="18" charset="0"/>
            </a:endParaRP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1800" b="0" i="0" u="none" strike="noStrike" cap="none" normalizeH="0" baseline="0" dirty="0" smtClean="0">
              <a:ln>
                <a:noFill/>
              </a:ln>
              <a:solidFill>
                <a:srgbClr val="0070C0"/>
              </a:solidFill>
              <a:effectLst/>
              <a:latin typeface="Arial" pitchFamily="34" charset="0"/>
            </a:endParaRPr>
          </a:p>
        </p:txBody>
      </p:sp>
      <p:sp>
        <p:nvSpPr>
          <p:cNvPr id="10" name="Rectangle 9"/>
          <p:cNvSpPr/>
          <p:nvPr/>
        </p:nvSpPr>
        <p:spPr>
          <a:xfrm>
            <a:off x="152400" y="381000"/>
            <a:ext cx="8991600" cy="707886"/>
          </a:xfrm>
          <a:prstGeom prst="rect">
            <a:avLst/>
          </a:prstGeom>
        </p:spPr>
        <p:txBody>
          <a:bodyPr wrap="square">
            <a:spAutoFit/>
          </a:bodyPr>
          <a:lstStyle/>
          <a:p>
            <a:pPr algn="ctr"/>
            <a:r>
              <a:rPr lang="en-US" sz="2000" b="1" dirty="0"/>
              <a:t>There is </a:t>
            </a:r>
            <a:r>
              <a:rPr lang="en-US" sz="2000" b="1" dirty="0" smtClean="0"/>
              <a:t>financial benefit to recycling and </a:t>
            </a:r>
          </a:p>
          <a:p>
            <a:pPr algn="ctr"/>
            <a:r>
              <a:rPr lang="en-US" sz="2000" b="1" dirty="0" smtClean="0"/>
              <a:t>proper separation of non-</a:t>
            </a:r>
            <a:r>
              <a:rPr lang="en-US" sz="2000" b="1" dirty="0" err="1" smtClean="0"/>
              <a:t>biohazardous</a:t>
            </a:r>
            <a:r>
              <a:rPr lang="en-US" sz="2000" b="1" dirty="0" smtClean="0"/>
              <a:t> /biohazard trash</a:t>
            </a:r>
            <a:endParaRPr lang="en-US" sz="2000" dirty="0"/>
          </a:p>
        </p:txBody>
      </p:sp>
      <p:sp>
        <p:nvSpPr>
          <p:cNvPr id="2" name="AutoShape 2" descr="https://www.mybaylorscottandwhite.com/about-us/PublishingImages/CofC_mission_vision_72_300px.jpg"/>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200" y="2133600"/>
            <a:ext cx="3810000" cy="381000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197</TotalTime>
  <Words>579</Words>
  <Application>Microsoft Office PowerPoint</Application>
  <PresentationFormat>On-screen Show (4:3)</PresentationFormat>
  <Paragraphs>102</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Impact</vt:lpstr>
      <vt:lpstr>Times New Roman</vt:lpstr>
      <vt:lpstr>Verdana</vt:lpstr>
      <vt:lpstr>Wingdings 2</vt:lpstr>
      <vt:lpstr>Equity</vt:lpstr>
      <vt:lpstr>Trash Talk</vt:lpstr>
      <vt:lpstr>Taking a Closer Look</vt:lpstr>
      <vt:lpstr>Separation of Trash</vt:lpstr>
      <vt:lpstr>Federal Requirements </vt:lpstr>
      <vt:lpstr>Regular Trash?</vt:lpstr>
      <vt:lpstr>Biohazard?</vt:lpstr>
      <vt:lpstr>Sharps?</vt:lpstr>
      <vt:lpstr>Recycling</vt:lpstr>
      <vt:lpstr>PowerPoint Presentation</vt:lpstr>
      <vt:lpstr>PowerPoint Presentation</vt:lpstr>
    </vt:vector>
  </TitlesOfParts>
  <Company>Baylor Health Care System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e66942</dc:creator>
  <cp:lastModifiedBy>Lingenfelter, Lisa D.</cp:lastModifiedBy>
  <cp:revision>16</cp:revision>
  <dcterms:created xsi:type="dcterms:W3CDTF">2013-03-04T11:17:02Z</dcterms:created>
  <dcterms:modified xsi:type="dcterms:W3CDTF">2019-04-29T15:32:18Z</dcterms:modified>
</cp:coreProperties>
</file>