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6" r:id="rId3"/>
    <p:sldId id="257" r:id="rId4"/>
    <p:sldId id="261" r:id="rId5"/>
    <p:sldId id="258" r:id="rId6"/>
    <p:sldId id="260" r:id="rId7"/>
    <p:sldId id="259" r:id="rId8"/>
    <p:sldId id="262" r:id="rId9"/>
    <p:sldId id="263" r:id="rId10"/>
    <p:sldId id="264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3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16F55-CB34-4BA4-9D38-540196E9094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D42BE-C24D-455B-B195-8F1E9CB6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8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D42BE-C24D-455B-B195-8F1E9CB68C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7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59F929-E718-460A-9A35-E5048964FA2A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200" dirty="0" smtClean="0"/>
              <a:t>Michell McAdams &amp; Emily </a:t>
            </a:r>
            <a:r>
              <a:rPr lang="en-US" sz="1200" dirty="0" err="1" smtClean="0"/>
              <a:t>Gehring</a:t>
            </a:r>
            <a:r>
              <a:rPr lang="en-US" sz="1200" dirty="0"/>
              <a:t> </a:t>
            </a:r>
            <a:r>
              <a:rPr lang="en-US" sz="1200" dirty="0" smtClean="0"/>
              <a:t>- </a:t>
            </a:r>
            <a:r>
              <a:rPr lang="en-US" sz="1200" dirty="0" smtClean="0"/>
              <a:t>11/2018</a:t>
            </a:r>
          </a:p>
          <a:p>
            <a:r>
              <a:rPr lang="en-US" sz="1200" dirty="0" smtClean="0"/>
              <a:t>Updated – 04/30/2019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Un-received specimens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171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310" y="1905000"/>
            <a:ext cx="3124200" cy="4038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Return to the </a:t>
            </a:r>
            <a:r>
              <a:rPr lang="en-US" dirty="0" err="1"/>
              <a:t>Sysmex</a:t>
            </a:r>
            <a:r>
              <a:rPr lang="en-US" dirty="0"/>
              <a:t> Instrument </a:t>
            </a:r>
            <a:r>
              <a:rPr lang="en-US" dirty="0" smtClean="0"/>
              <a:t>Interface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At the Interface, Click </a:t>
            </a:r>
            <a:r>
              <a:rPr lang="en-US" b="1" dirty="0"/>
              <a:t>Continue</a:t>
            </a:r>
            <a:r>
              <a:rPr lang="en-US" dirty="0"/>
              <a:t> </a:t>
            </a:r>
            <a:r>
              <a:rPr lang="en-US" dirty="0" smtClean="0"/>
              <a:t>or (F12</a:t>
            </a:r>
            <a:r>
              <a:rPr lang="en-US" dirty="0"/>
              <a:t>) for a </a:t>
            </a:r>
            <a:r>
              <a:rPr lang="en-US" b="1" u="sng" dirty="0"/>
              <a:t>Normal Specimen</a:t>
            </a:r>
            <a:r>
              <a:rPr lang="en-US" dirty="0"/>
              <a:t> or </a:t>
            </a:r>
            <a:r>
              <a:rPr lang="en-US" b="1" dirty="0"/>
              <a:t>Partial </a:t>
            </a:r>
            <a:r>
              <a:rPr lang="en-US" dirty="0"/>
              <a:t>(Ctrl +B) for an </a:t>
            </a:r>
            <a:r>
              <a:rPr lang="en-US" b="1" u="sng" dirty="0"/>
              <a:t>Abnormal Specimen</a:t>
            </a:r>
            <a:r>
              <a:rPr lang="en-US" dirty="0"/>
              <a:t> to resume standard operation for </a:t>
            </a:r>
            <a:r>
              <a:rPr lang="en-US" dirty="0" err="1"/>
              <a:t>Sysmex</a:t>
            </a:r>
            <a:r>
              <a:rPr lang="en-US" dirty="0"/>
              <a:t> </a:t>
            </a:r>
            <a:r>
              <a:rPr lang="en-US" dirty="0" smtClean="0"/>
              <a:t>Workstation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510" y="1905000"/>
            <a:ext cx="5519738" cy="407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792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124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Single Records Posting to the left side of the results is either a RED, GREEN, YELLOW, or WHITE box. </a:t>
            </a:r>
          </a:p>
          <a:p>
            <a:r>
              <a:rPr lang="en-US" dirty="0" smtClean="0"/>
              <a:t>The WHITE box </a:t>
            </a:r>
            <a:r>
              <a:rPr lang="en-US" dirty="0" smtClean="0"/>
              <a:t>     next to the line number is </a:t>
            </a:r>
            <a:r>
              <a:rPr lang="en-US" dirty="0" smtClean="0"/>
              <a:t>a statement that the specimen </a:t>
            </a:r>
            <a:r>
              <a:rPr lang="en-US" dirty="0" smtClean="0"/>
              <a:t>may</a:t>
            </a:r>
            <a:r>
              <a:rPr lang="en-US" dirty="0" smtClean="0"/>
              <a:t> not be </a:t>
            </a:r>
            <a:r>
              <a:rPr lang="en-US" dirty="0" smtClean="0"/>
              <a:t>received.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Click on Order </a:t>
            </a:r>
            <a:r>
              <a:rPr lang="en-US" dirty="0"/>
              <a:t>E</a:t>
            </a:r>
            <a:r>
              <a:rPr lang="en-US" dirty="0" smtClean="0"/>
              <a:t>ntry Icon</a:t>
            </a:r>
          </a:p>
          <a:p>
            <a:pPr lvl="1"/>
            <a:r>
              <a:rPr lang="en-US" dirty="0" smtClean="0"/>
              <a:t>Go to Specimen tab</a:t>
            </a:r>
          </a:p>
          <a:p>
            <a:pPr lvl="1"/>
            <a:r>
              <a:rPr lang="en-US" dirty="0" smtClean="0"/>
              <a:t> Receive specimen</a:t>
            </a:r>
          </a:p>
          <a:p>
            <a:pPr lvl="1"/>
            <a:r>
              <a:rPr lang="en-US" dirty="0" smtClean="0"/>
              <a:t>Save</a:t>
            </a:r>
          </a:p>
          <a:p>
            <a:pPr lvl="1"/>
            <a:r>
              <a:rPr lang="en-US" dirty="0" smtClean="0"/>
              <a:t>X out and go back to posting results</a:t>
            </a: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949" y="3328687"/>
            <a:ext cx="533400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63" t="53084" r="39202" b="44194"/>
          <a:stretch/>
        </p:blipFill>
        <p:spPr>
          <a:xfrm>
            <a:off x="2895600" y="2514600"/>
            <a:ext cx="33517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867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dirty="0" smtClean="0"/>
              <a:t>The End</a:t>
            </a:r>
          </a:p>
          <a:p>
            <a:pPr marL="114300" indent="0" algn="ctr">
              <a:buNone/>
            </a:pP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39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You may have a sample that is not received. The following slides takes you step-by-step on how to receive the sample from Multiple </a:t>
            </a:r>
            <a:r>
              <a:rPr lang="en-US" dirty="0"/>
              <a:t>R</a:t>
            </a:r>
            <a:r>
              <a:rPr lang="en-US" dirty="0" smtClean="0"/>
              <a:t>ecords Posting.</a:t>
            </a:r>
          </a:p>
        </p:txBody>
      </p:sp>
    </p:spTree>
    <p:extLst>
      <p:ext uri="{BB962C8B-B14F-4D97-AF65-F5344CB8AC3E}">
        <p14:creationId xmlns:p14="http://schemas.microsoft.com/office/powerpoint/2010/main" val="4287987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990600"/>
          </a:xfrm>
        </p:spPr>
        <p:txBody>
          <a:bodyPr/>
          <a:lstStyle/>
          <a:p>
            <a:r>
              <a:rPr lang="en-US" dirty="0"/>
              <a:t>Specimen </a:t>
            </a:r>
            <a:r>
              <a:rPr lang="en-US" dirty="0" smtClean="0"/>
              <a:t>Un-Received </a:t>
            </a:r>
            <a:r>
              <a:rPr lang="en-US" dirty="0"/>
              <a:t>will display a message seen below. 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2237096"/>
            <a:ext cx="4333876" cy="435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18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533400"/>
          </a:xfrm>
        </p:spPr>
        <p:txBody>
          <a:bodyPr/>
          <a:lstStyle/>
          <a:p>
            <a:r>
              <a:rPr lang="en-US" dirty="0"/>
              <a:t>Bridge to </a:t>
            </a:r>
            <a:r>
              <a:rPr lang="en-US" dirty="0" smtClean="0"/>
              <a:t>Order </a:t>
            </a:r>
            <a:r>
              <a:rPr lang="en-US" dirty="0"/>
              <a:t>Entry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86073"/>
            <a:ext cx="6894513" cy="145732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684" y="1957885"/>
            <a:ext cx="667544" cy="6858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2743200" y="2514600"/>
            <a:ext cx="1295400" cy="1219200"/>
          </a:xfrm>
          <a:prstGeom prst="straightConnector1">
            <a:avLst/>
          </a:prstGeom>
          <a:ln w="508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78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533400"/>
          </a:xfrm>
        </p:spPr>
        <p:txBody>
          <a:bodyPr/>
          <a:lstStyle/>
          <a:p>
            <a:r>
              <a:rPr lang="en-US" dirty="0"/>
              <a:t>Once in Order Entry – Click on “Specimen” tab 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438400"/>
            <a:ext cx="53340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66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609600"/>
          </a:xfrm>
        </p:spPr>
        <p:txBody>
          <a:bodyPr/>
          <a:lstStyle/>
          <a:p>
            <a:r>
              <a:rPr lang="en-US" dirty="0"/>
              <a:t>Receive specimen into </a:t>
            </a:r>
            <a:r>
              <a:rPr lang="en-US" dirty="0" smtClean="0"/>
              <a:t>Lab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438400"/>
            <a:ext cx="6096000" cy="374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247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6096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US" dirty="0" smtClean="0"/>
              <a:t>OK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358707"/>
            <a:ext cx="6324600" cy="373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595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609600"/>
          </a:xfrm>
        </p:spPr>
        <p:txBody>
          <a:bodyPr/>
          <a:lstStyle/>
          <a:p>
            <a:r>
              <a:rPr lang="en-US" dirty="0"/>
              <a:t>Save changes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743200"/>
            <a:ext cx="6369368" cy="149542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905000"/>
            <a:ext cx="381000" cy="381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1676400" y="2286000"/>
            <a:ext cx="1524000" cy="1295400"/>
          </a:xfrm>
          <a:prstGeom prst="straightConnector1">
            <a:avLst/>
          </a:prstGeom>
          <a:ln w="508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303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533399"/>
          </a:xfrm>
        </p:spPr>
        <p:txBody>
          <a:bodyPr/>
          <a:lstStyle/>
          <a:p>
            <a:r>
              <a:rPr lang="en-US" dirty="0"/>
              <a:t>Yes to save </a:t>
            </a:r>
            <a:r>
              <a:rPr lang="en-US" dirty="0" smtClean="0"/>
              <a:t>changes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67000"/>
            <a:ext cx="7543800" cy="2227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785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56</TotalTime>
  <Words>202</Words>
  <Application>Microsoft Office PowerPoint</Application>
  <PresentationFormat>On-screen Show (4:3)</PresentationFormat>
  <Paragraphs>40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Book Antiqua</vt:lpstr>
      <vt:lpstr>Calibri</vt:lpstr>
      <vt:lpstr>Century Gothic</vt:lpstr>
      <vt:lpstr>Wingdings</vt:lpstr>
      <vt:lpstr>Apothecary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</vt:vector>
  </TitlesOfParts>
  <Company>Scott &amp; White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Un-received specimens</dc:title>
  <dc:creator>%username%</dc:creator>
  <cp:lastModifiedBy>Lowe, Michell D</cp:lastModifiedBy>
  <cp:revision>9</cp:revision>
  <dcterms:created xsi:type="dcterms:W3CDTF">2012-09-07T01:21:47Z</dcterms:created>
  <dcterms:modified xsi:type="dcterms:W3CDTF">2019-04-30T12:25:04Z</dcterms:modified>
</cp:coreProperties>
</file>