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0837-BA32-429A-9117-945651099DCD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3005-06F5-497B-8AB7-9E1FFDF9496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0837-BA32-429A-9117-945651099DCD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3005-06F5-497B-8AB7-9E1FFDF94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0837-BA32-429A-9117-945651099DCD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3005-06F5-497B-8AB7-9E1FFDF94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0837-BA32-429A-9117-945651099DCD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3005-06F5-497B-8AB7-9E1FFDF949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0837-BA32-429A-9117-945651099DCD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3005-06F5-497B-8AB7-9E1FFDF94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0837-BA32-429A-9117-945651099DCD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3005-06F5-497B-8AB7-9E1FFDF949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0837-BA32-429A-9117-945651099DCD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3005-06F5-497B-8AB7-9E1FFDF9496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0837-BA32-429A-9117-945651099DCD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3005-06F5-497B-8AB7-9E1FFDF94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0837-BA32-429A-9117-945651099DCD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3005-06F5-497B-8AB7-9E1FFDF94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0837-BA32-429A-9117-945651099DCD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3005-06F5-497B-8AB7-9E1FFDF94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0837-BA32-429A-9117-945651099DCD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3005-06F5-497B-8AB7-9E1FFDF9496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DFA0837-BA32-429A-9117-945651099DCD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5EF3005-06F5-497B-8AB7-9E1FFDF9496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1915" y="4267200"/>
            <a:ext cx="8686799" cy="1793167"/>
          </a:xfrm>
        </p:spPr>
        <p:txBody>
          <a:bodyPr/>
          <a:lstStyle/>
          <a:p>
            <a:r>
              <a:rPr lang="en-US" sz="4400" dirty="0" smtClean="0"/>
              <a:t>Safe Handling of Cryogens</a:t>
            </a:r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457200"/>
            <a:ext cx="3055512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78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724400"/>
            <a:ext cx="6512511" cy="1143000"/>
          </a:xfrm>
        </p:spPr>
        <p:txBody>
          <a:bodyPr/>
          <a:lstStyle/>
          <a:p>
            <a:r>
              <a:rPr lang="en-US" sz="5400" dirty="0" smtClean="0"/>
              <a:t>Cryogens</a:t>
            </a:r>
            <a:endParaRPr lang="en-US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784698"/>
            <a:ext cx="7772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Cryogens are substances used to produce very low temperatures, such as liquid nitrogen that are commonly used in laboratories. Although not a cryogen, solid carbon dioxide or dry ice which converts directly to carbon dioxide gas at -78°C (-109°F) is also often used in laboratories. Cryogens, as well as dry ice, can be hazardous to workers if not handled properly.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5066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784698"/>
            <a:ext cx="7772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/>
              <a:t>Cryogenic </a:t>
            </a:r>
            <a:r>
              <a:rPr lang="en-US" sz="2400" dirty="0"/>
              <a:t>materials such as dry ice (solid carbon dioxide) and liquid nitrogen are extremely cold and can cause serious burn-like injuries. </a:t>
            </a:r>
            <a:endParaRPr lang="en-US" sz="2400" dirty="0" smtClean="0"/>
          </a:p>
          <a:p>
            <a:pPr lvl="0"/>
            <a:r>
              <a:rPr lang="en-US" sz="2400" dirty="0" smtClean="0"/>
              <a:t> 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Chips of dry ice or splashes of liquid nitrogen in the eyes can cause irreversible damage.  </a:t>
            </a:r>
          </a:p>
          <a:p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886200"/>
            <a:ext cx="3697443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87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8627" y="4724400"/>
            <a:ext cx="6512511" cy="1143000"/>
          </a:xfrm>
        </p:spPr>
        <p:txBody>
          <a:bodyPr/>
          <a:lstStyle/>
          <a:p>
            <a:r>
              <a:rPr lang="en-US" dirty="0" smtClean="0"/>
              <a:t>Required PPE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533400"/>
            <a:ext cx="8305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Handling Dry 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Insulated gloves </a:t>
            </a:r>
          </a:p>
          <a:p>
            <a:r>
              <a:rPr lang="en-US" i="1" dirty="0" smtClean="0"/>
              <a:t>(loose fitting so they can be removed quickly)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Making Dry Ice  (Liquid Nitrogen)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Insulated gloves </a:t>
            </a:r>
          </a:p>
          <a:p>
            <a:r>
              <a:rPr lang="en-US" i="1" dirty="0" smtClean="0"/>
              <a:t>(loose fitting so they can be removed quickly)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Eye protection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Lab Coat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Lab Apron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1295400"/>
            <a:ext cx="27432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70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354702"/>
            <a:ext cx="7620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/>
              <a:t>Both materials if used in confined spaces may cause asphyxiation </a:t>
            </a:r>
            <a:r>
              <a:rPr lang="en-US" b="1" dirty="0" smtClean="0"/>
              <a:t>by increasing </a:t>
            </a:r>
            <a:r>
              <a:rPr lang="en-US" b="1" dirty="0"/>
              <a:t>atmosphere concentrations of carbon </a:t>
            </a:r>
            <a:r>
              <a:rPr lang="en-US" b="1" dirty="0" smtClean="0"/>
              <a:t>dioxide.  </a:t>
            </a:r>
          </a:p>
          <a:p>
            <a:pPr lvl="0"/>
            <a:endParaRPr lang="en-US" b="1" dirty="0"/>
          </a:p>
          <a:p>
            <a:pPr lvl="0"/>
            <a:endParaRPr lang="en-US" b="1" dirty="0" smtClean="0"/>
          </a:p>
          <a:p>
            <a:pPr lvl="0"/>
            <a:endParaRPr lang="en-US" b="1" dirty="0"/>
          </a:p>
          <a:p>
            <a:pPr lvl="0"/>
            <a:endParaRPr lang="en-US" b="1" dirty="0" smtClean="0"/>
          </a:p>
          <a:p>
            <a:pPr lvl="0"/>
            <a:endParaRPr lang="en-US" b="1" dirty="0"/>
          </a:p>
          <a:p>
            <a:pPr lvl="0"/>
            <a:endParaRPr lang="en-US" b="1" dirty="0" smtClean="0"/>
          </a:p>
          <a:p>
            <a:pPr lvl="0"/>
            <a:endParaRPr lang="en-US" b="1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b="1" dirty="0"/>
              <a:t>Both materials become gaseous forming carbon dioxide and nitrogen gas respectively and can become explosive when stored in closed containers.  </a:t>
            </a:r>
            <a:endParaRPr lang="en-US" b="1" dirty="0" smtClean="0"/>
          </a:p>
          <a:p>
            <a:pPr lvl="0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199" y="1066800"/>
            <a:ext cx="2743201" cy="18288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4419599"/>
            <a:ext cx="2514600" cy="1883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05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" y="762000"/>
            <a:ext cx="868679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4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Liquid nitrogen or dry ice containers must be used or stored only in well ventilated areas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No </a:t>
            </a:r>
            <a:r>
              <a:rPr lang="en-US" sz="2800" dirty="0"/>
              <a:t>storage container unless capable of withstanding extreme pressures will be hermetically sealed</a:t>
            </a:r>
          </a:p>
        </p:txBody>
      </p:sp>
    </p:spTree>
    <p:extLst>
      <p:ext uri="{BB962C8B-B14F-4D97-AF65-F5344CB8AC3E}">
        <p14:creationId xmlns:p14="http://schemas.microsoft.com/office/powerpoint/2010/main" val="339574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914400"/>
            <a:ext cx="838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It </a:t>
            </a:r>
            <a:r>
              <a:rPr lang="en-US" sz="3600" dirty="0"/>
              <a:t>is not permissible for employees </a:t>
            </a:r>
            <a:endParaRPr lang="en-US" sz="3600" dirty="0" smtClean="0"/>
          </a:p>
          <a:p>
            <a:pPr algn="ctr"/>
            <a:r>
              <a:rPr lang="en-US" sz="3600" dirty="0" smtClean="0"/>
              <a:t>to </a:t>
            </a:r>
            <a:r>
              <a:rPr lang="en-US" sz="3600" dirty="0"/>
              <a:t>lower their heads into dry ice or </a:t>
            </a:r>
            <a:endParaRPr lang="en-US" sz="3600" dirty="0" smtClean="0"/>
          </a:p>
          <a:p>
            <a:pPr algn="ctr"/>
            <a:r>
              <a:rPr lang="en-US" sz="3600" dirty="0" smtClean="0"/>
              <a:t>liquid </a:t>
            </a:r>
            <a:r>
              <a:rPr lang="en-US" sz="3600" dirty="0"/>
              <a:t>nitrogen storage vessels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079" y="2897325"/>
            <a:ext cx="2522696" cy="3649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4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/>
          <p:cNvSpPr txBox="1"/>
          <p:nvPr/>
        </p:nvSpPr>
        <p:spPr>
          <a:xfrm>
            <a:off x="304800" y="1371600"/>
            <a:ext cx="8404865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Close </a:t>
            </a:r>
            <a:r>
              <a:rPr lang="en-US" sz="2800" dirty="0" smtClean="0"/>
              <a:t>this document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Check the box verifying review of the </a:t>
            </a:r>
            <a:r>
              <a:rPr lang="en-US" sz="2800" dirty="0" smtClean="0"/>
              <a:t>document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Take Test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6719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169</TotalTime>
  <Words>260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Georgia</vt:lpstr>
      <vt:lpstr>Trebuchet MS</vt:lpstr>
      <vt:lpstr>Wingdings</vt:lpstr>
      <vt:lpstr>Slipstream</vt:lpstr>
      <vt:lpstr>Safe Handling of Cryogens</vt:lpstr>
      <vt:lpstr>Cryogens</vt:lpstr>
      <vt:lpstr>PowerPoint Presentation</vt:lpstr>
      <vt:lpstr>Required PPE</vt:lpstr>
      <vt:lpstr>PowerPoint Presentation</vt:lpstr>
      <vt:lpstr>Storage</vt:lpstr>
      <vt:lpstr>PowerPoint Presentation</vt:lpstr>
      <vt:lpstr>PowerPoint Presentation</vt:lpstr>
    </vt:vector>
  </TitlesOfParts>
  <Company>Baylor Health Care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and Handling Dry Ice</dc:title>
  <dc:creator>Lingenfelter, Lisa D.</dc:creator>
  <cp:lastModifiedBy>Lingenfelter, Lisa D.</cp:lastModifiedBy>
  <cp:revision>17</cp:revision>
  <dcterms:created xsi:type="dcterms:W3CDTF">2016-09-27T14:40:29Z</dcterms:created>
  <dcterms:modified xsi:type="dcterms:W3CDTF">2019-05-17T12:23:32Z</dcterms:modified>
</cp:coreProperties>
</file>