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3" r:id="rId3"/>
    <p:sldId id="257" r:id="rId4"/>
    <p:sldId id="261" r:id="rId5"/>
    <p:sldId id="262" r:id="rId6"/>
    <p:sldId id="265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8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50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8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35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37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9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0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1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1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55D237-2AC2-4713-88F1-9A3F7994CBD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C2181D-36D7-428E-8CCB-1611D3EA3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2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 Data Sheet Library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Locating SDS On-Line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2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393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Safety Data Sheets (SDS)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43124" y="2066925"/>
            <a:ext cx="7953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SDS are no longer maintained as hard copies in our laboratory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online library is easily accessible and provides the most comprehensive and current documents.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 staff needs to know how to access SDS.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743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8784" t="8642" r="49821" b="73579"/>
          <a:stretch/>
        </p:blipFill>
        <p:spPr bwMode="auto">
          <a:xfrm>
            <a:off x="2496352" y="2024563"/>
            <a:ext cx="8316027" cy="1929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6610" y="850231"/>
            <a:ext cx="520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 BSWH home page, click on Tool &amp; Applications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569242" y="2510589"/>
            <a:ext cx="1524000" cy="478882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2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6610" y="850231"/>
            <a:ext cx="520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“Safety Data Sheets” then click to open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48237" b="38594"/>
          <a:stretch/>
        </p:blipFill>
        <p:spPr bwMode="auto">
          <a:xfrm>
            <a:off x="2192019" y="1719262"/>
            <a:ext cx="8390255" cy="4176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own Arrow 5"/>
          <p:cNvSpPr/>
          <p:nvPr/>
        </p:nvSpPr>
        <p:spPr>
          <a:xfrm>
            <a:off x="2687956" y="4019551"/>
            <a:ext cx="340994" cy="114300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233634" y="1391014"/>
            <a:ext cx="307023" cy="990236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0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6610" y="850231"/>
            <a:ext cx="520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by product then view or print document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r="70192" b="37747"/>
          <a:stretch/>
        </p:blipFill>
        <p:spPr bwMode="auto">
          <a:xfrm>
            <a:off x="3038476" y="1390651"/>
            <a:ext cx="6762750" cy="4905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own Arrow 6"/>
          <p:cNvSpPr/>
          <p:nvPr/>
        </p:nvSpPr>
        <p:spPr>
          <a:xfrm>
            <a:off x="7248208" y="2533651"/>
            <a:ext cx="307023" cy="990236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2440306" y="4491401"/>
            <a:ext cx="340994" cy="114300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3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987" y="1991226"/>
            <a:ext cx="64275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Locate &amp; display the following online SDS: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Purell Hand Sanitizer (GOJO)</a:t>
            </a:r>
          </a:p>
        </p:txBody>
      </p:sp>
    </p:spTree>
    <p:extLst>
      <p:ext uri="{BB962C8B-B14F-4D97-AF65-F5344CB8AC3E}">
        <p14:creationId xmlns:p14="http://schemas.microsoft.com/office/powerpoint/2010/main" val="315679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860" y="2336131"/>
            <a:ext cx="10508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Close this </a:t>
            </a:r>
            <a:r>
              <a:rPr lang="en-US" sz="2800" dirty="0" smtClean="0"/>
              <a:t>document, leave SDS displayed, </a:t>
            </a:r>
            <a:r>
              <a:rPr lang="en-US" sz="2800" dirty="0" smtClean="0"/>
              <a:t>and complete the MTS test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2902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</TotalTime>
  <Words>105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Parallax</vt:lpstr>
      <vt:lpstr>Safety Data Sheet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Baylor Scott and White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Locating SDS Online</dc:title>
  <dc:creator>Lingenfelter, Lisa D</dc:creator>
  <cp:lastModifiedBy>Lingenfelter, Lisa D</cp:lastModifiedBy>
  <cp:revision>4</cp:revision>
  <dcterms:created xsi:type="dcterms:W3CDTF">2021-03-05T15:19:42Z</dcterms:created>
  <dcterms:modified xsi:type="dcterms:W3CDTF">2021-03-05T16:03:09Z</dcterms:modified>
</cp:coreProperties>
</file>