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32"/>
  </p:notesMasterIdLst>
  <p:handoutMasterIdLst>
    <p:handoutMasterId r:id="rId33"/>
  </p:handoutMasterIdLst>
  <p:sldIdLst>
    <p:sldId id="256" r:id="rId5"/>
    <p:sldId id="272" r:id="rId6"/>
    <p:sldId id="258" r:id="rId7"/>
    <p:sldId id="259" r:id="rId8"/>
    <p:sldId id="260" r:id="rId9"/>
    <p:sldId id="273" r:id="rId10"/>
    <p:sldId id="261" r:id="rId11"/>
    <p:sldId id="262" r:id="rId12"/>
    <p:sldId id="274" r:id="rId13"/>
    <p:sldId id="263" r:id="rId14"/>
    <p:sldId id="264" r:id="rId15"/>
    <p:sldId id="266" r:id="rId16"/>
    <p:sldId id="265" r:id="rId17"/>
    <p:sldId id="267" r:id="rId18"/>
    <p:sldId id="268" r:id="rId19"/>
    <p:sldId id="275" r:id="rId20"/>
    <p:sldId id="269" r:id="rId21"/>
    <p:sldId id="270" r:id="rId22"/>
    <p:sldId id="271" r:id="rId23"/>
    <p:sldId id="281" r:id="rId24"/>
    <p:sldId id="280" r:id="rId25"/>
    <p:sldId id="276" r:id="rId26"/>
    <p:sldId id="277" r:id="rId27"/>
    <p:sldId id="278" r:id="rId28"/>
    <p:sldId id="279" r:id="rId29"/>
    <p:sldId id="283"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0090B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howGuides="1">
      <p:cViewPr varScale="1">
        <p:scale>
          <a:sx n="124" d="100"/>
          <a:sy n="124" d="100"/>
        </p:scale>
        <p:origin x="1224" y="90"/>
      </p:cViewPr>
      <p:guideLst>
        <p:guide orient="horz" pos="403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erer, Cindy M" userId="f7a8055c-8178-45f6-92fa-eec977e28589" providerId="ADAL" clId="{173B8709-9384-4F64-BF5C-7F60391F7651}"/>
    <pc:docChg chg="undo custSel addSld delSld modSld sldOrd">
      <pc:chgData name="Muerer, Cindy M" userId="f7a8055c-8178-45f6-92fa-eec977e28589" providerId="ADAL" clId="{173B8709-9384-4F64-BF5C-7F60391F7651}" dt="2022-06-17T21:40:12.885" v="1157" actId="1076"/>
      <pc:docMkLst>
        <pc:docMk/>
      </pc:docMkLst>
      <pc:sldChg chg="addSp modSp">
        <pc:chgData name="Muerer, Cindy M" userId="f7a8055c-8178-45f6-92fa-eec977e28589" providerId="ADAL" clId="{173B8709-9384-4F64-BF5C-7F60391F7651}" dt="2022-06-17T21:14:53.629" v="531" actId="14100"/>
        <pc:sldMkLst>
          <pc:docMk/>
          <pc:sldMk cId="3077818044" sldId="256"/>
        </pc:sldMkLst>
        <pc:spChg chg="mod">
          <ac:chgData name="Muerer, Cindy M" userId="f7a8055c-8178-45f6-92fa-eec977e28589" providerId="ADAL" clId="{173B8709-9384-4F64-BF5C-7F60391F7651}" dt="2022-06-17T19:50:43.773" v="20" actId="20577"/>
          <ac:spMkLst>
            <pc:docMk/>
            <pc:sldMk cId="3077818044" sldId="256"/>
            <ac:spMk id="4" creationId="{00000000-0000-0000-0000-000000000000}"/>
          </ac:spMkLst>
        </pc:spChg>
        <pc:spChg chg="mod">
          <ac:chgData name="Muerer, Cindy M" userId="f7a8055c-8178-45f6-92fa-eec977e28589" providerId="ADAL" clId="{173B8709-9384-4F64-BF5C-7F60391F7651}" dt="2022-06-17T21:14:53.629" v="531" actId="14100"/>
          <ac:spMkLst>
            <pc:docMk/>
            <pc:sldMk cId="3077818044" sldId="256"/>
            <ac:spMk id="5" creationId="{00000000-0000-0000-0000-000000000000}"/>
          </ac:spMkLst>
        </pc:spChg>
        <pc:picChg chg="add mod modCrop">
          <ac:chgData name="Muerer, Cindy M" userId="f7a8055c-8178-45f6-92fa-eec977e28589" providerId="ADAL" clId="{173B8709-9384-4F64-BF5C-7F60391F7651}" dt="2022-06-17T21:14:53.272" v="530" actId="1076"/>
          <ac:picMkLst>
            <pc:docMk/>
            <pc:sldMk cId="3077818044" sldId="256"/>
            <ac:picMk id="3" creationId="{7C6779FE-F2ED-4F87-BCE2-0DE61A639547}"/>
          </ac:picMkLst>
        </pc:picChg>
      </pc:sldChg>
      <pc:sldChg chg="modSp">
        <pc:chgData name="Muerer, Cindy M" userId="f7a8055c-8178-45f6-92fa-eec977e28589" providerId="ADAL" clId="{173B8709-9384-4F64-BF5C-7F60391F7651}" dt="2022-06-17T19:54:40.769" v="48" actId="27636"/>
        <pc:sldMkLst>
          <pc:docMk/>
          <pc:sldMk cId="2361482576" sldId="258"/>
        </pc:sldMkLst>
        <pc:spChg chg="mod">
          <ac:chgData name="Muerer, Cindy M" userId="f7a8055c-8178-45f6-92fa-eec977e28589" providerId="ADAL" clId="{173B8709-9384-4F64-BF5C-7F60391F7651}" dt="2022-06-17T19:54:24.232" v="46" actId="20577"/>
          <ac:spMkLst>
            <pc:docMk/>
            <pc:sldMk cId="2361482576" sldId="258"/>
            <ac:spMk id="2" creationId="{00000000-0000-0000-0000-000000000000}"/>
          </ac:spMkLst>
        </pc:spChg>
        <pc:spChg chg="mod">
          <ac:chgData name="Muerer, Cindy M" userId="f7a8055c-8178-45f6-92fa-eec977e28589" providerId="ADAL" clId="{173B8709-9384-4F64-BF5C-7F60391F7651}" dt="2022-06-17T19:54:40.769" v="48" actId="27636"/>
          <ac:spMkLst>
            <pc:docMk/>
            <pc:sldMk cId="2361482576" sldId="258"/>
            <ac:spMk id="3" creationId="{00000000-0000-0000-0000-000000000000}"/>
          </ac:spMkLst>
        </pc:spChg>
      </pc:sldChg>
      <pc:sldChg chg="modSp add">
        <pc:chgData name="Muerer, Cindy M" userId="f7a8055c-8178-45f6-92fa-eec977e28589" providerId="ADAL" clId="{173B8709-9384-4F64-BF5C-7F60391F7651}" dt="2022-06-17T19:55:23.921" v="87" actId="27636"/>
        <pc:sldMkLst>
          <pc:docMk/>
          <pc:sldMk cId="3432493839" sldId="259"/>
        </pc:sldMkLst>
        <pc:spChg chg="mod">
          <ac:chgData name="Muerer, Cindy M" userId="f7a8055c-8178-45f6-92fa-eec977e28589" providerId="ADAL" clId="{173B8709-9384-4F64-BF5C-7F60391F7651}" dt="2022-06-17T19:55:08.035" v="85" actId="20577"/>
          <ac:spMkLst>
            <pc:docMk/>
            <pc:sldMk cId="3432493839" sldId="259"/>
            <ac:spMk id="2" creationId="{BD36BEDA-F28F-443F-8633-486567C919AD}"/>
          </ac:spMkLst>
        </pc:spChg>
        <pc:spChg chg="mod">
          <ac:chgData name="Muerer, Cindy M" userId="f7a8055c-8178-45f6-92fa-eec977e28589" providerId="ADAL" clId="{173B8709-9384-4F64-BF5C-7F60391F7651}" dt="2022-06-17T19:55:23.921" v="87" actId="27636"/>
          <ac:spMkLst>
            <pc:docMk/>
            <pc:sldMk cId="3432493839" sldId="259"/>
            <ac:spMk id="3" creationId="{1616F4FF-2C3A-491F-B658-9E75B8C1F843}"/>
          </ac:spMkLst>
        </pc:spChg>
      </pc:sldChg>
      <pc:sldChg chg="addSp delSp modSp add">
        <pc:chgData name="Muerer, Cindy M" userId="f7a8055c-8178-45f6-92fa-eec977e28589" providerId="ADAL" clId="{173B8709-9384-4F64-BF5C-7F60391F7651}" dt="2022-06-17T21:21:55.001" v="664" actId="1076"/>
        <pc:sldMkLst>
          <pc:docMk/>
          <pc:sldMk cId="889414817" sldId="260"/>
        </pc:sldMkLst>
        <pc:spChg chg="mod">
          <ac:chgData name="Muerer, Cindy M" userId="f7a8055c-8178-45f6-92fa-eec977e28589" providerId="ADAL" clId="{173B8709-9384-4F64-BF5C-7F60391F7651}" dt="2022-06-17T19:55:35.908" v="113" actId="20577"/>
          <ac:spMkLst>
            <pc:docMk/>
            <pc:sldMk cId="889414817" sldId="260"/>
            <ac:spMk id="2" creationId="{79F8A698-7FB7-4AE0-B48D-A597652C6EA1}"/>
          </ac:spMkLst>
        </pc:spChg>
        <pc:spChg chg="mod">
          <ac:chgData name="Muerer, Cindy M" userId="f7a8055c-8178-45f6-92fa-eec977e28589" providerId="ADAL" clId="{173B8709-9384-4F64-BF5C-7F60391F7651}" dt="2022-06-17T21:21:16.670" v="656" actId="15"/>
          <ac:spMkLst>
            <pc:docMk/>
            <pc:sldMk cId="889414817" sldId="260"/>
            <ac:spMk id="3" creationId="{152F7A53-C1E5-42E2-B3D2-448068C88D21}"/>
          </ac:spMkLst>
        </pc:spChg>
        <pc:picChg chg="add mod">
          <ac:chgData name="Muerer, Cindy M" userId="f7a8055c-8178-45f6-92fa-eec977e28589" providerId="ADAL" clId="{173B8709-9384-4F64-BF5C-7F60391F7651}" dt="2022-06-17T21:20:53.061" v="639" actId="1076"/>
          <ac:picMkLst>
            <pc:docMk/>
            <pc:sldMk cId="889414817" sldId="260"/>
            <ac:picMk id="6" creationId="{8B413612-14E5-4165-8B2B-7645D8B08214}"/>
          </ac:picMkLst>
        </pc:picChg>
        <pc:picChg chg="add mod">
          <ac:chgData name="Muerer, Cindy M" userId="f7a8055c-8178-45f6-92fa-eec977e28589" providerId="ADAL" clId="{173B8709-9384-4F64-BF5C-7F60391F7651}" dt="2022-06-17T21:21:53.351" v="663" actId="1076"/>
          <ac:picMkLst>
            <pc:docMk/>
            <pc:sldMk cId="889414817" sldId="260"/>
            <ac:picMk id="8" creationId="{F7C6A1E3-2C9A-42FA-8396-E3351A20F373}"/>
          </ac:picMkLst>
        </pc:picChg>
        <pc:picChg chg="add del mod">
          <ac:chgData name="Muerer, Cindy M" userId="f7a8055c-8178-45f6-92fa-eec977e28589" providerId="ADAL" clId="{173B8709-9384-4F64-BF5C-7F60391F7651}" dt="2022-06-17T20:38:04.807" v="182" actId="478"/>
          <ac:picMkLst>
            <pc:docMk/>
            <pc:sldMk cId="889414817" sldId="260"/>
            <ac:picMk id="10" creationId="{F1574E8B-0C20-4C55-AD03-BEC3C97A9186}"/>
          </ac:picMkLst>
        </pc:picChg>
        <pc:picChg chg="add del mod">
          <ac:chgData name="Muerer, Cindy M" userId="f7a8055c-8178-45f6-92fa-eec977e28589" providerId="ADAL" clId="{173B8709-9384-4F64-BF5C-7F60391F7651}" dt="2022-06-17T20:37:19.147" v="175" actId="478"/>
          <ac:picMkLst>
            <pc:docMk/>
            <pc:sldMk cId="889414817" sldId="260"/>
            <ac:picMk id="12" creationId="{8E0E99CC-713E-4526-BC51-4B91B3E19353}"/>
          </ac:picMkLst>
        </pc:picChg>
        <pc:picChg chg="add del mod">
          <ac:chgData name="Muerer, Cindy M" userId="f7a8055c-8178-45f6-92fa-eec977e28589" providerId="ADAL" clId="{173B8709-9384-4F64-BF5C-7F60391F7651}" dt="2022-06-17T20:38:01.528" v="180" actId="478"/>
          <ac:picMkLst>
            <pc:docMk/>
            <pc:sldMk cId="889414817" sldId="260"/>
            <ac:picMk id="14" creationId="{64710232-C1C0-46F3-8390-7DB320A70D0F}"/>
          </ac:picMkLst>
        </pc:picChg>
        <pc:picChg chg="add mod">
          <ac:chgData name="Muerer, Cindy M" userId="f7a8055c-8178-45f6-92fa-eec977e28589" providerId="ADAL" clId="{173B8709-9384-4F64-BF5C-7F60391F7651}" dt="2022-06-17T21:21:55.001" v="664" actId="1076"/>
          <ac:picMkLst>
            <pc:docMk/>
            <pc:sldMk cId="889414817" sldId="260"/>
            <ac:picMk id="16" creationId="{64454E36-5EF4-4C10-8136-15095829B57A}"/>
          </ac:picMkLst>
        </pc:picChg>
      </pc:sldChg>
      <pc:sldChg chg="modSp add">
        <pc:chgData name="Muerer, Cindy M" userId="f7a8055c-8178-45f6-92fa-eec977e28589" providerId="ADAL" clId="{173B8709-9384-4F64-BF5C-7F60391F7651}" dt="2022-06-17T20:57:04.211" v="226" actId="5793"/>
        <pc:sldMkLst>
          <pc:docMk/>
          <pc:sldMk cId="3720775607" sldId="261"/>
        </pc:sldMkLst>
        <pc:spChg chg="mod">
          <ac:chgData name="Muerer, Cindy M" userId="f7a8055c-8178-45f6-92fa-eec977e28589" providerId="ADAL" clId="{173B8709-9384-4F64-BF5C-7F60391F7651}" dt="2022-06-17T19:56:42.319" v="129" actId="20577"/>
          <ac:spMkLst>
            <pc:docMk/>
            <pc:sldMk cId="3720775607" sldId="261"/>
            <ac:spMk id="2" creationId="{B17E3497-5348-47C9-A4B9-A7A1239776F3}"/>
          </ac:spMkLst>
        </pc:spChg>
        <pc:spChg chg="mod">
          <ac:chgData name="Muerer, Cindy M" userId="f7a8055c-8178-45f6-92fa-eec977e28589" providerId="ADAL" clId="{173B8709-9384-4F64-BF5C-7F60391F7651}" dt="2022-06-17T20:57:04.211" v="226" actId="5793"/>
          <ac:spMkLst>
            <pc:docMk/>
            <pc:sldMk cId="3720775607" sldId="261"/>
            <ac:spMk id="3" creationId="{2467C7E6-C3B3-4F9A-9372-7BF7D4F23320}"/>
          </ac:spMkLst>
        </pc:spChg>
      </pc:sldChg>
      <pc:sldChg chg="addSp modSp add">
        <pc:chgData name="Muerer, Cindy M" userId="f7a8055c-8178-45f6-92fa-eec977e28589" providerId="ADAL" clId="{173B8709-9384-4F64-BF5C-7F60391F7651}" dt="2022-06-17T20:59:28.164" v="249" actId="20577"/>
        <pc:sldMkLst>
          <pc:docMk/>
          <pc:sldMk cId="2620086178" sldId="262"/>
        </pc:sldMkLst>
        <pc:spChg chg="mod">
          <ac:chgData name="Muerer, Cindy M" userId="f7a8055c-8178-45f6-92fa-eec977e28589" providerId="ADAL" clId="{173B8709-9384-4F64-BF5C-7F60391F7651}" dt="2022-06-17T19:57:15.979" v="153" actId="20577"/>
          <ac:spMkLst>
            <pc:docMk/>
            <pc:sldMk cId="2620086178" sldId="262"/>
            <ac:spMk id="2" creationId="{8B1BD484-E134-479E-8860-708B40625F40}"/>
          </ac:spMkLst>
        </pc:spChg>
        <pc:spChg chg="mod">
          <ac:chgData name="Muerer, Cindy M" userId="f7a8055c-8178-45f6-92fa-eec977e28589" providerId="ADAL" clId="{173B8709-9384-4F64-BF5C-7F60391F7651}" dt="2022-06-17T20:59:28.164" v="249" actId="20577"/>
          <ac:spMkLst>
            <pc:docMk/>
            <pc:sldMk cId="2620086178" sldId="262"/>
            <ac:spMk id="3" creationId="{0C4576E0-254D-47D9-AFAC-F8FFC4039E1E}"/>
          </ac:spMkLst>
        </pc:spChg>
        <pc:picChg chg="add mod">
          <ac:chgData name="Muerer, Cindy M" userId="f7a8055c-8178-45f6-92fa-eec977e28589" providerId="ADAL" clId="{173B8709-9384-4F64-BF5C-7F60391F7651}" dt="2022-06-17T20:58:04.784" v="241" actId="1076"/>
          <ac:picMkLst>
            <pc:docMk/>
            <pc:sldMk cId="2620086178" sldId="262"/>
            <ac:picMk id="6" creationId="{0B3F6AA4-326E-46B7-878E-715991DBED98}"/>
          </ac:picMkLst>
        </pc:picChg>
        <pc:picChg chg="add mod">
          <ac:chgData name="Muerer, Cindy M" userId="f7a8055c-8178-45f6-92fa-eec977e28589" providerId="ADAL" clId="{173B8709-9384-4F64-BF5C-7F60391F7651}" dt="2022-06-17T20:58:27.964" v="245" actId="1076"/>
          <ac:picMkLst>
            <pc:docMk/>
            <pc:sldMk cId="2620086178" sldId="262"/>
            <ac:picMk id="8" creationId="{1FF093C6-3490-4F73-B4BA-355805942704}"/>
          </ac:picMkLst>
        </pc:picChg>
      </pc:sldChg>
      <pc:sldChg chg="addSp delSp modSp add ord">
        <pc:chgData name="Muerer, Cindy M" userId="f7a8055c-8178-45f6-92fa-eec977e28589" providerId="ADAL" clId="{173B8709-9384-4F64-BF5C-7F60391F7651}" dt="2022-06-17T21:04:46.841" v="375" actId="27636"/>
        <pc:sldMkLst>
          <pc:docMk/>
          <pc:sldMk cId="2018799651" sldId="263"/>
        </pc:sldMkLst>
        <pc:spChg chg="mod">
          <ac:chgData name="Muerer, Cindy M" userId="f7a8055c-8178-45f6-92fa-eec977e28589" providerId="ADAL" clId="{173B8709-9384-4F64-BF5C-7F60391F7651}" dt="2022-06-17T20:38:41.248" v="203" actId="20577"/>
          <ac:spMkLst>
            <pc:docMk/>
            <pc:sldMk cId="2018799651" sldId="263"/>
            <ac:spMk id="2" creationId="{1D4D5BC2-691E-4D6E-9601-202612951053}"/>
          </ac:spMkLst>
        </pc:spChg>
        <pc:spChg chg="mod">
          <ac:chgData name="Muerer, Cindy M" userId="f7a8055c-8178-45f6-92fa-eec977e28589" providerId="ADAL" clId="{173B8709-9384-4F64-BF5C-7F60391F7651}" dt="2022-06-17T21:04:46.841" v="375" actId="27636"/>
          <ac:spMkLst>
            <pc:docMk/>
            <pc:sldMk cId="2018799651" sldId="263"/>
            <ac:spMk id="3" creationId="{7B6295D4-29DD-48DB-8540-6B66E2AB7797}"/>
          </ac:spMkLst>
        </pc:spChg>
        <pc:picChg chg="add del mod">
          <ac:chgData name="Muerer, Cindy M" userId="f7a8055c-8178-45f6-92fa-eec977e28589" providerId="ADAL" clId="{173B8709-9384-4F64-BF5C-7F60391F7651}" dt="2022-06-17T21:04:33.397" v="370"/>
          <ac:picMkLst>
            <pc:docMk/>
            <pc:sldMk cId="2018799651" sldId="263"/>
            <ac:picMk id="6" creationId="{AC5F6AC1-DDC2-4BBB-A4AB-9EF0B1C27413}"/>
          </ac:picMkLst>
        </pc:picChg>
        <pc:picChg chg="add del mod">
          <ac:chgData name="Muerer, Cindy M" userId="f7a8055c-8178-45f6-92fa-eec977e28589" providerId="ADAL" clId="{173B8709-9384-4F64-BF5C-7F60391F7651}" dt="2022-06-17T21:04:19.835" v="366"/>
          <ac:picMkLst>
            <pc:docMk/>
            <pc:sldMk cId="2018799651" sldId="263"/>
            <ac:picMk id="8" creationId="{5147BEC2-A35E-4B81-9B79-3A37B5837698}"/>
          </ac:picMkLst>
        </pc:picChg>
      </pc:sldChg>
      <pc:sldChg chg="addSp modSp add ord">
        <pc:chgData name="Muerer, Cindy M" userId="f7a8055c-8178-45f6-92fa-eec977e28589" providerId="ADAL" clId="{173B8709-9384-4F64-BF5C-7F60391F7651}" dt="2022-06-17T21:01:54.187" v="313" actId="1076"/>
        <pc:sldMkLst>
          <pc:docMk/>
          <pc:sldMk cId="84740622" sldId="264"/>
        </pc:sldMkLst>
        <pc:spChg chg="mod">
          <ac:chgData name="Muerer, Cindy M" userId="f7a8055c-8178-45f6-92fa-eec977e28589" providerId="ADAL" clId="{173B8709-9384-4F64-BF5C-7F60391F7651}" dt="2022-06-17T21:01:06.035" v="299" actId="20577"/>
          <ac:spMkLst>
            <pc:docMk/>
            <pc:sldMk cId="84740622" sldId="264"/>
            <ac:spMk id="2" creationId="{C7946A43-C63C-45EE-9965-87659038BC3B}"/>
          </ac:spMkLst>
        </pc:spChg>
        <pc:spChg chg="mod">
          <ac:chgData name="Muerer, Cindy M" userId="f7a8055c-8178-45f6-92fa-eec977e28589" providerId="ADAL" clId="{173B8709-9384-4F64-BF5C-7F60391F7651}" dt="2022-06-17T21:01:50.309" v="312" actId="20577"/>
          <ac:spMkLst>
            <pc:docMk/>
            <pc:sldMk cId="84740622" sldId="264"/>
            <ac:spMk id="3" creationId="{AB4B1B04-529E-4528-9A0B-2A97CEF00083}"/>
          </ac:spMkLst>
        </pc:spChg>
        <pc:picChg chg="add mod">
          <ac:chgData name="Muerer, Cindy M" userId="f7a8055c-8178-45f6-92fa-eec977e28589" providerId="ADAL" clId="{173B8709-9384-4F64-BF5C-7F60391F7651}" dt="2022-06-17T21:01:54.187" v="313" actId="1076"/>
          <ac:picMkLst>
            <pc:docMk/>
            <pc:sldMk cId="84740622" sldId="264"/>
            <ac:picMk id="5" creationId="{5D609984-1FA8-417E-A326-DE67F20FC933}"/>
          </ac:picMkLst>
        </pc:picChg>
      </pc:sldChg>
      <pc:sldChg chg="addSp modSp add">
        <pc:chgData name="Muerer, Cindy M" userId="f7a8055c-8178-45f6-92fa-eec977e28589" providerId="ADAL" clId="{173B8709-9384-4F64-BF5C-7F60391F7651}" dt="2022-06-17T21:13:06.669" v="490" actId="20577"/>
        <pc:sldMkLst>
          <pc:docMk/>
          <pc:sldMk cId="3926566839" sldId="265"/>
        </pc:sldMkLst>
        <pc:spChg chg="mod">
          <ac:chgData name="Muerer, Cindy M" userId="f7a8055c-8178-45f6-92fa-eec977e28589" providerId="ADAL" clId="{173B8709-9384-4F64-BF5C-7F60391F7651}" dt="2022-06-17T21:05:42.116" v="412" actId="20577"/>
          <ac:spMkLst>
            <pc:docMk/>
            <pc:sldMk cId="3926566839" sldId="265"/>
            <ac:spMk id="2" creationId="{FC56667E-D155-4E33-B694-E70DCA73CC3A}"/>
          </ac:spMkLst>
        </pc:spChg>
        <pc:spChg chg="mod">
          <ac:chgData name="Muerer, Cindy M" userId="f7a8055c-8178-45f6-92fa-eec977e28589" providerId="ADAL" clId="{173B8709-9384-4F64-BF5C-7F60391F7651}" dt="2022-06-17T21:13:06.669" v="490" actId="20577"/>
          <ac:spMkLst>
            <pc:docMk/>
            <pc:sldMk cId="3926566839" sldId="265"/>
            <ac:spMk id="3" creationId="{44D43D76-5BC8-4285-B7F9-CC66B7BC8A66}"/>
          </ac:spMkLst>
        </pc:spChg>
        <pc:picChg chg="add mod">
          <ac:chgData name="Muerer, Cindy M" userId="f7a8055c-8178-45f6-92fa-eec977e28589" providerId="ADAL" clId="{173B8709-9384-4F64-BF5C-7F60391F7651}" dt="2022-06-17T21:12:10.426" v="480" actId="1076"/>
          <ac:picMkLst>
            <pc:docMk/>
            <pc:sldMk cId="3926566839" sldId="265"/>
            <ac:picMk id="6" creationId="{7B76F432-72FE-41E6-8EC1-F4634E9F8A39}"/>
          </ac:picMkLst>
        </pc:picChg>
        <pc:picChg chg="add mod modCrop">
          <ac:chgData name="Muerer, Cindy M" userId="f7a8055c-8178-45f6-92fa-eec977e28589" providerId="ADAL" clId="{173B8709-9384-4F64-BF5C-7F60391F7651}" dt="2022-06-17T21:13:00.913" v="489" actId="1076"/>
          <ac:picMkLst>
            <pc:docMk/>
            <pc:sldMk cId="3926566839" sldId="265"/>
            <ac:picMk id="8" creationId="{DCB31710-B645-4A7B-BEB8-D925B4F44B9F}"/>
          </ac:picMkLst>
        </pc:picChg>
      </pc:sldChg>
      <pc:sldChg chg="addSp modSp add ord">
        <pc:chgData name="Muerer, Cindy M" userId="f7a8055c-8178-45f6-92fa-eec977e28589" providerId="ADAL" clId="{173B8709-9384-4F64-BF5C-7F60391F7651}" dt="2022-06-17T21:05:30.848" v="382" actId="27636"/>
        <pc:sldMkLst>
          <pc:docMk/>
          <pc:sldMk cId="2820778022" sldId="266"/>
        </pc:sldMkLst>
        <pc:spChg chg="mod">
          <ac:chgData name="Muerer, Cindy M" userId="f7a8055c-8178-45f6-92fa-eec977e28589" providerId="ADAL" clId="{173B8709-9384-4F64-BF5C-7F60391F7651}" dt="2022-06-17T21:03:31.283" v="359" actId="20577"/>
          <ac:spMkLst>
            <pc:docMk/>
            <pc:sldMk cId="2820778022" sldId="266"/>
            <ac:spMk id="2" creationId="{EC6914D7-F3B0-4FE6-90E0-E1E8D2DC7EA9}"/>
          </ac:spMkLst>
        </pc:spChg>
        <pc:spChg chg="mod">
          <ac:chgData name="Muerer, Cindy M" userId="f7a8055c-8178-45f6-92fa-eec977e28589" providerId="ADAL" clId="{173B8709-9384-4F64-BF5C-7F60391F7651}" dt="2022-06-17T21:05:30.848" v="382" actId="27636"/>
          <ac:spMkLst>
            <pc:docMk/>
            <pc:sldMk cId="2820778022" sldId="266"/>
            <ac:spMk id="3" creationId="{C071856F-49D5-4086-B9C8-AD6F06F322AB}"/>
          </ac:spMkLst>
        </pc:spChg>
        <pc:picChg chg="add mod">
          <ac:chgData name="Muerer, Cindy M" userId="f7a8055c-8178-45f6-92fa-eec977e28589" providerId="ADAL" clId="{173B8709-9384-4F64-BF5C-7F60391F7651}" dt="2022-06-17T21:04:42.273" v="373" actId="1076"/>
          <ac:picMkLst>
            <pc:docMk/>
            <pc:sldMk cId="2820778022" sldId="266"/>
            <ac:picMk id="5" creationId="{5E2D675D-5B0E-43BA-83DB-1ED11CAA6F14}"/>
          </ac:picMkLst>
        </pc:picChg>
        <pc:picChg chg="add">
          <ac:chgData name="Muerer, Cindy M" userId="f7a8055c-8178-45f6-92fa-eec977e28589" providerId="ADAL" clId="{173B8709-9384-4F64-BF5C-7F60391F7651}" dt="2022-06-17T21:04:37.710" v="371"/>
          <ac:picMkLst>
            <pc:docMk/>
            <pc:sldMk cId="2820778022" sldId="266"/>
            <ac:picMk id="6" creationId="{A18DFFAA-6E82-495A-8E1C-E59373EBD610}"/>
          </ac:picMkLst>
        </pc:picChg>
      </pc:sldChg>
      <pc:sldChg chg="addSp delSp modSp add">
        <pc:chgData name="Muerer, Cindy M" userId="f7a8055c-8178-45f6-92fa-eec977e28589" providerId="ADAL" clId="{173B8709-9384-4F64-BF5C-7F60391F7651}" dt="2022-06-17T21:18:08.187" v="548" actId="1076"/>
        <pc:sldMkLst>
          <pc:docMk/>
          <pc:sldMk cId="2937241583" sldId="267"/>
        </pc:sldMkLst>
        <pc:spChg chg="mod">
          <ac:chgData name="Muerer, Cindy M" userId="f7a8055c-8178-45f6-92fa-eec977e28589" providerId="ADAL" clId="{173B8709-9384-4F64-BF5C-7F60391F7651}" dt="2022-06-17T21:13:45.453" v="518" actId="20577"/>
          <ac:spMkLst>
            <pc:docMk/>
            <pc:sldMk cId="2937241583" sldId="267"/>
            <ac:spMk id="2" creationId="{191D5773-DDDA-45C6-AD34-32E8B4B8C51E}"/>
          </ac:spMkLst>
        </pc:spChg>
        <pc:spChg chg="mod">
          <ac:chgData name="Muerer, Cindy M" userId="f7a8055c-8178-45f6-92fa-eec977e28589" providerId="ADAL" clId="{173B8709-9384-4F64-BF5C-7F60391F7651}" dt="2022-06-17T21:17:17.242" v="543" actId="1076"/>
          <ac:spMkLst>
            <pc:docMk/>
            <pc:sldMk cId="2937241583" sldId="267"/>
            <ac:spMk id="3" creationId="{E0F59BCB-8CB8-4E0C-A4A1-CF093C13507C}"/>
          </ac:spMkLst>
        </pc:spChg>
        <pc:spChg chg="add del">
          <ac:chgData name="Muerer, Cindy M" userId="f7a8055c-8178-45f6-92fa-eec977e28589" providerId="ADAL" clId="{173B8709-9384-4F64-BF5C-7F60391F7651}" dt="2022-06-17T21:16:28.996" v="533"/>
          <ac:spMkLst>
            <pc:docMk/>
            <pc:sldMk cId="2937241583" sldId="267"/>
            <ac:spMk id="5" creationId="{550E33BF-4FC0-4F1D-A19B-CA308740CD77}"/>
          </ac:spMkLst>
        </pc:spChg>
        <pc:spChg chg="add del">
          <ac:chgData name="Muerer, Cindy M" userId="f7a8055c-8178-45f6-92fa-eec977e28589" providerId="ADAL" clId="{173B8709-9384-4F64-BF5C-7F60391F7651}" dt="2022-06-17T21:16:28.996" v="533"/>
          <ac:spMkLst>
            <pc:docMk/>
            <pc:sldMk cId="2937241583" sldId="267"/>
            <ac:spMk id="6" creationId="{32EF60E4-5AE7-465E-909A-A510E642740E}"/>
          </ac:spMkLst>
        </pc:spChg>
        <pc:picChg chg="add mod">
          <ac:chgData name="Muerer, Cindy M" userId="f7a8055c-8178-45f6-92fa-eec977e28589" providerId="ADAL" clId="{173B8709-9384-4F64-BF5C-7F60391F7651}" dt="2022-06-17T21:18:08.187" v="548" actId="1076"/>
          <ac:picMkLst>
            <pc:docMk/>
            <pc:sldMk cId="2937241583" sldId="267"/>
            <ac:picMk id="8" creationId="{11C1C746-B17E-4C86-8377-7AB985A408A5}"/>
          </ac:picMkLst>
        </pc:picChg>
        <pc:picChg chg="add del">
          <ac:chgData name="Muerer, Cindy M" userId="f7a8055c-8178-45f6-92fa-eec977e28589" providerId="ADAL" clId="{173B8709-9384-4F64-BF5C-7F60391F7651}" dt="2022-06-17T21:16:28.996" v="533"/>
          <ac:picMkLst>
            <pc:docMk/>
            <pc:sldMk cId="2937241583" sldId="267"/>
            <ac:picMk id="1025" creationId="{B7A75AA4-62F2-4CED-B05E-DB90DA4712C5}"/>
          </ac:picMkLst>
        </pc:picChg>
      </pc:sldChg>
      <pc:sldChg chg="modSp add">
        <pc:chgData name="Muerer, Cindy M" userId="f7a8055c-8178-45f6-92fa-eec977e28589" providerId="ADAL" clId="{173B8709-9384-4F64-BF5C-7F60391F7651}" dt="2022-06-17T21:18:46.660" v="588" actId="27636"/>
        <pc:sldMkLst>
          <pc:docMk/>
          <pc:sldMk cId="1397889883" sldId="268"/>
        </pc:sldMkLst>
        <pc:spChg chg="mod">
          <ac:chgData name="Muerer, Cindy M" userId="f7a8055c-8178-45f6-92fa-eec977e28589" providerId="ADAL" clId="{173B8709-9384-4F64-BF5C-7F60391F7651}" dt="2022-06-17T21:18:36.342" v="586" actId="20577"/>
          <ac:spMkLst>
            <pc:docMk/>
            <pc:sldMk cId="1397889883" sldId="268"/>
            <ac:spMk id="2" creationId="{83DF1E05-A7F8-47FE-A103-C54699415888}"/>
          </ac:spMkLst>
        </pc:spChg>
        <pc:spChg chg="mod">
          <ac:chgData name="Muerer, Cindy M" userId="f7a8055c-8178-45f6-92fa-eec977e28589" providerId="ADAL" clId="{173B8709-9384-4F64-BF5C-7F60391F7651}" dt="2022-06-17T21:18:46.660" v="588" actId="27636"/>
          <ac:spMkLst>
            <pc:docMk/>
            <pc:sldMk cId="1397889883" sldId="268"/>
            <ac:spMk id="3" creationId="{D1B798B1-EDB3-4884-8DD2-4FB4474D6B3C}"/>
          </ac:spMkLst>
        </pc:spChg>
      </pc:sldChg>
      <pc:sldChg chg="addSp modSp add">
        <pc:chgData name="Muerer, Cindy M" userId="f7a8055c-8178-45f6-92fa-eec977e28589" providerId="ADAL" clId="{173B8709-9384-4F64-BF5C-7F60391F7651}" dt="2022-06-17T21:22:12.589" v="667" actId="1076"/>
        <pc:sldMkLst>
          <pc:docMk/>
          <pc:sldMk cId="96851992" sldId="269"/>
        </pc:sldMkLst>
        <pc:spChg chg="mod">
          <ac:chgData name="Muerer, Cindy M" userId="f7a8055c-8178-45f6-92fa-eec977e28589" providerId="ADAL" clId="{173B8709-9384-4F64-BF5C-7F60391F7651}" dt="2022-06-17T21:19:04.349" v="606" actId="20577"/>
          <ac:spMkLst>
            <pc:docMk/>
            <pc:sldMk cId="96851992" sldId="269"/>
            <ac:spMk id="2" creationId="{FE9AFE5D-704B-4505-BAAF-C9489D6C1712}"/>
          </ac:spMkLst>
        </pc:spChg>
        <pc:spChg chg="mod">
          <ac:chgData name="Muerer, Cindy M" userId="f7a8055c-8178-45f6-92fa-eec977e28589" providerId="ADAL" clId="{173B8709-9384-4F64-BF5C-7F60391F7651}" dt="2022-06-17T21:20:17.809" v="635" actId="27636"/>
          <ac:spMkLst>
            <pc:docMk/>
            <pc:sldMk cId="96851992" sldId="269"/>
            <ac:spMk id="3" creationId="{7BFA5192-6E3D-4268-A86E-879B6023C6DD}"/>
          </ac:spMkLst>
        </pc:spChg>
        <pc:picChg chg="add mod">
          <ac:chgData name="Muerer, Cindy M" userId="f7a8055c-8178-45f6-92fa-eec977e28589" providerId="ADAL" clId="{173B8709-9384-4F64-BF5C-7F60391F7651}" dt="2022-06-17T21:22:03.091" v="665" actId="1076"/>
          <ac:picMkLst>
            <pc:docMk/>
            <pc:sldMk cId="96851992" sldId="269"/>
            <ac:picMk id="6" creationId="{84C4229E-7F76-41D5-9BBB-37DD04BE53C5}"/>
          </ac:picMkLst>
        </pc:picChg>
        <pc:picChg chg="add mod">
          <ac:chgData name="Muerer, Cindy M" userId="f7a8055c-8178-45f6-92fa-eec977e28589" providerId="ADAL" clId="{173B8709-9384-4F64-BF5C-7F60391F7651}" dt="2022-06-17T21:22:12.589" v="667" actId="1076"/>
          <ac:picMkLst>
            <pc:docMk/>
            <pc:sldMk cId="96851992" sldId="269"/>
            <ac:picMk id="8" creationId="{A92D9174-193E-4F75-B344-E95F5EB02334}"/>
          </ac:picMkLst>
        </pc:picChg>
      </pc:sldChg>
      <pc:sldChg chg="addSp modSp add">
        <pc:chgData name="Muerer, Cindy M" userId="f7a8055c-8178-45f6-92fa-eec977e28589" providerId="ADAL" clId="{173B8709-9384-4F64-BF5C-7F60391F7651}" dt="2022-06-17T21:25:24.048" v="721" actId="1076"/>
        <pc:sldMkLst>
          <pc:docMk/>
          <pc:sldMk cId="2665845525" sldId="270"/>
        </pc:sldMkLst>
        <pc:spChg chg="mod">
          <ac:chgData name="Muerer, Cindy M" userId="f7a8055c-8178-45f6-92fa-eec977e28589" providerId="ADAL" clId="{173B8709-9384-4F64-BF5C-7F60391F7651}" dt="2022-06-17T21:22:31.429" v="683" actId="20577"/>
          <ac:spMkLst>
            <pc:docMk/>
            <pc:sldMk cId="2665845525" sldId="270"/>
            <ac:spMk id="2" creationId="{351D8A3E-9929-4DB1-B894-CCB912937EAF}"/>
          </ac:spMkLst>
        </pc:spChg>
        <pc:spChg chg="mod">
          <ac:chgData name="Muerer, Cindy M" userId="f7a8055c-8178-45f6-92fa-eec977e28589" providerId="ADAL" clId="{173B8709-9384-4F64-BF5C-7F60391F7651}" dt="2022-06-17T21:25:06.662" v="716" actId="14100"/>
          <ac:spMkLst>
            <pc:docMk/>
            <pc:sldMk cId="2665845525" sldId="270"/>
            <ac:spMk id="3" creationId="{5B42EFEA-92F7-4101-B874-632D3FD9CBFB}"/>
          </ac:spMkLst>
        </pc:spChg>
        <pc:picChg chg="add mod modCrop">
          <ac:chgData name="Muerer, Cindy M" userId="f7a8055c-8178-45f6-92fa-eec977e28589" providerId="ADAL" clId="{173B8709-9384-4F64-BF5C-7F60391F7651}" dt="2022-06-17T21:25:02.466" v="715" actId="1076"/>
          <ac:picMkLst>
            <pc:docMk/>
            <pc:sldMk cId="2665845525" sldId="270"/>
            <ac:picMk id="6" creationId="{463FEC66-3C23-4081-A0FE-8A395B5A8A37}"/>
          </ac:picMkLst>
        </pc:picChg>
        <pc:picChg chg="add mod">
          <ac:chgData name="Muerer, Cindy M" userId="f7a8055c-8178-45f6-92fa-eec977e28589" providerId="ADAL" clId="{173B8709-9384-4F64-BF5C-7F60391F7651}" dt="2022-06-17T21:25:24.048" v="721" actId="1076"/>
          <ac:picMkLst>
            <pc:docMk/>
            <pc:sldMk cId="2665845525" sldId="270"/>
            <ac:picMk id="8" creationId="{2BD1FD55-BE8B-4D4E-B2F8-7FEF4F87417D}"/>
          </ac:picMkLst>
        </pc:picChg>
      </pc:sldChg>
      <pc:sldChg chg="addSp modSp add">
        <pc:chgData name="Muerer, Cindy M" userId="f7a8055c-8178-45f6-92fa-eec977e28589" providerId="ADAL" clId="{173B8709-9384-4F64-BF5C-7F60391F7651}" dt="2022-06-17T21:28:10.386" v="791" actId="1076"/>
        <pc:sldMkLst>
          <pc:docMk/>
          <pc:sldMk cId="4005649553" sldId="271"/>
        </pc:sldMkLst>
        <pc:spChg chg="mod">
          <ac:chgData name="Muerer, Cindy M" userId="f7a8055c-8178-45f6-92fa-eec977e28589" providerId="ADAL" clId="{173B8709-9384-4F64-BF5C-7F60391F7651}" dt="2022-06-17T21:25:37.526" v="737" actId="20577"/>
          <ac:spMkLst>
            <pc:docMk/>
            <pc:sldMk cId="4005649553" sldId="271"/>
            <ac:spMk id="2" creationId="{680508B5-84D1-4D1D-9BEC-DFCF460D9F07}"/>
          </ac:spMkLst>
        </pc:spChg>
        <pc:spChg chg="mod">
          <ac:chgData name="Muerer, Cindy M" userId="f7a8055c-8178-45f6-92fa-eec977e28589" providerId="ADAL" clId="{173B8709-9384-4F64-BF5C-7F60391F7651}" dt="2022-06-17T21:26:56.089" v="777" actId="27636"/>
          <ac:spMkLst>
            <pc:docMk/>
            <pc:sldMk cId="4005649553" sldId="271"/>
            <ac:spMk id="3" creationId="{CF9420E2-5A9D-45A7-9E80-E54FC92ECED8}"/>
          </ac:spMkLst>
        </pc:spChg>
        <pc:picChg chg="add mod modCrop">
          <ac:chgData name="Muerer, Cindy M" userId="f7a8055c-8178-45f6-92fa-eec977e28589" providerId="ADAL" clId="{173B8709-9384-4F64-BF5C-7F60391F7651}" dt="2022-06-17T21:28:08.937" v="790" actId="14100"/>
          <ac:picMkLst>
            <pc:docMk/>
            <pc:sldMk cId="4005649553" sldId="271"/>
            <ac:picMk id="6" creationId="{C6EC49C5-9C16-4F76-AEA6-18CDE7A171E1}"/>
          </ac:picMkLst>
        </pc:picChg>
        <pc:picChg chg="add mod">
          <ac:chgData name="Muerer, Cindy M" userId="f7a8055c-8178-45f6-92fa-eec977e28589" providerId="ADAL" clId="{173B8709-9384-4F64-BF5C-7F60391F7651}" dt="2022-06-17T21:28:10.386" v="791" actId="1076"/>
          <ac:picMkLst>
            <pc:docMk/>
            <pc:sldMk cId="4005649553" sldId="271"/>
            <ac:picMk id="8" creationId="{B9FADF5C-0FF6-4494-933D-AA896EEB99D1}"/>
          </ac:picMkLst>
        </pc:picChg>
      </pc:sldChg>
      <pc:sldChg chg="modSp add">
        <pc:chgData name="Muerer, Cindy M" userId="f7a8055c-8178-45f6-92fa-eec977e28589" providerId="ADAL" clId="{173B8709-9384-4F64-BF5C-7F60391F7651}" dt="2022-06-17T21:29:09.398" v="819" actId="20577"/>
        <pc:sldMkLst>
          <pc:docMk/>
          <pc:sldMk cId="853795860" sldId="272"/>
        </pc:sldMkLst>
        <pc:spChg chg="mod">
          <ac:chgData name="Muerer, Cindy M" userId="f7a8055c-8178-45f6-92fa-eec977e28589" providerId="ADAL" clId="{173B8709-9384-4F64-BF5C-7F60391F7651}" dt="2022-06-17T21:29:09.398" v="819" actId="20577"/>
          <ac:spMkLst>
            <pc:docMk/>
            <pc:sldMk cId="853795860" sldId="272"/>
            <ac:spMk id="2" creationId="{04CE5846-418B-449E-8081-EDD1ED368D8B}"/>
          </ac:spMkLst>
        </pc:spChg>
      </pc:sldChg>
      <pc:sldChg chg="add del">
        <pc:chgData name="Muerer, Cindy M" userId="f7a8055c-8178-45f6-92fa-eec977e28589" providerId="ADAL" clId="{173B8709-9384-4F64-BF5C-7F60391F7651}" dt="2022-06-17T21:29:18.032" v="821"/>
        <pc:sldMkLst>
          <pc:docMk/>
          <pc:sldMk cId="2772548309" sldId="273"/>
        </pc:sldMkLst>
      </pc:sldChg>
      <pc:sldChg chg="modSp add">
        <pc:chgData name="Muerer, Cindy M" userId="f7a8055c-8178-45f6-92fa-eec977e28589" providerId="ADAL" clId="{173B8709-9384-4F64-BF5C-7F60391F7651}" dt="2022-06-17T21:29:25.774" v="843" actId="20577"/>
        <pc:sldMkLst>
          <pc:docMk/>
          <pc:sldMk cId="4084216367" sldId="273"/>
        </pc:sldMkLst>
        <pc:spChg chg="mod">
          <ac:chgData name="Muerer, Cindy M" userId="f7a8055c-8178-45f6-92fa-eec977e28589" providerId="ADAL" clId="{173B8709-9384-4F64-BF5C-7F60391F7651}" dt="2022-06-17T21:29:25.774" v="843" actId="20577"/>
          <ac:spMkLst>
            <pc:docMk/>
            <pc:sldMk cId="4084216367" sldId="273"/>
            <ac:spMk id="2" creationId="{DC56DE55-60FE-4C9C-A621-A77C26C95474}"/>
          </ac:spMkLst>
        </pc:spChg>
      </pc:sldChg>
      <pc:sldChg chg="modSp add">
        <pc:chgData name="Muerer, Cindy M" userId="f7a8055c-8178-45f6-92fa-eec977e28589" providerId="ADAL" clId="{173B8709-9384-4F64-BF5C-7F60391F7651}" dt="2022-06-17T21:29:35.455" v="861" actId="20577"/>
        <pc:sldMkLst>
          <pc:docMk/>
          <pc:sldMk cId="2041566371" sldId="274"/>
        </pc:sldMkLst>
        <pc:spChg chg="mod">
          <ac:chgData name="Muerer, Cindy M" userId="f7a8055c-8178-45f6-92fa-eec977e28589" providerId="ADAL" clId="{173B8709-9384-4F64-BF5C-7F60391F7651}" dt="2022-06-17T21:29:35.455" v="861" actId="20577"/>
          <ac:spMkLst>
            <pc:docMk/>
            <pc:sldMk cId="2041566371" sldId="274"/>
            <ac:spMk id="2" creationId="{A8704FEE-7730-4483-A050-BD23C308BFC0}"/>
          </ac:spMkLst>
        </pc:spChg>
      </pc:sldChg>
      <pc:sldChg chg="modSp add">
        <pc:chgData name="Muerer, Cindy M" userId="f7a8055c-8178-45f6-92fa-eec977e28589" providerId="ADAL" clId="{173B8709-9384-4F64-BF5C-7F60391F7651}" dt="2022-06-17T21:29:51.015" v="877" actId="20577"/>
        <pc:sldMkLst>
          <pc:docMk/>
          <pc:sldMk cId="1030984843" sldId="275"/>
        </pc:sldMkLst>
        <pc:spChg chg="mod">
          <ac:chgData name="Muerer, Cindy M" userId="f7a8055c-8178-45f6-92fa-eec977e28589" providerId="ADAL" clId="{173B8709-9384-4F64-BF5C-7F60391F7651}" dt="2022-06-17T21:29:51.015" v="877" actId="20577"/>
          <ac:spMkLst>
            <pc:docMk/>
            <pc:sldMk cId="1030984843" sldId="275"/>
            <ac:spMk id="2" creationId="{FCBEFB99-5A83-49FD-A1AC-6D22366F3D10}"/>
          </ac:spMkLst>
        </pc:spChg>
      </pc:sldChg>
      <pc:sldChg chg="modSp add">
        <pc:chgData name="Muerer, Cindy M" userId="f7a8055c-8178-45f6-92fa-eec977e28589" providerId="ADAL" clId="{173B8709-9384-4F64-BF5C-7F60391F7651}" dt="2022-06-17T21:30:04.727" v="900" actId="20577"/>
        <pc:sldMkLst>
          <pc:docMk/>
          <pc:sldMk cId="316360759" sldId="276"/>
        </pc:sldMkLst>
        <pc:spChg chg="mod">
          <ac:chgData name="Muerer, Cindy M" userId="f7a8055c-8178-45f6-92fa-eec977e28589" providerId="ADAL" clId="{173B8709-9384-4F64-BF5C-7F60391F7651}" dt="2022-06-17T21:30:04.727" v="900" actId="20577"/>
          <ac:spMkLst>
            <pc:docMk/>
            <pc:sldMk cId="316360759" sldId="276"/>
            <ac:spMk id="2" creationId="{D0305526-1BD1-4503-A4B9-A7EC67516B48}"/>
          </ac:spMkLst>
        </pc:spChg>
      </pc:sldChg>
      <pc:sldChg chg="add del">
        <pc:chgData name="Muerer, Cindy M" userId="f7a8055c-8178-45f6-92fa-eec977e28589" providerId="ADAL" clId="{173B8709-9384-4F64-BF5C-7F60391F7651}" dt="2022-06-17T21:30:24.277" v="902"/>
        <pc:sldMkLst>
          <pc:docMk/>
          <pc:sldMk cId="234651971" sldId="277"/>
        </pc:sldMkLst>
      </pc:sldChg>
      <pc:sldChg chg="modSp add">
        <pc:chgData name="Muerer, Cindy M" userId="f7a8055c-8178-45f6-92fa-eec977e28589" providerId="ADAL" clId="{173B8709-9384-4F64-BF5C-7F60391F7651}" dt="2022-06-17T21:30:54.598" v="957" actId="27636"/>
        <pc:sldMkLst>
          <pc:docMk/>
          <pc:sldMk cId="2440466753" sldId="277"/>
        </pc:sldMkLst>
        <pc:spChg chg="mod">
          <ac:chgData name="Muerer, Cindy M" userId="f7a8055c-8178-45f6-92fa-eec977e28589" providerId="ADAL" clId="{173B8709-9384-4F64-BF5C-7F60391F7651}" dt="2022-06-17T21:30:43.943" v="955" actId="20577"/>
          <ac:spMkLst>
            <pc:docMk/>
            <pc:sldMk cId="2440466753" sldId="277"/>
            <ac:spMk id="2" creationId="{34C3AD6B-4BC3-41C5-92A5-A00597CCF6E7}"/>
          </ac:spMkLst>
        </pc:spChg>
        <pc:spChg chg="mod">
          <ac:chgData name="Muerer, Cindy M" userId="f7a8055c-8178-45f6-92fa-eec977e28589" providerId="ADAL" clId="{173B8709-9384-4F64-BF5C-7F60391F7651}" dt="2022-06-17T21:30:54.598" v="957" actId="27636"/>
          <ac:spMkLst>
            <pc:docMk/>
            <pc:sldMk cId="2440466753" sldId="277"/>
            <ac:spMk id="3" creationId="{6539CC60-0522-4D85-AAA2-BA2352A17B5E}"/>
          </ac:spMkLst>
        </pc:spChg>
      </pc:sldChg>
      <pc:sldChg chg="addSp modSp add">
        <pc:chgData name="Muerer, Cindy M" userId="f7a8055c-8178-45f6-92fa-eec977e28589" providerId="ADAL" clId="{173B8709-9384-4F64-BF5C-7F60391F7651}" dt="2022-06-17T21:34:19.682" v="1034" actId="1076"/>
        <pc:sldMkLst>
          <pc:docMk/>
          <pc:sldMk cId="2806504596" sldId="278"/>
        </pc:sldMkLst>
        <pc:spChg chg="mod">
          <ac:chgData name="Muerer, Cindy M" userId="f7a8055c-8178-45f6-92fa-eec977e28589" providerId="ADAL" clId="{173B8709-9384-4F64-BF5C-7F60391F7651}" dt="2022-06-17T21:31:09.695" v="985" actId="20577"/>
          <ac:spMkLst>
            <pc:docMk/>
            <pc:sldMk cId="2806504596" sldId="278"/>
            <ac:spMk id="2" creationId="{188BE2C1-9E68-4D28-95DA-220E9B860791}"/>
          </ac:spMkLst>
        </pc:spChg>
        <pc:spChg chg="mod">
          <ac:chgData name="Muerer, Cindy M" userId="f7a8055c-8178-45f6-92fa-eec977e28589" providerId="ADAL" clId="{173B8709-9384-4F64-BF5C-7F60391F7651}" dt="2022-06-17T21:33:13.042" v="1022" actId="14100"/>
          <ac:spMkLst>
            <pc:docMk/>
            <pc:sldMk cId="2806504596" sldId="278"/>
            <ac:spMk id="3" creationId="{C075372C-4800-422A-B451-E31CE5A91E27}"/>
          </ac:spMkLst>
        </pc:spChg>
        <pc:picChg chg="add mod">
          <ac:chgData name="Muerer, Cindy M" userId="f7a8055c-8178-45f6-92fa-eec977e28589" providerId="ADAL" clId="{173B8709-9384-4F64-BF5C-7F60391F7651}" dt="2022-06-17T21:34:17.659" v="1033" actId="1076"/>
          <ac:picMkLst>
            <pc:docMk/>
            <pc:sldMk cId="2806504596" sldId="278"/>
            <ac:picMk id="5" creationId="{E10032F4-54FD-4143-BE0A-05D6ED26086C}"/>
          </ac:picMkLst>
        </pc:picChg>
        <pc:picChg chg="add mod">
          <ac:chgData name="Muerer, Cindy M" userId="f7a8055c-8178-45f6-92fa-eec977e28589" providerId="ADAL" clId="{173B8709-9384-4F64-BF5C-7F60391F7651}" dt="2022-06-17T21:34:15.342" v="1032" actId="1076"/>
          <ac:picMkLst>
            <pc:docMk/>
            <pc:sldMk cId="2806504596" sldId="278"/>
            <ac:picMk id="6" creationId="{1995D062-E96A-4F9B-8FBA-50A1F56E623D}"/>
          </ac:picMkLst>
        </pc:picChg>
        <pc:picChg chg="add mod">
          <ac:chgData name="Muerer, Cindy M" userId="f7a8055c-8178-45f6-92fa-eec977e28589" providerId="ADAL" clId="{173B8709-9384-4F64-BF5C-7F60391F7651}" dt="2022-06-17T21:34:19.682" v="1034" actId="1076"/>
          <ac:picMkLst>
            <pc:docMk/>
            <pc:sldMk cId="2806504596" sldId="278"/>
            <ac:picMk id="8" creationId="{C99BF5EF-B848-4E8D-881D-757C029CDCEC}"/>
          </ac:picMkLst>
        </pc:picChg>
      </pc:sldChg>
      <pc:sldChg chg="addSp modSp add">
        <pc:chgData name="Muerer, Cindy M" userId="f7a8055c-8178-45f6-92fa-eec977e28589" providerId="ADAL" clId="{173B8709-9384-4F64-BF5C-7F60391F7651}" dt="2022-06-17T21:35:46.068" v="1060" actId="1076"/>
        <pc:sldMkLst>
          <pc:docMk/>
          <pc:sldMk cId="3157967686" sldId="279"/>
        </pc:sldMkLst>
        <pc:spChg chg="mod">
          <ac:chgData name="Muerer, Cindy M" userId="f7a8055c-8178-45f6-92fa-eec977e28589" providerId="ADAL" clId="{173B8709-9384-4F64-BF5C-7F60391F7651}" dt="2022-06-17T21:34:35.304" v="1044" actId="20577"/>
          <ac:spMkLst>
            <pc:docMk/>
            <pc:sldMk cId="3157967686" sldId="279"/>
            <ac:spMk id="2" creationId="{7CF10E90-62E4-489E-8864-EE9CB81CD101}"/>
          </ac:spMkLst>
        </pc:spChg>
        <pc:spChg chg="mod">
          <ac:chgData name="Muerer, Cindy M" userId="f7a8055c-8178-45f6-92fa-eec977e28589" providerId="ADAL" clId="{173B8709-9384-4F64-BF5C-7F60391F7651}" dt="2022-06-17T21:35:14.197" v="1055" actId="27636"/>
          <ac:spMkLst>
            <pc:docMk/>
            <pc:sldMk cId="3157967686" sldId="279"/>
            <ac:spMk id="3" creationId="{62C8E8C1-AEEF-4F5F-8E89-3C7DCA3250DD}"/>
          </ac:spMkLst>
        </pc:spChg>
        <pc:picChg chg="add mod modCrop">
          <ac:chgData name="Muerer, Cindy M" userId="f7a8055c-8178-45f6-92fa-eec977e28589" providerId="ADAL" clId="{173B8709-9384-4F64-BF5C-7F60391F7651}" dt="2022-06-17T21:35:46.068" v="1060" actId="1076"/>
          <ac:picMkLst>
            <pc:docMk/>
            <pc:sldMk cId="3157967686" sldId="279"/>
            <ac:picMk id="6" creationId="{D507179E-1E74-4B5E-8522-674AEDB82BF1}"/>
          </ac:picMkLst>
        </pc:picChg>
      </pc:sldChg>
      <pc:sldChg chg="modSp add">
        <pc:chgData name="Muerer, Cindy M" userId="f7a8055c-8178-45f6-92fa-eec977e28589" providerId="ADAL" clId="{173B8709-9384-4F64-BF5C-7F60391F7651}" dt="2022-06-17T21:36:22.634" v="1080" actId="20577"/>
        <pc:sldMkLst>
          <pc:docMk/>
          <pc:sldMk cId="86042564" sldId="280"/>
        </pc:sldMkLst>
        <pc:spChg chg="mod">
          <ac:chgData name="Muerer, Cindy M" userId="f7a8055c-8178-45f6-92fa-eec977e28589" providerId="ADAL" clId="{173B8709-9384-4F64-BF5C-7F60391F7651}" dt="2022-06-17T21:36:11.168" v="1077" actId="20577"/>
          <ac:spMkLst>
            <pc:docMk/>
            <pc:sldMk cId="86042564" sldId="280"/>
            <ac:spMk id="2" creationId="{D24E97EC-4927-43A0-AA33-F0518ABB26F9}"/>
          </ac:spMkLst>
        </pc:spChg>
        <pc:spChg chg="mod">
          <ac:chgData name="Muerer, Cindy M" userId="f7a8055c-8178-45f6-92fa-eec977e28589" providerId="ADAL" clId="{173B8709-9384-4F64-BF5C-7F60391F7651}" dt="2022-06-17T21:36:22.634" v="1080" actId="20577"/>
          <ac:spMkLst>
            <pc:docMk/>
            <pc:sldMk cId="86042564" sldId="280"/>
            <ac:spMk id="3" creationId="{C898C0BC-C004-436C-B8EF-238F051F7EB2}"/>
          </ac:spMkLst>
        </pc:spChg>
      </pc:sldChg>
      <pc:sldChg chg="modSp add">
        <pc:chgData name="Muerer, Cindy M" userId="f7a8055c-8178-45f6-92fa-eec977e28589" providerId="ADAL" clId="{173B8709-9384-4F64-BF5C-7F60391F7651}" dt="2022-06-17T21:37:05.768" v="1106" actId="15"/>
        <pc:sldMkLst>
          <pc:docMk/>
          <pc:sldMk cId="1771005698" sldId="281"/>
        </pc:sldMkLst>
        <pc:spChg chg="mod">
          <ac:chgData name="Muerer, Cindy M" userId="f7a8055c-8178-45f6-92fa-eec977e28589" providerId="ADAL" clId="{173B8709-9384-4F64-BF5C-7F60391F7651}" dt="2022-06-17T21:36:47.064" v="1098" actId="20577"/>
          <ac:spMkLst>
            <pc:docMk/>
            <pc:sldMk cId="1771005698" sldId="281"/>
            <ac:spMk id="2" creationId="{9FC8E6F9-ECDE-492F-8CB1-E80F105D8478}"/>
          </ac:spMkLst>
        </pc:spChg>
        <pc:spChg chg="mod">
          <ac:chgData name="Muerer, Cindy M" userId="f7a8055c-8178-45f6-92fa-eec977e28589" providerId="ADAL" clId="{173B8709-9384-4F64-BF5C-7F60391F7651}" dt="2022-06-17T21:37:05.768" v="1106" actId="15"/>
          <ac:spMkLst>
            <pc:docMk/>
            <pc:sldMk cId="1771005698" sldId="281"/>
            <ac:spMk id="3" creationId="{7C97EAD1-417F-435E-9E49-7DB35DB32D49}"/>
          </ac:spMkLst>
        </pc:spChg>
      </pc:sldChg>
      <pc:sldChg chg="addSp delSp modSp add">
        <pc:chgData name="Muerer, Cindy M" userId="f7a8055c-8178-45f6-92fa-eec977e28589" providerId="ADAL" clId="{173B8709-9384-4F64-BF5C-7F60391F7651}" dt="2022-06-17T21:38:06.107" v="1115" actId="14100"/>
        <pc:sldMkLst>
          <pc:docMk/>
          <pc:sldMk cId="3848323798" sldId="282"/>
        </pc:sldMkLst>
        <pc:spChg chg="del">
          <ac:chgData name="Muerer, Cindy M" userId="f7a8055c-8178-45f6-92fa-eec977e28589" providerId="ADAL" clId="{173B8709-9384-4F64-BF5C-7F60391F7651}" dt="2022-06-17T21:37:38.519" v="1108" actId="478"/>
          <ac:spMkLst>
            <pc:docMk/>
            <pc:sldMk cId="3848323798" sldId="282"/>
            <ac:spMk id="2" creationId="{1FEC5A72-F8C4-42E9-AD6E-94682BAD668B}"/>
          </ac:spMkLst>
        </pc:spChg>
        <pc:picChg chg="add mod">
          <ac:chgData name="Muerer, Cindy M" userId="f7a8055c-8178-45f6-92fa-eec977e28589" providerId="ADAL" clId="{173B8709-9384-4F64-BF5C-7F60391F7651}" dt="2022-06-17T21:38:06.107" v="1115" actId="14100"/>
          <ac:picMkLst>
            <pc:docMk/>
            <pc:sldMk cId="3848323798" sldId="282"/>
            <ac:picMk id="4" creationId="{6A27BB4A-669F-4654-B1C5-0E8A5B4C4A8B}"/>
          </ac:picMkLst>
        </pc:picChg>
      </pc:sldChg>
      <pc:sldChg chg="addSp modSp add">
        <pc:chgData name="Muerer, Cindy M" userId="f7a8055c-8178-45f6-92fa-eec977e28589" providerId="ADAL" clId="{173B8709-9384-4F64-BF5C-7F60391F7651}" dt="2022-06-17T21:40:12.885" v="1157" actId="1076"/>
        <pc:sldMkLst>
          <pc:docMk/>
          <pc:sldMk cId="1376464832" sldId="283"/>
        </pc:sldMkLst>
        <pc:spChg chg="mod">
          <ac:chgData name="Muerer, Cindy M" userId="f7a8055c-8178-45f6-92fa-eec977e28589" providerId="ADAL" clId="{173B8709-9384-4F64-BF5C-7F60391F7651}" dt="2022-06-17T21:39:00.615" v="1134" actId="20577"/>
          <ac:spMkLst>
            <pc:docMk/>
            <pc:sldMk cId="1376464832" sldId="283"/>
            <ac:spMk id="2" creationId="{421F613B-5AC1-48C6-BD9D-FAC4FDB02758}"/>
          </ac:spMkLst>
        </pc:spChg>
        <pc:spChg chg="mod">
          <ac:chgData name="Muerer, Cindy M" userId="f7a8055c-8178-45f6-92fa-eec977e28589" providerId="ADAL" clId="{173B8709-9384-4F64-BF5C-7F60391F7651}" dt="2022-06-17T21:39:43.216" v="1153" actId="27636"/>
          <ac:spMkLst>
            <pc:docMk/>
            <pc:sldMk cId="1376464832" sldId="283"/>
            <ac:spMk id="3" creationId="{4ADA8D56-B2F5-4016-8935-2A4688D23FA1}"/>
          </ac:spMkLst>
        </pc:spChg>
        <pc:picChg chg="add mod modCrop">
          <ac:chgData name="Muerer, Cindy M" userId="f7a8055c-8178-45f6-92fa-eec977e28589" providerId="ADAL" clId="{173B8709-9384-4F64-BF5C-7F60391F7651}" dt="2022-06-17T21:40:12.885" v="1157" actId="1076"/>
          <ac:picMkLst>
            <pc:docMk/>
            <pc:sldMk cId="1376464832" sldId="283"/>
            <ac:picMk id="6" creationId="{8749CA9F-E4B2-4E97-ADD0-20F7AA895D6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B39717-400D-488E-A888-711C1675A687}" type="datetimeFigureOut">
              <a:rPr lang="en-US" smtClean="0"/>
              <a:t>6/17/2022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KL.LAB.QM.003.F_V1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3ED774-9D41-4EEC-8B8D-A3475805A076}" type="slidenum">
              <a:rPr lang="en-US" smtClean="0"/>
              <a:t>‹#›</a:t>
            </a:fld>
            <a:endParaRPr lang="en-US"/>
          </a:p>
        </p:txBody>
      </p:sp>
    </p:spTree>
    <p:extLst>
      <p:ext uri="{BB962C8B-B14F-4D97-AF65-F5344CB8AC3E}">
        <p14:creationId xmlns:p14="http://schemas.microsoft.com/office/powerpoint/2010/main" val="1700409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D5A8D-AF39-48C2-A6FB-148A415D3F19}" type="datetimeFigureOut">
              <a:rPr lang="en-US" smtClean="0"/>
              <a:t>6/17/2022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KL.LAB.QM.003.F_V1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A440-5223-4FC6-B56B-C0387157EFFA}" type="slidenum">
              <a:rPr lang="en-US" smtClean="0"/>
              <a:t>‹#›</a:t>
            </a:fld>
            <a:endParaRPr lang="en-US"/>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KL.LAB.QM.003.F_V1</a:t>
            </a:r>
          </a:p>
        </p:txBody>
      </p:sp>
      <p:sp>
        <p:nvSpPr>
          <p:cNvPr id="5" name="Slide Number Placeholder 4"/>
          <p:cNvSpPr>
            <a:spLocks noGrp="1"/>
          </p:cNvSpPr>
          <p:nvPr>
            <p:ph type="sldNum" sz="quarter" idx="11"/>
          </p:nvPr>
        </p:nvSpPr>
        <p:spPr/>
        <p:txBody>
          <a:bodyPr/>
          <a:lstStyle/>
          <a:p>
            <a:fld id="{7B39A440-5223-4FC6-B56B-C0387157EFFA}" type="slidenum">
              <a:rPr lang="en-US" smtClean="0"/>
              <a:t>0</a:t>
            </a:fld>
            <a:endParaRPr lang="en-US"/>
          </a:p>
        </p:txBody>
      </p:sp>
    </p:spTree>
    <p:extLst>
      <p:ext uri="{BB962C8B-B14F-4D97-AF65-F5344CB8AC3E}">
        <p14:creationId xmlns:p14="http://schemas.microsoft.com/office/powerpoint/2010/main" val="1789217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67B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SWH_Logo_RGB.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89250" y="5814646"/>
            <a:ext cx="3365500" cy="596174"/>
          </a:xfrm>
          <a:prstGeom prst="rect">
            <a:avLst/>
          </a:prstGeom>
        </p:spPr>
      </p:pic>
      <p:sp>
        <p:nvSpPr>
          <p:cNvPr id="8" name="Rectangle 7"/>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6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4191000"/>
          </a:xfrm>
        </p:spPr>
        <p:txBody>
          <a:bodyPr/>
          <a:lstStyle>
            <a:lvl1pPr marL="231775" indent="-230188">
              <a:defRPr>
                <a:solidFill>
                  <a:srgbClr val="4D4D4D"/>
                </a:solidFill>
                <a:latin typeface="Arial" pitchFamily="34" charset="0"/>
                <a:cs typeface="Arial" pitchFamily="34" charset="0"/>
              </a:defRPr>
            </a:lvl1pPr>
            <a:lvl2pPr>
              <a:defRPr>
                <a:solidFill>
                  <a:srgbClr val="4D4D4D"/>
                </a:solidFill>
                <a:latin typeface="Arial" pitchFamily="34" charset="0"/>
                <a:cs typeface="Arial" pitchFamily="34" charset="0"/>
              </a:defRPr>
            </a:lvl2pPr>
            <a:lvl3pPr>
              <a:defRPr>
                <a:solidFill>
                  <a:srgbClr val="4D4D4D"/>
                </a:solidFill>
                <a:latin typeface="Arial" pitchFamily="34" charset="0"/>
                <a:cs typeface="Arial" pitchFamily="34" charset="0"/>
              </a:defRPr>
            </a:lvl3pPr>
            <a:lvl4pPr>
              <a:defRPr>
                <a:solidFill>
                  <a:srgbClr val="4D4D4D"/>
                </a:solidFill>
                <a:latin typeface="Arial" pitchFamily="34" charset="0"/>
                <a:cs typeface="Arial" pitchFamily="34" charset="0"/>
              </a:defRPr>
            </a:lvl4pPr>
            <a:lvl5pPr>
              <a:defRPr>
                <a:solidFill>
                  <a:srgbClr val="4D4D4D"/>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4019FAF0-3955-45E5-9D57-C5EF3F897290}" type="datetime1">
              <a:rPr lang="en-US" smtClean="0"/>
              <a:t>6/17/2022</a:t>
            </a:fld>
            <a:endParaRPr lang="en-US" dirty="0"/>
          </a:p>
        </p:txBody>
      </p:sp>
      <p:sp>
        <p:nvSpPr>
          <p:cNvPr id="6"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0" y="495300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pic>
        <p:nvPicPr>
          <p:cNvPr id="13" name="Picture 12"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7772400" cy="1362075"/>
          </a:xfrm>
        </p:spPr>
        <p:txBody>
          <a:bodyPr anchor="t"/>
          <a:lstStyle>
            <a:lvl1pPr algn="ctr">
              <a:defRPr sz="4000" b="0" cap="none" baseline="0">
                <a:solidFill>
                  <a:srgbClr val="0067B1"/>
                </a:solidFill>
              </a:defRPr>
            </a:lvl1pPr>
          </a:lstStyle>
          <a:p>
            <a:r>
              <a:rPr lang="en-US" dirty="0"/>
              <a:t>Click to edit Master title style</a:t>
            </a:r>
          </a:p>
        </p:txBody>
      </p:sp>
      <p:sp>
        <p:nvSpPr>
          <p:cNvPr id="9"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1C7F9B2C-D582-456A-86D6-CFA05BCC140D}" type="datetime1">
              <a:rPr lang="en-US" smtClean="0"/>
              <a:t>6/17/2022</a:t>
            </a:fld>
            <a:endParaRPr lang="en-US" dirty="0"/>
          </a:p>
        </p:txBody>
      </p:sp>
      <p:sp>
        <p:nvSpPr>
          <p:cNvPr id="10"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1" name="Picture 10"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2" name="Straight Connector 11"/>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6781800" y="6172200"/>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
        <p:nvSpPr>
          <p:cNvPr id="20"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BB4F028A-8B7C-4FC3-918F-1D4CE288EE2D}" type="datetime1">
              <a:rPr lang="en-US" smtClean="0"/>
              <a:t>6/17/2022</a:t>
            </a:fld>
            <a:endParaRPr lang="en-US" dirty="0"/>
          </a:p>
        </p:txBody>
      </p:sp>
      <p:sp>
        <p:nvSpPr>
          <p:cNvPr id="12"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1" name="Straight Connector 2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12"/>
          </p:nvPr>
        </p:nvSpPr>
        <p:spPr>
          <a:xfrm>
            <a:off x="6781800" y="6172200"/>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
        <p:nvSpPr>
          <p:cNvPr id="22" name="Title 1"/>
          <p:cNvSpPr>
            <a:spLocks noGrp="1"/>
          </p:cNvSpPr>
          <p:nvPr>
            <p:ph type="title"/>
          </p:nvPr>
        </p:nvSpPr>
        <p:spPr>
          <a:xfrm>
            <a:off x="457200" y="76200"/>
            <a:ext cx="8229600" cy="1143000"/>
          </a:xfrm>
        </p:spPr>
        <p:txBody>
          <a:bodyPr>
            <a:normAutofit/>
          </a:bodyPr>
          <a:lstStyle>
            <a:lvl1pPr algn="l">
              <a:defRPr lang="en-US" sz="3600" dirty="0">
                <a:solidFill>
                  <a:srgbClr val="0067B1"/>
                </a:solidFill>
              </a:defRPr>
            </a:lvl1pPr>
          </a:lstStyle>
          <a:p>
            <a:r>
              <a:rPr lang="en-US" dirty="0"/>
              <a:t>Click to edit Master title style</a:t>
            </a:r>
          </a:p>
        </p:txBody>
      </p:sp>
      <p:sp>
        <p:nvSpPr>
          <p:cNvPr id="13"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10A493C3-B566-4226-8041-9C73F49B5298}" type="datetime1">
              <a:rPr lang="en-US" smtClean="0"/>
              <a:t>6/17/2022</a:t>
            </a:fld>
            <a:endParaRPr lang="en-US" dirty="0"/>
          </a:p>
        </p:txBody>
      </p:sp>
      <p:sp>
        <p:nvSpPr>
          <p:cNvPr id="14" name="Slide Number Placeholder 5"/>
          <p:cNvSpPr txBox="1">
            <a:spLocks/>
          </p:cNvSpPr>
          <p:nvPr userDrawn="1"/>
        </p:nvSpPr>
        <p:spPr>
          <a:xfrm>
            <a:off x="67818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67B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5" name="Picture 14"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23" name="Straight Connector 22"/>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76200"/>
            <a:ext cx="8229600" cy="1143000"/>
          </a:xfrm>
        </p:spPr>
        <p:txBody>
          <a:bodyPr>
            <a:normAutofit/>
          </a:bodyPr>
          <a:lstStyle>
            <a:lvl1pPr algn="l">
              <a:defRPr sz="3600">
                <a:solidFill>
                  <a:srgbClr val="0067B1"/>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83A52898-A83E-4AF3-9DCC-1512E1377BC5}" type="datetime1">
              <a:rPr lang="en-US" smtClean="0"/>
              <a:t>6/17/2022</a:t>
            </a:fld>
            <a:endParaRPr lang="en-US" dirty="0"/>
          </a:p>
        </p:txBody>
      </p:sp>
      <p:sp>
        <p:nvSpPr>
          <p:cNvPr id="12"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9" name="Straight Connector 18"/>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22860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28600"/>
            <a:ext cx="9144000" cy="76200"/>
          </a:xfrm>
          <a:prstGeom prst="rect">
            <a:avLst/>
          </a:prstGeom>
          <a:solidFill>
            <a:srgbClr val="0090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3505200" y="6264275"/>
            <a:ext cx="2133600" cy="365125"/>
          </a:xfrm>
        </p:spPr>
        <p:txBody>
          <a:bodyPr/>
          <a:lstStyle>
            <a:lvl1pPr algn="ctr">
              <a:defRPr sz="900">
                <a:solidFill>
                  <a:srgbClr val="0067B1"/>
                </a:solidFill>
                <a:latin typeface="Arial" pitchFamily="34" charset="0"/>
                <a:cs typeface="Arial" pitchFamily="34" charset="0"/>
              </a:defRPr>
            </a:lvl1pPr>
          </a:lstStyle>
          <a:p>
            <a:fld id="{2CFE2FAE-97E7-413C-8D1D-C5C6F2555C81}" type="datetime1">
              <a:rPr lang="en-US" smtClean="0"/>
              <a:t>6/17/2022</a:t>
            </a:fld>
            <a:endParaRPr lang="en-US" dirty="0"/>
          </a:p>
        </p:txBody>
      </p:sp>
      <p:sp>
        <p:nvSpPr>
          <p:cNvPr id="9" name="Slide Number Placeholder 5"/>
          <p:cNvSpPr>
            <a:spLocks noGrp="1"/>
          </p:cNvSpPr>
          <p:nvPr>
            <p:ph type="sldNum" sz="quarter" idx="12"/>
          </p:nvPr>
        </p:nvSpPr>
        <p:spPr>
          <a:xfrm>
            <a:off x="6781800" y="6264275"/>
            <a:ext cx="2133600" cy="365125"/>
          </a:xfrm>
        </p:spPr>
        <p:txBody>
          <a:bodyPr/>
          <a:lstStyle>
            <a:lvl1pPr algn="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0" name="Picture 9" descr="BSWH_Logo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01" y="6400800"/>
            <a:ext cx="1828800" cy="323959"/>
          </a:xfrm>
          <a:prstGeom prst="rect">
            <a:avLst/>
          </a:prstGeom>
        </p:spPr>
      </p:pic>
      <p:cxnSp>
        <p:nvCxnSpPr>
          <p:cNvPr id="11" name="Straight Connector 10"/>
          <p:cNvCxnSpPr/>
          <p:nvPr userDrawn="1"/>
        </p:nvCxnSpPr>
        <p:spPr>
          <a:xfrm>
            <a:off x="381000" y="6324600"/>
            <a:ext cx="838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02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6E7D4-7BAD-4B29-8189-6F8156735576}" type="datetime1">
              <a:rPr lang="en-US" smtClean="0"/>
              <a:t>6/17/2022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KL.LAB.QM.003.F_V1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dt="0"/>
  <p:txStyles>
    <p:titleStyle>
      <a:lvl1pPr algn="ctr" defTabSz="914400" rtl="0" eaLnBrk="1" latinLnBrk="0" hangingPunct="1">
        <a:spcBef>
          <a:spcPct val="0"/>
        </a:spcBef>
        <a:buNone/>
        <a:defRPr sz="4400" kern="1200">
          <a:solidFill>
            <a:srgbClr val="0067B1"/>
          </a:solidFill>
          <a:latin typeface="Arial" pitchFamily="34" charset="0"/>
          <a:ea typeface="+mj-ea"/>
          <a:cs typeface="Arial" pitchFamily="34"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fif"/></Relationships>
</file>

<file path=ppt/slides/_rels/slide2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Siemens DCA Vantage</a:t>
            </a:r>
          </a:p>
        </p:txBody>
      </p:sp>
      <p:sp>
        <p:nvSpPr>
          <p:cNvPr id="5" name="Subtitle 4"/>
          <p:cNvSpPr>
            <a:spLocks noGrp="1"/>
          </p:cNvSpPr>
          <p:nvPr>
            <p:ph type="subTitle" idx="1"/>
          </p:nvPr>
        </p:nvSpPr>
        <p:spPr>
          <a:xfrm>
            <a:off x="1371600" y="3886200"/>
            <a:ext cx="6400800" cy="609600"/>
          </a:xfrm>
        </p:spPr>
        <p:txBody>
          <a:bodyPr/>
          <a:lstStyle/>
          <a:p>
            <a:r>
              <a:rPr lang="en-US" dirty="0"/>
              <a:t>HgbA1c Testing</a:t>
            </a:r>
          </a:p>
        </p:txBody>
      </p:sp>
      <p:pic>
        <p:nvPicPr>
          <p:cNvPr id="3" name="Picture 2">
            <a:extLst>
              <a:ext uri="{FF2B5EF4-FFF2-40B4-BE49-F238E27FC236}">
                <a16:creationId xmlns:a16="http://schemas.microsoft.com/office/drawing/2014/main" id="{7C6779FE-F2ED-4F87-BCE2-0DE61A639547}"/>
              </a:ext>
            </a:extLst>
          </p:cNvPr>
          <p:cNvPicPr>
            <a:picLocks noChangeAspect="1"/>
          </p:cNvPicPr>
          <p:nvPr/>
        </p:nvPicPr>
        <p:blipFill rotWithShape="1">
          <a:blip r:embed="rId3">
            <a:extLst>
              <a:ext uri="{28A0092B-C50C-407E-A947-70E740481C1C}">
                <a14:useLocalDpi xmlns:a14="http://schemas.microsoft.com/office/drawing/2010/main" val="0"/>
              </a:ext>
            </a:extLst>
          </a:blip>
          <a:srcRect l="17135" r="3615"/>
          <a:stretch/>
        </p:blipFill>
        <p:spPr>
          <a:xfrm>
            <a:off x="2971800" y="457200"/>
            <a:ext cx="2819400" cy="1998912"/>
          </a:xfrm>
          <a:prstGeom prst="rect">
            <a:avLst/>
          </a:prstGeom>
        </p:spPr>
      </p:pic>
    </p:spTree>
    <p:extLst>
      <p:ext uri="{BB962C8B-B14F-4D97-AF65-F5344CB8AC3E}">
        <p14:creationId xmlns:p14="http://schemas.microsoft.com/office/powerpoint/2010/main" val="307781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D5BC2-691E-4D6E-9601-202612951053}"/>
              </a:ext>
            </a:extLst>
          </p:cNvPr>
          <p:cNvSpPr>
            <a:spLocks noGrp="1"/>
          </p:cNvSpPr>
          <p:nvPr>
            <p:ph type="title"/>
          </p:nvPr>
        </p:nvSpPr>
        <p:spPr/>
        <p:txBody>
          <a:bodyPr/>
          <a:lstStyle/>
          <a:p>
            <a:r>
              <a:rPr lang="en-US" dirty="0"/>
              <a:t>Quality Control</a:t>
            </a:r>
          </a:p>
        </p:txBody>
      </p:sp>
      <p:sp>
        <p:nvSpPr>
          <p:cNvPr id="3" name="Content Placeholder 2">
            <a:extLst>
              <a:ext uri="{FF2B5EF4-FFF2-40B4-BE49-F238E27FC236}">
                <a16:creationId xmlns:a16="http://schemas.microsoft.com/office/drawing/2014/main" id="{7B6295D4-29DD-48DB-8540-6B66E2AB7797}"/>
              </a:ext>
            </a:extLst>
          </p:cNvPr>
          <p:cNvSpPr>
            <a:spLocks noGrp="1"/>
          </p:cNvSpPr>
          <p:nvPr>
            <p:ph idx="1"/>
          </p:nvPr>
        </p:nvSpPr>
        <p:spPr>
          <a:xfrm>
            <a:off x="304800" y="1219200"/>
            <a:ext cx="8229600" cy="4876800"/>
          </a:xfrm>
        </p:spPr>
        <p:txBody>
          <a:bodyPr>
            <a:normAutofit fontScale="70000" lnSpcReduction="20000"/>
          </a:bodyPr>
          <a:lstStyle/>
          <a:p>
            <a:r>
              <a:rPr lang="en-US" dirty="0"/>
              <a:t>QC testing provides confidence that the reagent cartridges are reacting and being read correctly. It can also detect errors resulting from user techniques. Run quality control specimens under the following conditions:</a:t>
            </a:r>
          </a:p>
          <a:p>
            <a:pPr lvl="1"/>
            <a:r>
              <a:rPr lang="en-US" dirty="0"/>
              <a:t>Each new shipment of reagents, </a:t>
            </a:r>
          </a:p>
          <a:p>
            <a:pPr lvl="1"/>
            <a:r>
              <a:rPr lang="en-US" dirty="0"/>
              <a:t>New lot number,</a:t>
            </a:r>
          </a:p>
          <a:p>
            <a:pPr lvl="1"/>
            <a:r>
              <a:rPr lang="en-US" dirty="0"/>
              <a:t>Each time a calibration card is scanned,</a:t>
            </a:r>
          </a:p>
          <a:p>
            <a:pPr lvl="1"/>
            <a:r>
              <a:rPr lang="en-US" dirty="0"/>
              <a:t>For supplies that have been on the shelf for 30 days,</a:t>
            </a:r>
          </a:p>
          <a:p>
            <a:pPr lvl="1"/>
            <a:r>
              <a:rPr lang="en-US" dirty="0"/>
              <a:t>To train and confirm performance acceptability for new users,</a:t>
            </a:r>
          </a:p>
          <a:p>
            <a:pPr lvl="1"/>
            <a:r>
              <a:rPr lang="en-US" dirty="0"/>
              <a:t>When results do not match the patient’s clinical condition or symptoms,</a:t>
            </a:r>
          </a:p>
          <a:p>
            <a:pPr lvl="1"/>
            <a:r>
              <a:rPr lang="en-US" dirty="0"/>
              <a:t>Following maintenance or repair procedures.</a:t>
            </a:r>
          </a:p>
          <a:p>
            <a:r>
              <a:rPr lang="en-US" dirty="0"/>
              <a:t>If control results are out-of-range it will be necessary to repeat the control. </a:t>
            </a:r>
          </a:p>
          <a:p>
            <a:r>
              <a:rPr lang="en-US" dirty="0"/>
              <a:t>DO NOT run patient samples if controls are out of range.  </a:t>
            </a:r>
          </a:p>
          <a:p>
            <a:endParaRPr lang="en-US" dirty="0"/>
          </a:p>
        </p:txBody>
      </p:sp>
      <p:sp>
        <p:nvSpPr>
          <p:cNvPr id="4" name="Slide Number Placeholder 3">
            <a:extLst>
              <a:ext uri="{FF2B5EF4-FFF2-40B4-BE49-F238E27FC236}">
                <a16:creationId xmlns:a16="http://schemas.microsoft.com/office/drawing/2014/main" id="{ACD98604-827B-44B7-9FF6-310262BDA2E9}"/>
              </a:ext>
            </a:extLst>
          </p:cNvPr>
          <p:cNvSpPr>
            <a:spLocks noGrp="1"/>
          </p:cNvSpPr>
          <p:nvPr>
            <p:ph type="sldNum" sz="quarter" idx="12"/>
          </p:nvPr>
        </p:nvSpPr>
        <p:spPr/>
        <p:txBody>
          <a:bodyPr/>
          <a:lstStyle/>
          <a:p>
            <a:fld id="{99FB7D82-1B90-44C0-ADB8-3A9D5731A9A8}" type="slidenum">
              <a:rPr lang="en-US" smtClean="0"/>
              <a:pPr/>
              <a:t>9</a:t>
            </a:fld>
            <a:endParaRPr lang="en-US" dirty="0"/>
          </a:p>
        </p:txBody>
      </p:sp>
    </p:spTree>
    <p:extLst>
      <p:ext uri="{BB962C8B-B14F-4D97-AF65-F5344CB8AC3E}">
        <p14:creationId xmlns:p14="http://schemas.microsoft.com/office/powerpoint/2010/main" val="201879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46A43-C63C-45EE-9965-87659038BC3B}"/>
              </a:ext>
            </a:extLst>
          </p:cNvPr>
          <p:cNvSpPr>
            <a:spLocks noGrp="1"/>
          </p:cNvSpPr>
          <p:nvPr>
            <p:ph type="title"/>
          </p:nvPr>
        </p:nvSpPr>
        <p:spPr/>
        <p:txBody>
          <a:bodyPr/>
          <a:lstStyle/>
          <a:p>
            <a:r>
              <a:rPr lang="en-US" dirty="0"/>
              <a:t>Preparation of Controls</a:t>
            </a:r>
          </a:p>
        </p:txBody>
      </p:sp>
      <p:sp>
        <p:nvSpPr>
          <p:cNvPr id="3" name="Content Placeholder 2">
            <a:extLst>
              <a:ext uri="{FF2B5EF4-FFF2-40B4-BE49-F238E27FC236}">
                <a16:creationId xmlns:a16="http://schemas.microsoft.com/office/drawing/2014/main" id="{AB4B1B04-529E-4528-9A0B-2A97CEF00083}"/>
              </a:ext>
            </a:extLst>
          </p:cNvPr>
          <p:cNvSpPr>
            <a:spLocks noGrp="1"/>
          </p:cNvSpPr>
          <p:nvPr>
            <p:ph idx="1"/>
          </p:nvPr>
        </p:nvSpPr>
        <p:spPr>
          <a:xfrm>
            <a:off x="457200" y="1600201"/>
            <a:ext cx="5943600" cy="4191000"/>
          </a:xfrm>
        </p:spPr>
        <p:txBody>
          <a:bodyPr>
            <a:normAutofit fontScale="47500" lnSpcReduction="20000"/>
          </a:bodyPr>
          <a:lstStyle/>
          <a:p>
            <a:pPr marL="1587" indent="0">
              <a:buNone/>
            </a:pPr>
            <a:r>
              <a:rPr lang="en-US" dirty="0"/>
              <a:t>The following directions for reconstitution are recommended to minimize variation resulting from different reconstitution methods.</a:t>
            </a:r>
          </a:p>
          <a:p>
            <a:r>
              <a:rPr lang="en-US" dirty="0"/>
              <a:t>Remove the appropriate control bottle from the refrigerator just prior to reconstitution.</a:t>
            </a:r>
          </a:p>
          <a:p>
            <a:pPr lvl="0"/>
            <a:r>
              <a:rPr lang="en-US" dirty="0"/>
              <a:t>Gently tap the bottom of the control bottle on the counter to collect as much material as possible on the bottom of the bottle.</a:t>
            </a:r>
          </a:p>
          <a:p>
            <a:pPr lvl="0"/>
            <a:r>
              <a:rPr lang="en-US" dirty="0"/>
              <a:t>Carefully remove the cap from the control bottle. </a:t>
            </a:r>
          </a:p>
          <a:p>
            <a:pPr lvl="0"/>
            <a:r>
              <a:rPr lang="en-US" dirty="0"/>
              <a:t>Holding the reconstitution fluid dropper bottle </a:t>
            </a:r>
            <a:r>
              <a:rPr lang="en-US" b="1" u="sng" dirty="0"/>
              <a:t>vertically</a:t>
            </a:r>
            <a:r>
              <a:rPr lang="en-US" dirty="0"/>
              <a:t>, discard the first drop, then add </a:t>
            </a:r>
            <a:r>
              <a:rPr lang="en-US" b="1" dirty="0"/>
              <a:t>6 (six) drops </a:t>
            </a:r>
            <a:r>
              <a:rPr lang="en-US" dirty="0"/>
              <a:t>of fluid to the control bottle.</a:t>
            </a:r>
          </a:p>
          <a:p>
            <a:pPr lvl="0"/>
            <a:r>
              <a:rPr lang="en-US" dirty="0"/>
              <a:t>Carefully replace the color coded cap to the correct control bottle, not the eyedropper and swirl the control bottle several times. </a:t>
            </a:r>
          </a:p>
          <a:p>
            <a:pPr lvl="0"/>
            <a:r>
              <a:rPr lang="en-US" dirty="0"/>
              <a:t>Let stand at room temperature for 15 minutes.</a:t>
            </a:r>
          </a:p>
          <a:p>
            <a:pPr lvl="0"/>
            <a:r>
              <a:rPr lang="en-US" dirty="0"/>
              <a:t>After 15 minutes, coat all surfaces of the control bottle by rotating and inverting the bottle. Continue mixing until the solution is homogeneous and all lyophilized material is reconstituted.</a:t>
            </a:r>
          </a:p>
          <a:p>
            <a:pPr lvl="0"/>
            <a:r>
              <a:rPr lang="en-US" dirty="0"/>
              <a:t>Remove and discard cap and replace with color coded eye-dropper cap assembly. </a:t>
            </a:r>
          </a:p>
          <a:p>
            <a:endParaRPr lang="en-US" dirty="0"/>
          </a:p>
        </p:txBody>
      </p:sp>
      <p:sp>
        <p:nvSpPr>
          <p:cNvPr id="4" name="Slide Number Placeholder 3">
            <a:extLst>
              <a:ext uri="{FF2B5EF4-FFF2-40B4-BE49-F238E27FC236}">
                <a16:creationId xmlns:a16="http://schemas.microsoft.com/office/drawing/2014/main" id="{7038D632-10EC-43B9-BEC3-37B0ED543990}"/>
              </a:ext>
            </a:extLst>
          </p:cNvPr>
          <p:cNvSpPr>
            <a:spLocks noGrp="1"/>
          </p:cNvSpPr>
          <p:nvPr>
            <p:ph type="sldNum" sz="quarter" idx="12"/>
          </p:nvPr>
        </p:nvSpPr>
        <p:spPr/>
        <p:txBody>
          <a:bodyPr/>
          <a:lstStyle/>
          <a:p>
            <a:fld id="{99FB7D82-1B90-44C0-ADB8-3A9D5731A9A8}" type="slidenum">
              <a:rPr lang="en-US" smtClean="0"/>
              <a:pPr/>
              <a:t>10</a:t>
            </a:fld>
            <a:endParaRPr lang="en-US" dirty="0"/>
          </a:p>
        </p:txBody>
      </p:sp>
      <p:pic>
        <p:nvPicPr>
          <p:cNvPr id="5" name="Picture 4">
            <a:extLst>
              <a:ext uri="{FF2B5EF4-FFF2-40B4-BE49-F238E27FC236}">
                <a16:creationId xmlns:a16="http://schemas.microsoft.com/office/drawing/2014/main" id="{5D609984-1FA8-417E-A326-DE67F20FC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2839006"/>
            <a:ext cx="2184400" cy="1713389"/>
          </a:xfrm>
          <a:prstGeom prst="rect">
            <a:avLst/>
          </a:prstGeom>
        </p:spPr>
      </p:pic>
    </p:spTree>
    <p:extLst>
      <p:ext uri="{BB962C8B-B14F-4D97-AF65-F5344CB8AC3E}">
        <p14:creationId xmlns:p14="http://schemas.microsoft.com/office/powerpoint/2010/main" val="8474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14D7-F3B0-4FE6-90E0-E1E8D2DC7EA9}"/>
              </a:ext>
            </a:extLst>
          </p:cNvPr>
          <p:cNvSpPr>
            <a:spLocks noGrp="1"/>
          </p:cNvSpPr>
          <p:nvPr>
            <p:ph type="title"/>
          </p:nvPr>
        </p:nvSpPr>
        <p:spPr/>
        <p:txBody>
          <a:bodyPr/>
          <a:lstStyle/>
          <a:p>
            <a:r>
              <a:rPr lang="en-US" dirty="0"/>
              <a:t>Quality Control Testing</a:t>
            </a:r>
          </a:p>
        </p:txBody>
      </p:sp>
      <p:sp>
        <p:nvSpPr>
          <p:cNvPr id="3" name="Content Placeholder 2">
            <a:extLst>
              <a:ext uri="{FF2B5EF4-FFF2-40B4-BE49-F238E27FC236}">
                <a16:creationId xmlns:a16="http://schemas.microsoft.com/office/drawing/2014/main" id="{C071856F-49D5-4086-B9C8-AD6F06F322AB}"/>
              </a:ext>
            </a:extLst>
          </p:cNvPr>
          <p:cNvSpPr>
            <a:spLocks noGrp="1"/>
          </p:cNvSpPr>
          <p:nvPr>
            <p:ph idx="1"/>
          </p:nvPr>
        </p:nvSpPr>
        <p:spPr>
          <a:xfrm>
            <a:off x="457200" y="1219200"/>
            <a:ext cx="6053952" cy="4953000"/>
          </a:xfrm>
        </p:spPr>
        <p:txBody>
          <a:bodyPr>
            <a:normAutofit fontScale="47500" lnSpcReduction="20000"/>
          </a:bodyPr>
          <a:lstStyle/>
          <a:p>
            <a:pPr marL="1587" indent="0">
              <a:buNone/>
            </a:pPr>
            <a:r>
              <a:rPr lang="en-US" dirty="0"/>
              <a:t>Patient testing is disabled until the required controls are performed and pass.</a:t>
            </a:r>
            <a:endParaRPr lang="en-US" sz="4000" dirty="0"/>
          </a:p>
          <a:p>
            <a:pPr lvl="0"/>
            <a:r>
              <a:rPr lang="en-US" dirty="0"/>
              <a:t>Performing Controls</a:t>
            </a:r>
            <a:endParaRPr lang="en-US" sz="4000" dirty="0"/>
          </a:p>
          <a:p>
            <a:pPr lvl="1"/>
            <a:r>
              <a:rPr lang="en-US" dirty="0"/>
              <a:t>Remove controls from refrigerator and let stand for 15 minutes before testing.		</a:t>
            </a:r>
            <a:endParaRPr lang="en-US" sz="3600" dirty="0"/>
          </a:p>
          <a:p>
            <a:pPr lvl="1"/>
            <a:r>
              <a:rPr lang="en-US" dirty="0"/>
              <a:t>Locate the control card and use the barcode for the appropriate control being tested.</a:t>
            </a:r>
            <a:endParaRPr lang="en-US" sz="3600" dirty="0"/>
          </a:p>
          <a:p>
            <a:pPr lvl="2"/>
            <a:r>
              <a:rPr lang="en-US" dirty="0"/>
              <a:t>One side of the control card is for a normal control and the other side is for an abnormal control.</a:t>
            </a:r>
            <a:endParaRPr lang="en-US" sz="3200" dirty="0"/>
          </a:p>
          <a:p>
            <a:pPr lvl="1"/>
            <a:r>
              <a:rPr lang="en-US" dirty="0"/>
              <a:t>Hold the control card so that the barcode faces to the right.</a:t>
            </a:r>
            <a:endParaRPr lang="en-US" sz="3600" dirty="0"/>
          </a:p>
          <a:p>
            <a:pPr lvl="1"/>
            <a:r>
              <a:rPr lang="en-US" dirty="0"/>
              <a:t>Insert the control card into the top of the barcode track.</a:t>
            </a:r>
            <a:endParaRPr lang="en-US" sz="3600" dirty="0"/>
          </a:p>
          <a:p>
            <a:pPr lvl="1"/>
            <a:r>
              <a:rPr lang="en-US" dirty="0"/>
              <a:t>Hold the control card gently against the right side of the track and quickly slide the card down.</a:t>
            </a:r>
            <a:endParaRPr lang="en-US" sz="3600" dirty="0"/>
          </a:p>
          <a:p>
            <a:pPr lvl="2"/>
            <a:r>
              <a:rPr lang="en-US" dirty="0"/>
              <a:t>A beep sounds to signal a successful scan. </a:t>
            </a:r>
            <a:endParaRPr lang="en-US" sz="3200" dirty="0"/>
          </a:p>
          <a:p>
            <a:pPr lvl="2"/>
            <a:r>
              <a:rPr lang="en-US" dirty="0"/>
              <a:t>If no beep sounds, repeat the scanning procedure.</a:t>
            </a:r>
            <a:endParaRPr lang="en-US" sz="3200" dirty="0"/>
          </a:p>
          <a:p>
            <a:pPr lvl="2"/>
            <a:r>
              <a:rPr lang="en-US" dirty="0"/>
              <a:t>If no beep is heard on repeat, refer to the troubleshooting section in the DCA Vantage Operator’s Guide.</a:t>
            </a:r>
            <a:endParaRPr lang="en-US" sz="3200" dirty="0"/>
          </a:p>
          <a:p>
            <a:pPr lvl="1"/>
            <a:r>
              <a:rPr lang="en-US" dirty="0"/>
              <a:t>Open the foil cartridge package.</a:t>
            </a:r>
            <a:endParaRPr lang="en-US" sz="3600" dirty="0"/>
          </a:p>
          <a:p>
            <a:pPr lvl="1"/>
            <a:r>
              <a:rPr lang="en-US" dirty="0"/>
              <a:t>Remove the glass capillary holder from the blister package.</a:t>
            </a:r>
            <a:endParaRPr lang="en-US" sz="3600" dirty="0"/>
          </a:p>
          <a:p>
            <a:pPr lvl="1"/>
            <a:r>
              <a:rPr lang="en-US" dirty="0"/>
              <a:t>Mix the control bottle well (by inversion or use of a tube mixer).</a:t>
            </a:r>
            <a:endParaRPr lang="en-US" sz="3600" dirty="0"/>
          </a:p>
          <a:p>
            <a:pPr lvl="1"/>
            <a:r>
              <a:rPr lang="en-US" dirty="0"/>
              <a:t>Allow a very small amount of the control solution to fill the eyedropper.</a:t>
            </a:r>
            <a:endParaRPr lang="en-US" sz="3600" dirty="0"/>
          </a:p>
          <a:p>
            <a:pPr lvl="1"/>
            <a:r>
              <a:rPr lang="en-US" dirty="0"/>
              <a:t>Hold the glass capillary tube to the eyedropper and completely fill the 1uL tube.  </a:t>
            </a:r>
            <a:endParaRPr lang="en-US" sz="3600" dirty="0"/>
          </a:p>
          <a:p>
            <a:pPr lvl="1"/>
            <a:r>
              <a:rPr lang="en-US" b="1" u="sng" dirty="0"/>
              <a:t>Only</a:t>
            </a:r>
            <a:r>
              <a:rPr lang="en-US" dirty="0"/>
              <a:t> touch the tip of the tube to the control solution. </a:t>
            </a:r>
            <a:endParaRPr lang="en-US" sz="3600" dirty="0"/>
          </a:p>
          <a:p>
            <a:pPr lvl="2"/>
            <a:r>
              <a:rPr lang="en-US" dirty="0"/>
              <a:t>If an air bubble(s) is present in the filled tube, discard the glass capillary holder and fill a new one.</a:t>
            </a:r>
            <a:endParaRPr lang="en-US" sz="3200" dirty="0"/>
          </a:p>
        </p:txBody>
      </p:sp>
      <p:sp>
        <p:nvSpPr>
          <p:cNvPr id="4" name="Slide Number Placeholder 3">
            <a:extLst>
              <a:ext uri="{FF2B5EF4-FFF2-40B4-BE49-F238E27FC236}">
                <a16:creationId xmlns:a16="http://schemas.microsoft.com/office/drawing/2014/main" id="{5EDDD754-0E37-495F-831D-6EB74F2F9973}"/>
              </a:ext>
            </a:extLst>
          </p:cNvPr>
          <p:cNvSpPr>
            <a:spLocks noGrp="1"/>
          </p:cNvSpPr>
          <p:nvPr>
            <p:ph type="sldNum" sz="quarter" idx="12"/>
          </p:nvPr>
        </p:nvSpPr>
        <p:spPr/>
        <p:txBody>
          <a:bodyPr/>
          <a:lstStyle/>
          <a:p>
            <a:fld id="{99FB7D82-1B90-44C0-ADB8-3A9D5731A9A8}" type="slidenum">
              <a:rPr lang="en-US" smtClean="0"/>
              <a:pPr/>
              <a:t>11</a:t>
            </a:fld>
            <a:endParaRPr lang="en-US" dirty="0"/>
          </a:p>
        </p:txBody>
      </p:sp>
      <p:pic>
        <p:nvPicPr>
          <p:cNvPr id="5" name="Picture 4">
            <a:extLst>
              <a:ext uri="{FF2B5EF4-FFF2-40B4-BE49-F238E27FC236}">
                <a16:creationId xmlns:a16="http://schemas.microsoft.com/office/drawing/2014/main" id="{5E2D675D-5B0E-43BA-83DB-1ED11CAA6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76" y="1062957"/>
            <a:ext cx="2475896" cy="1752600"/>
          </a:xfrm>
          <a:prstGeom prst="rect">
            <a:avLst/>
          </a:prstGeom>
        </p:spPr>
      </p:pic>
      <p:pic>
        <p:nvPicPr>
          <p:cNvPr id="6" name="Picture 5">
            <a:extLst>
              <a:ext uri="{FF2B5EF4-FFF2-40B4-BE49-F238E27FC236}">
                <a16:creationId xmlns:a16="http://schemas.microsoft.com/office/drawing/2014/main" id="{A18DFFAA-6E82-495A-8E1C-E59373EBD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152" y="3060841"/>
            <a:ext cx="2370096" cy="1752600"/>
          </a:xfrm>
          <a:prstGeom prst="rect">
            <a:avLst/>
          </a:prstGeom>
        </p:spPr>
      </p:pic>
    </p:spTree>
    <p:extLst>
      <p:ext uri="{BB962C8B-B14F-4D97-AF65-F5344CB8AC3E}">
        <p14:creationId xmlns:p14="http://schemas.microsoft.com/office/powerpoint/2010/main" val="28207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667E-D155-4E33-B694-E70DCA73CC3A}"/>
              </a:ext>
            </a:extLst>
          </p:cNvPr>
          <p:cNvSpPr>
            <a:spLocks noGrp="1"/>
          </p:cNvSpPr>
          <p:nvPr>
            <p:ph type="title"/>
          </p:nvPr>
        </p:nvSpPr>
        <p:spPr/>
        <p:txBody>
          <a:bodyPr/>
          <a:lstStyle/>
          <a:p>
            <a:r>
              <a:rPr lang="en-US" dirty="0"/>
              <a:t>Quality Control Testing </a:t>
            </a:r>
          </a:p>
        </p:txBody>
      </p:sp>
      <p:sp>
        <p:nvSpPr>
          <p:cNvPr id="3" name="Content Placeholder 2">
            <a:extLst>
              <a:ext uri="{FF2B5EF4-FFF2-40B4-BE49-F238E27FC236}">
                <a16:creationId xmlns:a16="http://schemas.microsoft.com/office/drawing/2014/main" id="{44D43D76-5BC8-4285-B7F9-CC66B7BC8A66}"/>
              </a:ext>
            </a:extLst>
          </p:cNvPr>
          <p:cNvSpPr>
            <a:spLocks noGrp="1"/>
          </p:cNvSpPr>
          <p:nvPr>
            <p:ph idx="1"/>
          </p:nvPr>
        </p:nvSpPr>
        <p:spPr>
          <a:xfrm>
            <a:off x="228600" y="1066800"/>
            <a:ext cx="5943600" cy="5029200"/>
          </a:xfrm>
        </p:spPr>
        <p:txBody>
          <a:bodyPr>
            <a:normAutofit fontScale="40000" lnSpcReduction="20000"/>
          </a:bodyPr>
          <a:lstStyle/>
          <a:p>
            <a:pPr lvl="1"/>
            <a:r>
              <a:rPr lang="en-US" dirty="0"/>
              <a:t>Carefully insert the glass capillary holder into the reagent cartridge until the holder gently snaps into place.</a:t>
            </a:r>
            <a:endParaRPr lang="en-US" sz="3600" dirty="0"/>
          </a:p>
          <a:p>
            <a:pPr lvl="2"/>
            <a:r>
              <a:rPr lang="en-US" dirty="0"/>
              <a:t>Do not allow the control solution to come into contact with any part of the glass capillary holder. Contamination of the capillary holder may cause an invalid HbA1c control result or error message.</a:t>
            </a:r>
            <a:endParaRPr lang="en-US" sz="3200" dirty="0"/>
          </a:p>
          <a:p>
            <a:pPr lvl="2"/>
            <a:r>
              <a:rPr lang="en-US" dirty="0"/>
              <a:t>If control solution comes in contact with the plastic of the capillary holder, discard the capillary holder.</a:t>
            </a:r>
            <a:endParaRPr lang="en-US" sz="3200" dirty="0"/>
          </a:p>
          <a:p>
            <a:pPr lvl="2"/>
            <a:r>
              <a:rPr lang="en-US" dirty="0"/>
              <a:t>Avoid harsh insertion of the glass capillary holder. Do not dislodge the sample from the glass capillary holder or erroneous results may occur.</a:t>
            </a:r>
            <a:endParaRPr lang="en-US" sz="3200" dirty="0"/>
          </a:p>
          <a:p>
            <a:pPr lvl="0"/>
            <a:r>
              <a:rPr lang="en-US" dirty="0"/>
              <a:t>Scanning the Reagent Cartridge. </a:t>
            </a:r>
            <a:endParaRPr lang="en-US" sz="4000" dirty="0"/>
          </a:p>
          <a:p>
            <a:pPr lvl="1"/>
            <a:r>
              <a:rPr lang="en-US" dirty="0"/>
              <a:t> Locate the barcode on the reagent cartridge.</a:t>
            </a:r>
            <a:endParaRPr lang="en-US" sz="3600" dirty="0"/>
          </a:p>
          <a:p>
            <a:pPr lvl="1"/>
            <a:r>
              <a:rPr lang="en-US" dirty="0"/>
              <a:t> Hold the reagent cartridge so that the barcode faces to the right.</a:t>
            </a:r>
            <a:endParaRPr lang="en-US" sz="3600" dirty="0"/>
          </a:p>
          <a:p>
            <a:pPr lvl="1"/>
            <a:r>
              <a:rPr lang="en-US" b="1" dirty="0"/>
              <a:t> </a:t>
            </a:r>
            <a:r>
              <a:rPr lang="en-US" dirty="0"/>
              <a:t>Insert the reagent cartridge at the top of the barcode track.</a:t>
            </a:r>
            <a:endParaRPr lang="en-US" sz="3600" dirty="0"/>
          </a:p>
          <a:p>
            <a:pPr lvl="1"/>
            <a:r>
              <a:rPr lang="en-US" b="1" dirty="0"/>
              <a:t> </a:t>
            </a:r>
            <a:r>
              <a:rPr lang="en-US" dirty="0"/>
              <a:t>Quickly and smoothly, slide the reagent cartridge down. </a:t>
            </a:r>
            <a:endParaRPr lang="en-US" sz="3600" dirty="0"/>
          </a:p>
          <a:p>
            <a:pPr lvl="2"/>
            <a:r>
              <a:rPr lang="en-US" dirty="0"/>
              <a:t>A beep sounds to signal a successful scan.</a:t>
            </a:r>
            <a:endParaRPr lang="en-US" sz="3200" dirty="0"/>
          </a:p>
          <a:p>
            <a:pPr lvl="2"/>
            <a:r>
              <a:rPr lang="en-US" dirty="0"/>
              <a:t>If no beep sounds, repeat procedure. </a:t>
            </a:r>
            <a:endParaRPr lang="en-US" sz="3200" dirty="0"/>
          </a:p>
          <a:p>
            <a:pPr lvl="2"/>
            <a:r>
              <a:rPr lang="en-US" dirty="0"/>
              <a:t>If a beep repeatedly fails to sound, refer to the Troubleshooting section in the DCA Vantage Operator’s Guide.</a:t>
            </a:r>
            <a:endParaRPr lang="en-US" sz="4000" dirty="0"/>
          </a:p>
          <a:p>
            <a:pPr lvl="0"/>
            <a:r>
              <a:rPr lang="en-US" dirty="0"/>
              <a:t>Inserting the Reagent Cartridge into the System.		</a:t>
            </a:r>
            <a:endParaRPr lang="en-US" sz="4000" dirty="0"/>
          </a:p>
          <a:p>
            <a:pPr lvl="1"/>
            <a:r>
              <a:rPr lang="en-US" dirty="0"/>
              <a:t>Open the cartridge compartment door.</a:t>
            </a:r>
            <a:endParaRPr lang="en-US" sz="3600" dirty="0"/>
          </a:p>
          <a:p>
            <a:pPr lvl="1"/>
            <a:r>
              <a:rPr lang="en-US" dirty="0"/>
              <a:t>Hold the reagent cartridge so that the barcode faces to the right.</a:t>
            </a:r>
            <a:endParaRPr lang="en-US" sz="3600" dirty="0"/>
          </a:p>
          <a:p>
            <a:pPr lvl="1"/>
            <a:r>
              <a:rPr lang="en-US" dirty="0"/>
              <a:t>Insert the reagent cartridge into the cartridge compartment until a gentle snap is heard or felt.</a:t>
            </a:r>
            <a:endParaRPr lang="en-US" sz="3600" dirty="0"/>
          </a:p>
          <a:p>
            <a:pPr lvl="2"/>
            <a:r>
              <a:rPr lang="en-US" dirty="0"/>
              <a:t>The cartridge is designed to fit only one way into the system, do not force the cartridge into system.</a:t>
            </a:r>
            <a:endParaRPr lang="en-US" sz="3200" dirty="0"/>
          </a:p>
          <a:p>
            <a:pPr lvl="1"/>
            <a:r>
              <a:rPr lang="en-US" dirty="0"/>
              <a:t>Place a finger on the top of the cartridge while using the other hand to, in one smooth and continuous motion, pull the silver flexible pull-tab completely out of the reagent cartridge.</a:t>
            </a:r>
            <a:endParaRPr lang="en-US" sz="3600" dirty="0"/>
          </a:p>
          <a:p>
            <a:pPr lvl="1"/>
            <a:r>
              <a:rPr lang="en-US" dirty="0"/>
              <a:t>Close the door and dispose of the silver flexible pull-tab. Five seconds after the door is closed, a beep sounds and the assay begins.</a:t>
            </a:r>
            <a:endParaRPr lang="en-US" sz="4000" dirty="0"/>
          </a:p>
          <a:p>
            <a:pPr lvl="2"/>
            <a:r>
              <a:rPr lang="en-US" dirty="0"/>
              <a:t>If the door is accidently closed before the silver flexible pull-tab is removed, there is a 5 second delay when the door can be re-opened for tab removal..</a:t>
            </a:r>
            <a:endParaRPr lang="en-US" sz="3600" dirty="0"/>
          </a:p>
          <a:p>
            <a:endParaRPr lang="en-US" dirty="0"/>
          </a:p>
        </p:txBody>
      </p:sp>
      <p:sp>
        <p:nvSpPr>
          <p:cNvPr id="4" name="Slide Number Placeholder 3">
            <a:extLst>
              <a:ext uri="{FF2B5EF4-FFF2-40B4-BE49-F238E27FC236}">
                <a16:creationId xmlns:a16="http://schemas.microsoft.com/office/drawing/2014/main" id="{E3F886BA-15DC-4665-BD21-B037D9A03951}"/>
              </a:ext>
            </a:extLst>
          </p:cNvPr>
          <p:cNvSpPr>
            <a:spLocks noGrp="1"/>
          </p:cNvSpPr>
          <p:nvPr>
            <p:ph type="sldNum" sz="quarter" idx="12"/>
          </p:nvPr>
        </p:nvSpPr>
        <p:spPr/>
        <p:txBody>
          <a:bodyPr/>
          <a:lstStyle/>
          <a:p>
            <a:fld id="{99FB7D82-1B90-44C0-ADB8-3A9D5731A9A8}" type="slidenum">
              <a:rPr lang="en-US" smtClean="0"/>
              <a:pPr/>
              <a:t>12</a:t>
            </a:fld>
            <a:endParaRPr lang="en-US" dirty="0"/>
          </a:p>
        </p:txBody>
      </p:sp>
      <p:pic>
        <p:nvPicPr>
          <p:cNvPr id="6" name="Picture 5">
            <a:extLst>
              <a:ext uri="{FF2B5EF4-FFF2-40B4-BE49-F238E27FC236}">
                <a16:creationId xmlns:a16="http://schemas.microsoft.com/office/drawing/2014/main" id="{7B76F432-72FE-41E6-8EC1-F4634E9F8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762000"/>
            <a:ext cx="1990725" cy="2305050"/>
          </a:xfrm>
          <a:prstGeom prst="rect">
            <a:avLst/>
          </a:prstGeom>
        </p:spPr>
      </p:pic>
      <p:pic>
        <p:nvPicPr>
          <p:cNvPr id="8" name="Picture 7">
            <a:extLst>
              <a:ext uri="{FF2B5EF4-FFF2-40B4-BE49-F238E27FC236}">
                <a16:creationId xmlns:a16="http://schemas.microsoft.com/office/drawing/2014/main" id="{DCB31710-B645-4A7B-BEB8-D925B4F44B9F}"/>
              </a:ext>
            </a:extLst>
          </p:cNvPr>
          <p:cNvPicPr>
            <a:picLocks noChangeAspect="1"/>
          </p:cNvPicPr>
          <p:nvPr/>
        </p:nvPicPr>
        <p:blipFill rotWithShape="1">
          <a:blip r:embed="rId3">
            <a:extLst>
              <a:ext uri="{28A0092B-C50C-407E-A947-70E740481C1C}">
                <a14:useLocalDpi xmlns:a14="http://schemas.microsoft.com/office/drawing/2010/main" val="0"/>
              </a:ext>
            </a:extLst>
          </a:blip>
          <a:srcRect l="1818" t="13451" r="32727" b="15484"/>
          <a:stretch/>
        </p:blipFill>
        <p:spPr>
          <a:xfrm>
            <a:off x="6485324" y="3200400"/>
            <a:ext cx="2057400" cy="2000250"/>
          </a:xfrm>
          <a:prstGeom prst="rect">
            <a:avLst/>
          </a:prstGeom>
        </p:spPr>
      </p:pic>
    </p:spTree>
    <p:extLst>
      <p:ext uri="{BB962C8B-B14F-4D97-AF65-F5344CB8AC3E}">
        <p14:creationId xmlns:p14="http://schemas.microsoft.com/office/powerpoint/2010/main" val="392656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5773-DDDA-45C6-AD34-32E8B4B8C51E}"/>
              </a:ext>
            </a:extLst>
          </p:cNvPr>
          <p:cNvSpPr>
            <a:spLocks noGrp="1"/>
          </p:cNvSpPr>
          <p:nvPr>
            <p:ph type="title"/>
          </p:nvPr>
        </p:nvSpPr>
        <p:spPr/>
        <p:txBody>
          <a:bodyPr/>
          <a:lstStyle/>
          <a:p>
            <a:r>
              <a:rPr lang="en-US" dirty="0"/>
              <a:t>Quality Control Testing</a:t>
            </a:r>
          </a:p>
        </p:txBody>
      </p:sp>
      <p:sp>
        <p:nvSpPr>
          <p:cNvPr id="3" name="Content Placeholder 2">
            <a:extLst>
              <a:ext uri="{FF2B5EF4-FFF2-40B4-BE49-F238E27FC236}">
                <a16:creationId xmlns:a16="http://schemas.microsoft.com/office/drawing/2014/main" id="{E0F59BCB-8CB8-4E0C-A4A1-CF093C13507C}"/>
              </a:ext>
            </a:extLst>
          </p:cNvPr>
          <p:cNvSpPr>
            <a:spLocks noGrp="1"/>
          </p:cNvSpPr>
          <p:nvPr>
            <p:ph idx="1"/>
          </p:nvPr>
        </p:nvSpPr>
        <p:spPr>
          <a:xfrm>
            <a:off x="304800" y="1371600"/>
            <a:ext cx="5867400" cy="4191000"/>
          </a:xfrm>
        </p:spPr>
        <p:txBody>
          <a:bodyPr>
            <a:normAutofit fontScale="55000" lnSpcReduction="20000"/>
          </a:bodyPr>
          <a:lstStyle/>
          <a:p>
            <a:pPr lvl="0"/>
            <a:r>
              <a:rPr lang="en-US" dirty="0"/>
              <a:t>Ensure that the control results are in range. The display screen will indicate PASS or FAIL. </a:t>
            </a:r>
            <a:endParaRPr lang="en-US" sz="4000" dirty="0"/>
          </a:p>
          <a:p>
            <a:pPr lvl="1"/>
            <a:r>
              <a:rPr lang="en-US" dirty="0"/>
              <a:t>If the controls FAIL, follow the Quality Control Troubleshooting.</a:t>
            </a:r>
            <a:endParaRPr lang="en-US" sz="3600" dirty="0"/>
          </a:p>
          <a:p>
            <a:pPr lvl="1"/>
            <a:r>
              <a:rPr lang="en-US" dirty="0"/>
              <a:t>If the first Control passes, repeat steps 1b-5a using the other control.</a:t>
            </a:r>
            <a:endParaRPr lang="en-US" sz="3600" dirty="0"/>
          </a:p>
          <a:p>
            <a:pPr lvl="0"/>
            <a:r>
              <a:rPr lang="en-US" dirty="0"/>
              <a:t>Removing the Reagent Cartridge</a:t>
            </a:r>
            <a:endParaRPr lang="en-US" sz="4000" dirty="0"/>
          </a:p>
          <a:p>
            <a:pPr lvl="1"/>
            <a:r>
              <a:rPr lang="en-US" dirty="0"/>
              <a:t>Open the cartridge compartment door.</a:t>
            </a:r>
            <a:endParaRPr lang="en-US" sz="3600" dirty="0"/>
          </a:p>
          <a:p>
            <a:pPr lvl="1"/>
            <a:r>
              <a:rPr lang="en-US" b="1" dirty="0"/>
              <a:t> </a:t>
            </a:r>
            <a:r>
              <a:rPr lang="en-US" dirty="0"/>
              <a:t>Locate the white button on the right side of the cartridge compartment.</a:t>
            </a:r>
            <a:endParaRPr lang="en-US" sz="3600" dirty="0"/>
          </a:p>
          <a:p>
            <a:pPr lvl="1"/>
            <a:r>
              <a:rPr lang="en-US" dirty="0"/>
              <a:t>Push and hold it down with one hand.</a:t>
            </a:r>
            <a:endParaRPr lang="en-US" sz="3600" dirty="0"/>
          </a:p>
          <a:p>
            <a:pPr lvl="1"/>
            <a:r>
              <a:rPr lang="en-US" dirty="0"/>
              <a:t> With other hand, gently push the tab on the cartridge to the right. This action releases (unlocks) the cartridge.</a:t>
            </a:r>
            <a:endParaRPr lang="en-US" sz="3600" dirty="0"/>
          </a:p>
          <a:p>
            <a:pPr lvl="1"/>
            <a:r>
              <a:rPr lang="en-US" dirty="0"/>
              <a:t> Pull the reagent cartridge out of the compartment.</a:t>
            </a:r>
            <a:endParaRPr lang="en-US" sz="3600" dirty="0"/>
          </a:p>
          <a:p>
            <a:pPr lvl="1"/>
            <a:r>
              <a:rPr lang="en-US" dirty="0"/>
              <a:t> Close the system door.</a:t>
            </a:r>
            <a:endParaRPr lang="en-US" sz="3600" dirty="0"/>
          </a:p>
          <a:p>
            <a:pPr lvl="1"/>
            <a:r>
              <a:rPr lang="en-US" dirty="0"/>
              <a:t> Discard the cartridge in a proper container per laboratory procedures.</a:t>
            </a:r>
            <a:endParaRPr lang="en-US" sz="3600" dirty="0"/>
          </a:p>
        </p:txBody>
      </p:sp>
      <p:sp>
        <p:nvSpPr>
          <p:cNvPr id="4" name="Slide Number Placeholder 3">
            <a:extLst>
              <a:ext uri="{FF2B5EF4-FFF2-40B4-BE49-F238E27FC236}">
                <a16:creationId xmlns:a16="http://schemas.microsoft.com/office/drawing/2014/main" id="{88760D0E-B319-480C-84A2-975D14A8BCAC}"/>
              </a:ext>
            </a:extLst>
          </p:cNvPr>
          <p:cNvSpPr>
            <a:spLocks noGrp="1"/>
          </p:cNvSpPr>
          <p:nvPr>
            <p:ph type="sldNum" sz="quarter" idx="12"/>
          </p:nvPr>
        </p:nvSpPr>
        <p:spPr/>
        <p:txBody>
          <a:bodyPr/>
          <a:lstStyle/>
          <a:p>
            <a:fld id="{99FB7D82-1B90-44C0-ADB8-3A9D5731A9A8}" type="slidenum">
              <a:rPr lang="en-US" smtClean="0"/>
              <a:pPr/>
              <a:t>13</a:t>
            </a:fld>
            <a:endParaRPr lang="en-US" dirty="0"/>
          </a:p>
        </p:txBody>
      </p:sp>
      <p:pic>
        <p:nvPicPr>
          <p:cNvPr id="8" name="Picture 7">
            <a:extLst>
              <a:ext uri="{FF2B5EF4-FFF2-40B4-BE49-F238E27FC236}">
                <a16:creationId xmlns:a16="http://schemas.microsoft.com/office/drawing/2014/main" id="{11C1C746-B17E-4C86-8377-7AB985A40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3581400"/>
            <a:ext cx="1732248" cy="1524000"/>
          </a:xfrm>
          <a:prstGeom prst="rect">
            <a:avLst/>
          </a:prstGeom>
        </p:spPr>
      </p:pic>
    </p:spTree>
    <p:extLst>
      <p:ext uri="{BB962C8B-B14F-4D97-AF65-F5344CB8AC3E}">
        <p14:creationId xmlns:p14="http://schemas.microsoft.com/office/powerpoint/2010/main" val="293724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1E05-A7F8-47FE-A103-C54699415888}"/>
              </a:ext>
            </a:extLst>
          </p:cNvPr>
          <p:cNvSpPr>
            <a:spLocks noGrp="1"/>
          </p:cNvSpPr>
          <p:nvPr>
            <p:ph type="title"/>
          </p:nvPr>
        </p:nvSpPr>
        <p:spPr/>
        <p:txBody>
          <a:bodyPr/>
          <a:lstStyle/>
          <a:p>
            <a:r>
              <a:rPr lang="en-US" dirty="0"/>
              <a:t>Quality Control Troubleshooting</a:t>
            </a:r>
          </a:p>
        </p:txBody>
      </p:sp>
      <p:sp>
        <p:nvSpPr>
          <p:cNvPr id="3" name="Content Placeholder 2">
            <a:extLst>
              <a:ext uri="{FF2B5EF4-FFF2-40B4-BE49-F238E27FC236}">
                <a16:creationId xmlns:a16="http://schemas.microsoft.com/office/drawing/2014/main" id="{D1B798B1-EDB3-4884-8DD2-4FB4474D6B3C}"/>
              </a:ext>
            </a:extLst>
          </p:cNvPr>
          <p:cNvSpPr>
            <a:spLocks noGrp="1"/>
          </p:cNvSpPr>
          <p:nvPr>
            <p:ph idx="1"/>
          </p:nvPr>
        </p:nvSpPr>
        <p:spPr/>
        <p:txBody>
          <a:bodyPr>
            <a:normAutofit fontScale="77500" lnSpcReduction="20000"/>
          </a:bodyPr>
          <a:lstStyle/>
          <a:p>
            <a:pPr lvl="0"/>
            <a:r>
              <a:rPr lang="en-US" dirty="0"/>
              <a:t>Verify that the materials are not expired.</a:t>
            </a:r>
            <a:endParaRPr lang="en-US" sz="4000" dirty="0"/>
          </a:p>
          <a:p>
            <a:pPr lvl="0"/>
            <a:r>
              <a:rPr lang="en-US" dirty="0"/>
              <a:t>Repeat Quality Control:</a:t>
            </a:r>
            <a:endParaRPr lang="en-US" sz="4000" dirty="0"/>
          </a:p>
          <a:p>
            <a:pPr lvl="1"/>
            <a:r>
              <a:rPr lang="en-US" dirty="0"/>
              <a:t>Using a new cartridge, (stored at room temperature) or</a:t>
            </a:r>
            <a:endParaRPr lang="en-US" sz="3600" dirty="0"/>
          </a:p>
          <a:p>
            <a:pPr lvl="1"/>
            <a:r>
              <a:rPr lang="en-US" dirty="0"/>
              <a:t>Using a new box of reagent cartridges (stored in the refrigerator), or a new lot or</a:t>
            </a:r>
            <a:endParaRPr lang="en-US" sz="3600" dirty="0"/>
          </a:p>
          <a:p>
            <a:pPr lvl="1"/>
            <a:r>
              <a:rPr lang="en-US" dirty="0"/>
              <a:t>Using a newly reconstituted control solution.</a:t>
            </a:r>
            <a:endParaRPr lang="en-US" sz="3600" dirty="0"/>
          </a:p>
          <a:p>
            <a:pPr lvl="0"/>
            <a:r>
              <a:rPr lang="en-US" dirty="0"/>
              <a:t>Review procedure to ensure that the test was performed correctly.</a:t>
            </a:r>
            <a:endParaRPr lang="en-US" sz="4000" dirty="0"/>
          </a:p>
          <a:p>
            <a:pPr lvl="0"/>
            <a:r>
              <a:rPr lang="en-US" dirty="0"/>
              <a:t>Verify that required maintenance was performed.</a:t>
            </a:r>
            <a:endParaRPr lang="en-US" sz="4000" dirty="0"/>
          </a:p>
          <a:p>
            <a:pPr lvl="0"/>
            <a:r>
              <a:rPr lang="en-US" dirty="0"/>
              <a:t>Refer to the troubleshooting section in the DCA Vantage Operator’s Guide.</a:t>
            </a:r>
            <a:endParaRPr lang="en-US" sz="4000" dirty="0"/>
          </a:p>
          <a:p>
            <a:endParaRPr lang="en-US" dirty="0"/>
          </a:p>
        </p:txBody>
      </p:sp>
      <p:sp>
        <p:nvSpPr>
          <p:cNvPr id="4" name="Slide Number Placeholder 3">
            <a:extLst>
              <a:ext uri="{FF2B5EF4-FFF2-40B4-BE49-F238E27FC236}">
                <a16:creationId xmlns:a16="http://schemas.microsoft.com/office/drawing/2014/main" id="{A122AEF4-C7FF-4A65-990C-8C8D3CE9867C}"/>
              </a:ext>
            </a:extLst>
          </p:cNvPr>
          <p:cNvSpPr>
            <a:spLocks noGrp="1"/>
          </p:cNvSpPr>
          <p:nvPr>
            <p:ph type="sldNum" sz="quarter" idx="12"/>
          </p:nvPr>
        </p:nvSpPr>
        <p:spPr/>
        <p:txBody>
          <a:bodyPr/>
          <a:lstStyle/>
          <a:p>
            <a:fld id="{99FB7D82-1B90-44C0-ADB8-3A9D5731A9A8}" type="slidenum">
              <a:rPr lang="en-US" smtClean="0"/>
              <a:pPr/>
              <a:t>14</a:t>
            </a:fld>
            <a:endParaRPr lang="en-US" dirty="0"/>
          </a:p>
        </p:txBody>
      </p:sp>
    </p:spTree>
    <p:extLst>
      <p:ext uri="{BB962C8B-B14F-4D97-AF65-F5344CB8AC3E}">
        <p14:creationId xmlns:p14="http://schemas.microsoft.com/office/powerpoint/2010/main" val="1397889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FB99-5A83-49FD-A1AC-6D22366F3D10}"/>
              </a:ext>
            </a:extLst>
          </p:cNvPr>
          <p:cNvSpPr>
            <a:spLocks noGrp="1"/>
          </p:cNvSpPr>
          <p:nvPr>
            <p:ph type="title"/>
          </p:nvPr>
        </p:nvSpPr>
        <p:spPr/>
        <p:txBody>
          <a:bodyPr/>
          <a:lstStyle/>
          <a:p>
            <a:r>
              <a:rPr lang="en-US" dirty="0"/>
              <a:t>Patient Testing</a:t>
            </a:r>
          </a:p>
        </p:txBody>
      </p:sp>
      <p:sp>
        <p:nvSpPr>
          <p:cNvPr id="3" name="Slide Number Placeholder 2">
            <a:extLst>
              <a:ext uri="{FF2B5EF4-FFF2-40B4-BE49-F238E27FC236}">
                <a16:creationId xmlns:a16="http://schemas.microsoft.com/office/drawing/2014/main" id="{C8E01367-6416-45D1-B674-08DCE27B69F1}"/>
              </a:ext>
            </a:extLst>
          </p:cNvPr>
          <p:cNvSpPr>
            <a:spLocks noGrp="1"/>
          </p:cNvSpPr>
          <p:nvPr>
            <p:ph type="sldNum" sz="quarter" idx="12"/>
          </p:nvPr>
        </p:nvSpPr>
        <p:spPr/>
        <p:txBody>
          <a:bodyPr/>
          <a:lstStyle/>
          <a:p>
            <a:fld id="{99FB7D82-1B90-44C0-ADB8-3A9D5731A9A8}" type="slidenum">
              <a:rPr lang="en-US" smtClean="0"/>
              <a:pPr/>
              <a:t>15</a:t>
            </a:fld>
            <a:endParaRPr lang="en-US" dirty="0"/>
          </a:p>
        </p:txBody>
      </p:sp>
    </p:spTree>
    <p:extLst>
      <p:ext uri="{BB962C8B-B14F-4D97-AF65-F5344CB8AC3E}">
        <p14:creationId xmlns:p14="http://schemas.microsoft.com/office/powerpoint/2010/main" val="103098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FE5D-704B-4505-BAAF-C9489D6C1712}"/>
              </a:ext>
            </a:extLst>
          </p:cNvPr>
          <p:cNvSpPr>
            <a:spLocks noGrp="1"/>
          </p:cNvSpPr>
          <p:nvPr>
            <p:ph type="title"/>
          </p:nvPr>
        </p:nvSpPr>
        <p:spPr/>
        <p:txBody>
          <a:bodyPr/>
          <a:lstStyle/>
          <a:p>
            <a:r>
              <a:rPr lang="en-US" dirty="0"/>
              <a:t>Patient Testing</a:t>
            </a:r>
          </a:p>
        </p:txBody>
      </p:sp>
      <p:sp>
        <p:nvSpPr>
          <p:cNvPr id="3" name="Content Placeholder 2">
            <a:extLst>
              <a:ext uri="{FF2B5EF4-FFF2-40B4-BE49-F238E27FC236}">
                <a16:creationId xmlns:a16="http://schemas.microsoft.com/office/drawing/2014/main" id="{7BFA5192-6E3D-4268-A86E-879B6023C6DD}"/>
              </a:ext>
            </a:extLst>
          </p:cNvPr>
          <p:cNvSpPr>
            <a:spLocks noGrp="1"/>
          </p:cNvSpPr>
          <p:nvPr>
            <p:ph idx="1"/>
          </p:nvPr>
        </p:nvSpPr>
        <p:spPr>
          <a:xfrm>
            <a:off x="76200" y="1066800"/>
            <a:ext cx="5638800" cy="5029200"/>
          </a:xfrm>
        </p:spPr>
        <p:txBody>
          <a:bodyPr>
            <a:normAutofit fontScale="62500" lnSpcReduction="20000"/>
          </a:bodyPr>
          <a:lstStyle/>
          <a:p>
            <a:pPr marL="1587" indent="0">
              <a:buNone/>
            </a:pPr>
            <a:r>
              <a:rPr lang="en-US" dirty="0"/>
              <a:t>When the glass capillary holder is filled with the sample, analysis must begin within 5 minutes.</a:t>
            </a:r>
          </a:p>
          <a:p>
            <a:r>
              <a:rPr lang="en-US" b="1" dirty="0"/>
              <a:t>Fingerstick Specimens</a:t>
            </a:r>
            <a:endParaRPr lang="en-US" sz="2800" dirty="0"/>
          </a:p>
          <a:p>
            <a:pPr lvl="1"/>
            <a:r>
              <a:rPr lang="en-US" dirty="0"/>
              <a:t>Hold the glass capillary holder at an angle.</a:t>
            </a:r>
            <a:endParaRPr lang="en-US" sz="3600" dirty="0"/>
          </a:p>
          <a:p>
            <a:pPr lvl="1"/>
            <a:r>
              <a:rPr lang="en-US" dirty="0"/>
              <a:t>Touch only the tip of the glass capillary holder to a small drop of blood on the finger until the glass capillary holder tip fills.</a:t>
            </a:r>
            <a:endParaRPr lang="en-US" sz="3600" dirty="0"/>
          </a:p>
          <a:p>
            <a:pPr lvl="1"/>
            <a:r>
              <a:rPr lang="en-US" dirty="0"/>
              <a:t>Using a lint-free tissue, carefully wipe the outside of the glass capillary holder.</a:t>
            </a:r>
            <a:endParaRPr lang="en-US" sz="3600" dirty="0"/>
          </a:p>
          <a:p>
            <a:pPr lvl="2"/>
            <a:r>
              <a:rPr lang="en-US" dirty="0"/>
              <a:t>Do not allow the tissue to touch the open end of the glass capillary holder.  </a:t>
            </a:r>
            <a:endParaRPr lang="en-US" sz="3200" dirty="0"/>
          </a:p>
          <a:p>
            <a:pPr lvl="2"/>
            <a:r>
              <a:rPr lang="en-US" dirty="0"/>
              <a:t>Contact with the open end of the glass capillary holder could result in loss of sample (by wicking into the tissue.)  </a:t>
            </a:r>
            <a:endParaRPr lang="en-US" sz="3200" dirty="0"/>
          </a:p>
          <a:p>
            <a:pPr lvl="2"/>
            <a:r>
              <a:rPr lang="en-US" dirty="0"/>
              <a:t>If sample loss is obvious, discard the glass capillary holder and repeat the procedure using a new glass capillary holder.</a:t>
            </a:r>
            <a:endParaRPr lang="en-US" sz="3200" dirty="0"/>
          </a:p>
          <a:p>
            <a:pPr lvl="2"/>
            <a:r>
              <a:rPr lang="en-US" dirty="0"/>
              <a:t>Inspect the glass capillary holder for the presence of bubbles.</a:t>
            </a:r>
            <a:endParaRPr lang="en-US" sz="3200" dirty="0"/>
          </a:p>
          <a:p>
            <a:pPr lvl="2"/>
            <a:r>
              <a:rPr lang="en-US" dirty="0"/>
              <a:t>If bubbles are obvious, discard the glass capillary holder and repeat the procedure using a new glass capillary holder. </a:t>
            </a:r>
            <a:endParaRPr lang="en-US" sz="3200" dirty="0"/>
          </a:p>
          <a:p>
            <a:endParaRPr lang="en-US" dirty="0"/>
          </a:p>
        </p:txBody>
      </p:sp>
      <p:sp>
        <p:nvSpPr>
          <p:cNvPr id="4" name="Slide Number Placeholder 3">
            <a:extLst>
              <a:ext uri="{FF2B5EF4-FFF2-40B4-BE49-F238E27FC236}">
                <a16:creationId xmlns:a16="http://schemas.microsoft.com/office/drawing/2014/main" id="{EE798051-5CF2-44E4-B4AC-91637D58B6E8}"/>
              </a:ext>
            </a:extLst>
          </p:cNvPr>
          <p:cNvSpPr>
            <a:spLocks noGrp="1"/>
          </p:cNvSpPr>
          <p:nvPr>
            <p:ph type="sldNum" sz="quarter" idx="12"/>
          </p:nvPr>
        </p:nvSpPr>
        <p:spPr/>
        <p:txBody>
          <a:bodyPr/>
          <a:lstStyle/>
          <a:p>
            <a:fld id="{99FB7D82-1B90-44C0-ADB8-3A9D5731A9A8}" type="slidenum">
              <a:rPr lang="en-US" smtClean="0"/>
              <a:pPr/>
              <a:t>16</a:t>
            </a:fld>
            <a:endParaRPr lang="en-US" dirty="0"/>
          </a:p>
        </p:txBody>
      </p:sp>
      <p:pic>
        <p:nvPicPr>
          <p:cNvPr id="6" name="Picture 5">
            <a:extLst>
              <a:ext uri="{FF2B5EF4-FFF2-40B4-BE49-F238E27FC236}">
                <a16:creationId xmlns:a16="http://schemas.microsoft.com/office/drawing/2014/main" id="{84C4229E-7F76-41D5-9BBB-37DD04BE5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050" y="1371600"/>
            <a:ext cx="2571750" cy="1771650"/>
          </a:xfrm>
          <a:prstGeom prst="rect">
            <a:avLst/>
          </a:prstGeom>
        </p:spPr>
      </p:pic>
      <p:pic>
        <p:nvPicPr>
          <p:cNvPr id="8" name="Picture 7">
            <a:extLst>
              <a:ext uri="{FF2B5EF4-FFF2-40B4-BE49-F238E27FC236}">
                <a16:creationId xmlns:a16="http://schemas.microsoft.com/office/drawing/2014/main" id="{A92D9174-193E-4F75-B344-E95F5EB02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121" y="3555787"/>
            <a:ext cx="2524125" cy="1809750"/>
          </a:xfrm>
          <a:prstGeom prst="rect">
            <a:avLst/>
          </a:prstGeom>
        </p:spPr>
      </p:pic>
    </p:spTree>
    <p:extLst>
      <p:ext uri="{BB962C8B-B14F-4D97-AF65-F5344CB8AC3E}">
        <p14:creationId xmlns:p14="http://schemas.microsoft.com/office/powerpoint/2010/main" val="9685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8A3E-9929-4DB1-B894-CCB912937EAF}"/>
              </a:ext>
            </a:extLst>
          </p:cNvPr>
          <p:cNvSpPr>
            <a:spLocks noGrp="1"/>
          </p:cNvSpPr>
          <p:nvPr>
            <p:ph type="title"/>
          </p:nvPr>
        </p:nvSpPr>
        <p:spPr/>
        <p:txBody>
          <a:bodyPr/>
          <a:lstStyle/>
          <a:p>
            <a:r>
              <a:rPr lang="en-US" dirty="0"/>
              <a:t>Patient Testing</a:t>
            </a:r>
          </a:p>
        </p:txBody>
      </p:sp>
      <p:sp>
        <p:nvSpPr>
          <p:cNvPr id="3" name="Content Placeholder 2">
            <a:extLst>
              <a:ext uri="{FF2B5EF4-FFF2-40B4-BE49-F238E27FC236}">
                <a16:creationId xmlns:a16="http://schemas.microsoft.com/office/drawing/2014/main" id="{5B42EFEA-92F7-4101-B874-632D3FD9CBFB}"/>
              </a:ext>
            </a:extLst>
          </p:cNvPr>
          <p:cNvSpPr>
            <a:spLocks noGrp="1"/>
          </p:cNvSpPr>
          <p:nvPr>
            <p:ph idx="1"/>
          </p:nvPr>
        </p:nvSpPr>
        <p:spPr>
          <a:xfrm>
            <a:off x="228600" y="1219200"/>
            <a:ext cx="5791200" cy="4876800"/>
          </a:xfrm>
        </p:spPr>
        <p:txBody>
          <a:bodyPr>
            <a:normAutofit fontScale="55000" lnSpcReduction="20000"/>
          </a:bodyPr>
          <a:lstStyle/>
          <a:p>
            <a:r>
              <a:rPr lang="en-US" b="1" dirty="0"/>
              <a:t>Inserting Capillary Holder into Reagent Cartridge</a:t>
            </a:r>
          </a:p>
          <a:p>
            <a:pPr lvl="1"/>
            <a:r>
              <a:rPr lang="en-US" dirty="0"/>
              <a:t>Carefully insert the glass capillary holder into the reagent cartridge until the holder gently snaps into place. </a:t>
            </a:r>
          </a:p>
          <a:p>
            <a:pPr lvl="1"/>
            <a:r>
              <a:rPr lang="en-US" dirty="0"/>
              <a:t>Avoid harsh insertion of the glass capillary holder.</a:t>
            </a:r>
          </a:p>
          <a:p>
            <a:pPr lvl="1"/>
            <a:r>
              <a:rPr lang="en-US" dirty="0"/>
              <a:t>Do not dislodge the sample from the glass capillary holder or erroneous results may occur.</a:t>
            </a:r>
          </a:p>
          <a:p>
            <a:r>
              <a:rPr lang="en-US" b="1" dirty="0"/>
              <a:t>Scanning the Reagent Cartridge</a:t>
            </a:r>
            <a:endParaRPr lang="en-US" dirty="0"/>
          </a:p>
          <a:p>
            <a:pPr lvl="1"/>
            <a:r>
              <a:rPr lang="en-US" dirty="0"/>
              <a:t>Locate the barcode on the reagent cartridge.</a:t>
            </a:r>
          </a:p>
          <a:p>
            <a:pPr lvl="1"/>
            <a:r>
              <a:rPr lang="en-US" dirty="0"/>
              <a:t>Hold the reagent cartridge so that the barcode faces to the right.</a:t>
            </a:r>
          </a:p>
          <a:p>
            <a:pPr lvl="1"/>
            <a:r>
              <a:rPr lang="en-US" dirty="0"/>
              <a:t>Insert the reagent cartridge at the top of the barcode track.</a:t>
            </a:r>
          </a:p>
          <a:p>
            <a:pPr lvl="1"/>
            <a:r>
              <a:rPr lang="en-US" dirty="0"/>
              <a:t>Quickly and smoothly, slide the reagent cartridge down.</a:t>
            </a:r>
          </a:p>
          <a:p>
            <a:pPr lvl="1"/>
            <a:r>
              <a:rPr lang="en-US" dirty="0"/>
              <a:t>A beep sounds to signal a successful scan.</a:t>
            </a:r>
          </a:p>
          <a:p>
            <a:pPr lvl="1"/>
            <a:r>
              <a:rPr lang="en-US" dirty="0"/>
              <a:t>If no beep sounds, repeat procedure.</a:t>
            </a:r>
          </a:p>
          <a:p>
            <a:pPr lvl="1"/>
            <a:r>
              <a:rPr lang="en-US" dirty="0"/>
              <a:t>If a beep repeatedly fails to sound, refer to the Troubleshooting Section in the DCA Vantage Operator’s Guide.</a:t>
            </a:r>
          </a:p>
          <a:p>
            <a:pPr lvl="1"/>
            <a:r>
              <a:rPr lang="en-US" dirty="0"/>
              <a:t>A test can be cancelled anytime by selecting Cancel and cartridge must be removed and discarded.</a:t>
            </a:r>
          </a:p>
          <a:p>
            <a:endParaRPr lang="en-US" dirty="0"/>
          </a:p>
        </p:txBody>
      </p:sp>
      <p:sp>
        <p:nvSpPr>
          <p:cNvPr id="4" name="Slide Number Placeholder 3">
            <a:extLst>
              <a:ext uri="{FF2B5EF4-FFF2-40B4-BE49-F238E27FC236}">
                <a16:creationId xmlns:a16="http://schemas.microsoft.com/office/drawing/2014/main" id="{A9553FAB-F2BD-4C64-95FF-08B69F2918B9}"/>
              </a:ext>
            </a:extLst>
          </p:cNvPr>
          <p:cNvSpPr>
            <a:spLocks noGrp="1"/>
          </p:cNvSpPr>
          <p:nvPr>
            <p:ph type="sldNum" sz="quarter" idx="12"/>
          </p:nvPr>
        </p:nvSpPr>
        <p:spPr/>
        <p:txBody>
          <a:bodyPr/>
          <a:lstStyle/>
          <a:p>
            <a:fld id="{99FB7D82-1B90-44C0-ADB8-3A9D5731A9A8}" type="slidenum">
              <a:rPr lang="en-US" smtClean="0"/>
              <a:pPr/>
              <a:t>17</a:t>
            </a:fld>
            <a:endParaRPr lang="en-US" dirty="0"/>
          </a:p>
        </p:txBody>
      </p:sp>
      <p:pic>
        <p:nvPicPr>
          <p:cNvPr id="6" name="Picture 5">
            <a:extLst>
              <a:ext uri="{FF2B5EF4-FFF2-40B4-BE49-F238E27FC236}">
                <a16:creationId xmlns:a16="http://schemas.microsoft.com/office/drawing/2014/main" id="{463FEC66-3C23-4081-A0FE-8A395B5A8A37}"/>
              </a:ext>
            </a:extLst>
          </p:cNvPr>
          <p:cNvPicPr>
            <a:picLocks noChangeAspect="1"/>
          </p:cNvPicPr>
          <p:nvPr/>
        </p:nvPicPr>
        <p:blipFill rotWithShape="1">
          <a:blip r:embed="rId2">
            <a:extLst>
              <a:ext uri="{28A0092B-C50C-407E-A947-70E740481C1C}">
                <a14:useLocalDpi xmlns:a14="http://schemas.microsoft.com/office/drawing/2010/main" val="0"/>
              </a:ext>
            </a:extLst>
          </a:blip>
          <a:srcRect t="15095" b="13208"/>
          <a:stretch/>
        </p:blipFill>
        <p:spPr>
          <a:xfrm>
            <a:off x="6223000" y="1371600"/>
            <a:ext cx="2692400" cy="1447800"/>
          </a:xfrm>
          <a:prstGeom prst="rect">
            <a:avLst/>
          </a:prstGeom>
        </p:spPr>
      </p:pic>
      <p:pic>
        <p:nvPicPr>
          <p:cNvPr id="8" name="Picture 7">
            <a:extLst>
              <a:ext uri="{FF2B5EF4-FFF2-40B4-BE49-F238E27FC236}">
                <a16:creationId xmlns:a16="http://schemas.microsoft.com/office/drawing/2014/main" id="{2BD1FD55-BE8B-4D4E-B2F8-7FEF4F874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971800"/>
            <a:ext cx="1906804" cy="2207878"/>
          </a:xfrm>
          <a:prstGeom prst="rect">
            <a:avLst/>
          </a:prstGeom>
        </p:spPr>
      </p:pic>
    </p:spTree>
    <p:extLst>
      <p:ext uri="{BB962C8B-B14F-4D97-AF65-F5344CB8AC3E}">
        <p14:creationId xmlns:p14="http://schemas.microsoft.com/office/powerpoint/2010/main" val="266584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08B5-84D1-4D1D-9BEC-DFCF460D9F07}"/>
              </a:ext>
            </a:extLst>
          </p:cNvPr>
          <p:cNvSpPr>
            <a:spLocks noGrp="1"/>
          </p:cNvSpPr>
          <p:nvPr>
            <p:ph type="title"/>
          </p:nvPr>
        </p:nvSpPr>
        <p:spPr/>
        <p:txBody>
          <a:bodyPr/>
          <a:lstStyle/>
          <a:p>
            <a:r>
              <a:rPr lang="en-US" dirty="0"/>
              <a:t>Patient Testing</a:t>
            </a:r>
          </a:p>
        </p:txBody>
      </p:sp>
      <p:sp>
        <p:nvSpPr>
          <p:cNvPr id="3" name="Content Placeholder 2">
            <a:extLst>
              <a:ext uri="{FF2B5EF4-FFF2-40B4-BE49-F238E27FC236}">
                <a16:creationId xmlns:a16="http://schemas.microsoft.com/office/drawing/2014/main" id="{CF9420E2-5A9D-45A7-9E80-E54FC92ECED8}"/>
              </a:ext>
            </a:extLst>
          </p:cNvPr>
          <p:cNvSpPr>
            <a:spLocks noGrp="1"/>
          </p:cNvSpPr>
          <p:nvPr>
            <p:ph idx="1"/>
          </p:nvPr>
        </p:nvSpPr>
        <p:spPr>
          <a:xfrm>
            <a:off x="457200" y="1066801"/>
            <a:ext cx="5638800" cy="5197474"/>
          </a:xfrm>
        </p:spPr>
        <p:txBody>
          <a:bodyPr>
            <a:normAutofit fontScale="40000" lnSpcReduction="20000"/>
          </a:bodyPr>
          <a:lstStyle/>
          <a:p>
            <a:r>
              <a:rPr lang="en-US" b="1" dirty="0"/>
              <a:t>Entering Sample Data</a:t>
            </a:r>
            <a:endParaRPr lang="en-US" sz="2800" dirty="0"/>
          </a:p>
          <a:p>
            <a:pPr lvl="1"/>
            <a:r>
              <a:rPr lang="en-US" dirty="0"/>
              <a:t>Touch Sample ID</a:t>
            </a:r>
            <a:endParaRPr lang="en-US" sz="3600" dirty="0"/>
          </a:p>
          <a:p>
            <a:pPr lvl="1"/>
            <a:r>
              <a:rPr lang="en-US" dirty="0"/>
              <a:t>Scan or manually enter the Sample ID (EPIC requisition). </a:t>
            </a:r>
            <a:endParaRPr lang="en-US" sz="3600" dirty="0"/>
          </a:p>
          <a:p>
            <a:pPr lvl="1"/>
            <a:r>
              <a:rPr lang="en-US" dirty="0"/>
              <a:t>Touch User ID. </a:t>
            </a:r>
            <a:endParaRPr lang="en-US" sz="3600" dirty="0"/>
          </a:p>
          <a:p>
            <a:pPr lvl="1"/>
            <a:r>
              <a:rPr lang="en-US" dirty="0"/>
              <a:t>Scan or manually enter employee ID.  </a:t>
            </a:r>
            <a:endParaRPr lang="en-US" sz="3600" dirty="0"/>
          </a:p>
          <a:p>
            <a:pPr lvl="1"/>
            <a:r>
              <a:rPr lang="en-US" dirty="0"/>
              <a:t>Touch OK.</a:t>
            </a:r>
            <a:endParaRPr lang="en-US" sz="3600" dirty="0"/>
          </a:p>
          <a:p>
            <a:r>
              <a:rPr lang="en-US" b="1" dirty="0"/>
              <a:t>Inserting the Reagent Cartridge into the System</a:t>
            </a:r>
            <a:endParaRPr lang="en-US" sz="2800" dirty="0"/>
          </a:p>
          <a:p>
            <a:pPr lvl="1"/>
            <a:r>
              <a:rPr lang="en-US" dirty="0"/>
              <a:t>Open the cartridge compartment door. </a:t>
            </a:r>
            <a:endParaRPr lang="en-US" sz="3600" dirty="0"/>
          </a:p>
          <a:p>
            <a:pPr lvl="1"/>
            <a:r>
              <a:rPr lang="en-US" dirty="0"/>
              <a:t>Hold the reagent cartridge so that the barcode faces to the right.</a:t>
            </a:r>
            <a:endParaRPr lang="en-US" sz="3600" dirty="0"/>
          </a:p>
          <a:p>
            <a:pPr lvl="1"/>
            <a:r>
              <a:rPr lang="en-US" dirty="0"/>
              <a:t>Insert the reagent cartridge into the cartridge compartment until a gentle snap is heard or felt.</a:t>
            </a:r>
            <a:endParaRPr lang="en-US" sz="3600" dirty="0"/>
          </a:p>
          <a:p>
            <a:pPr lvl="2"/>
            <a:r>
              <a:rPr lang="en-US" dirty="0"/>
              <a:t>The cartridge is designed to fit only one way into the system.  Do not force the cartridge into system.</a:t>
            </a:r>
            <a:endParaRPr lang="en-US" sz="3200" dirty="0"/>
          </a:p>
          <a:p>
            <a:pPr lvl="1"/>
            <a:r>
              <a:rPr lang="en-US" dirty="0"/>
              <a:t>Place a finger on the top of the cartridge while using the other hand to, in one smooth and continuous motion, pull the silver flexible pull-tab completely out of the reagent cartridge.</a:t>
            </a:r>
            <a:endParaRPr lang="en-US" sz="3600" dirty="0"/>
          </a:p>
          <a:p>
            <a:pPr lvl="1"/>
            <a:r>
              <a:rPr lang="en-US" dirty="0"/>
              <a:t>Close the door and dispose of the silver flexible pull-tab. Five seconds after the door is closed, a beep sounds and the assay begins.</a:t>
            </a:r>
            <a:endParaRPr lang="en-US" sz="3600" dirty="0"/>
          </a:p>
          <a:p>
            <a:pPr lvl="2"/>
            <a:r>
              <a:rPr lang="en-US" dirty="0"/>
              <a:t>If the door is accidently closed before the silver flexible plastic tab is removed, there is a 5 second delay when the door can be re-opened for tab removal.</a:t>
            </a:r>
            <a:endParaRPr lang="en-US" sz="3200" dirty="0"/>
          </a:p>
          <a:p>
            <a:pPr lvl="2"/>
            <a:r>
              <a:rPr lang="en-US" dirty="0"/>
              <a:t>A test can be cancelled anytime by selecting Cancel and cartridge must be removed and discarded.</a:t>
            </a:r>
            <a:endParaRPr lang="en-US" sz="3200" dirty="0"/>
          </a:p>
          <a:p>
            <a:r>
              <a:rPr lang="en-US" b="1" dirty="0"/>
              <a:t>Removing the Reagent Cartridge once testing is complete.</a:t>
            </a:r>
            <a:endParaRPr lang="en-US" sz="2800" dirty="0"/>
          </a:p>
          <a:p>
            <a:pPr lvl="1"/>
            <a:r>
              <a:rPr lang="en-US" dirty="0"/>
              <a:t>Open the cartridge compartment door.</a:t>
            </a:r>
            <a:endParaRPr lang="en-US" sz="3600" dirty="0"/>
          </a:p>
          <a:p>
            <a:pPr lvl="1"/>
            <a:r>
              <a:rPr lang="en-US" dirty="0"/>
              <a:t>Locate the button on the right side of the cartridge compartment.</a:t>
            </a:r>
            <a:endParaRPr lang="en-US" sz="3600" dirty="0"/>
          </a:p>
          <a:p>
            <a:pPr lvl="1"/>
            <a:r>
              <a:rPr lang="en-US" dirty="0"/>
              <a:t>Push and hold it down with one hand.</a:t>
            </a:r>
            <a:endParaRPr lang="en-US" sz="3600" dirty="0"/>
          </a:p>
          <a:p>
            <a:pPr lvl="1"/>
            <a:r>
              <a:rPr lang="en-US" dirty="0"/>
              <a:t>With other hand, gently push the tab on the cartridge to the left. This action releases (unlocks) the cartridge.</a:t>
            </a:r>
            <a:endParaRPr lang="en-US" sz="3600" dirty="0"/>
          </a:p>
          <a:p>
            <a:pPr lvl="1"/>
            <a:r>
              <a:rPr lang="en-US" dirty="0"/>
              <a:t>Pull the reagent cartridge out of the compartment.</a:t>
            </a:r>
            <a:endParaRPr lang="en-US" sz="3600" dirty="0"/>
          </a:p>
          <a:p>
            <a:pPr lvl="1"/>
            <a:r>
              <a:rPr lang="en-US" dirty="0"/>
              <a:t>Close the system door.</a:t>
            </a:r>
            <a:endParaRPr lang="en-US" sz="3600" dirty="0"/>
          </a:p>
          <a:p>
            <a:pPr lvl="1"/>
            <a:r>
              <a:rPr lang="en-US" dirty="0"/>
              <a:t>Discard the cartridge in a proper container per laboratory procedures</a:t>
            </a:r>
          </a:p>
        </p:txBody>
      </p:sp>
      <p:sp>
        <p:nvSpPr>
          <p:cNvPr id="4" name="Slide Number Placeholder 3">
            <a:extLst>
              <a:ext uri="{FF2B5EF4-FFF2-40B4-BE49-F238E27FC236}">
                <a16:creationId xmlns:a16="http://schemas.microsoft.com/office/drawing/2014/main" id="{B760D89B-47CC-48E8-9A2F-FBCA373DDB3D}"/>
              </a:ext>
            </a:extLst>
          </p:cNvPr>
          <p:cNvSpPr>
            <a:spLocks noGrp="1"/>
          </p:cNvSpPr>
          <p:nvPr>
            <p:ph type="sldNum" sz="quarter" idx="12"/>
          </p:nvPr>
        </p:nvSpPr>
        <p:spPr/>
        <p:txBody>
          <a:bodyPr/>
          <a:lstStyle/>
          <a:p>
            <a:fld id="{99FB7D82-1B90-44C0-ADB8-3A9D5731A9A8}" type="slidenum">
              <a:rPr lang="en-US" smtClean="0"/>
              <a:pPr/>
              <a:t>18</a:t>
            </a:fld>
            <a:endParaRPr lang="en-US" dirty="0"/>
          </a:p>
        </p:txBody>
      </p:sp>
      <p:pic>
        <p:nvPicPr>
          <p:cNvPr id="6" name="Picture 5">
            <a:extLst>
              <a:ext uri="{FF2B5EF4-FFF2-40B4-BE49-F238E27FC236}">
                <a16:creationId xmlns:a16="http://schemas.microsoft.com/office/drawing/2014/main" id="{C6EC49C5-9C16-4F76-AEA6-18CDE7A171E1}"/>
              </a:ext>
            </a:extLst>
          </p:cNvPr>
          <p:cNvPicPr>
            <a:picLocks noChangeAspect="1"/>
          </p:cNvPicPr>
          <p:nvPr/>
        </p:nvPicPr>
        <p:blipFill rotWithShape="1">
          <a:blip r:embed="rId2">
            <a:extLst>
              <a:ext uri="{28A0092B-C50C-407E-A947-70E740481C1C}">
                <a14:useLocalDpi xmlns:a14="http://schemas.microsoft.com/office/drawing/2010/main" val="0"/>
              </a:ext>
            </a:extLst>
          </a:blip>
          <a:srcRect t="15935" b="10635"/>
          <a:stretch/>
        </p:blipFill>
        <p:spPr>
          <a:xfrm>
            <a:off x="6215062" y="1131517"/>
            <a:ext cx="2451102" cy="1611684"/>
          </a:xfrm>
          <a:prstGeom prst="rect">
            <a:avLst/>
          </a:prstGeom>
        </p:spPr>
      </p:pic>
      <p:pic>
        <p:nvPicPr>
          <p:cNvPr id="8" name="Picture 7">
            <a:extLst>
              <a:ext uri="{FF2B5EF4-FFF2-40B4-BE49-F238E27FC236}">
                <a16:creationId xmlns:a16="http://schemas.microsoft.com/office/drawing/2014/main" id="{B9FADF5C-0FF6-4494-933D-AA896EEB9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95" y="3079880"/>
            <a:ext cx="2352675" cy="2069840"/>
          </a:xfrm>
          <a:prstGeom prst="rect">
            <a:avLst/>
          </a:prstGeom>
        </p:spPr>
      </p:pic>
    </p:spTree>
    <p:extLst>
      <p:ext uri="{BB962C8B-B14F-4D97-AF65-F5344CB8AC3E}">
        <p14:creationId xmlns:p14="http://schemas.microsoft.com/office/powerpoint/2010/main" val="400564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5846-418B-449E-8081-EDD1ED368D8B}"/>
              </a:ext>
            </a:extLst>
          </p:cNvPr>
          <p:cNvSpPr>
            <a:spLocks noGrp="1"/>
          </p:cNvSpPr>
          <p:nvPr>
            <p:ph type="title"/>
          </p:nvPr>
        </p:nvSpPr>
        <p:spPr/>
        <p:txBody>
          <a:bodyPr/>
          <a:lstStyle/>
          <a:p>
            <a:r>
              <a:rPr lang="en-US" dirty="0"/>
              <a:t>Specimen/Reagent/Supplies</a:t>
            </a:r>
          </a:p>
        </p:txBody>
      </p:sp>
      <p:sp>
        <p:nvSpPr>
          <p:cNvPr id="3" name="Slide Number Placeholder 2">
            <a:extLst>
              <a:ext uri="{FF2B5EF4-FFF2-40B4-BE49-F238E27FC236}">
                <a16:creationId xmlns:a16="http://schemas.microsoft.com/office/drawing/2014/main" id="{1EFA0CBA-4EDC-4CF4-99F0-754498DDCAB4}"/>
              </a:ext>
            </a:extLst>
          </p:cNvPr>
          <p:cNvSpPr>
            <a:spLocks noGrp="1"/>
          </p:cNvSpPr>
          <p:nvPr>
            <p:ph type="sldNum" sz="quarter" idx="12"/>
          </p:nvPr>
        </p:nvSpPr>
        <p:spPr/>
        <p:txBody>
          <a:bodyPr/>
          <a:lstStyle/>
          <a:p>
            <a:fld id="{99FB7D82-1B90-44C0-ADB8-3A9D5731A9A8}" type="slidenum">
              <a:rPr lang="en-US" smtClean="0"/>
              <a:pPr/>
              <a:t>1</a:t>
            </a:fld>
            <a:endParaRPr lang="en-US" dirty="0"/>
          </a:p>
        </p:txBody>
      </p:sp>
    </p:spTree>
    <p:extLst>
      <p:ext uri="{BB962C8B-B14F-4D97-AF65-F5344CB8AC3E}">
        <p14:creationId xmlns:p14="http://schemas.microsoft.com/office/powerpoint/2010/main" val="853795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E6F9-ECDE-492F-8CB1-E80F105D8478}"/>
              </a:ext>
            </a:extLst>
          </p:cNvPr>
          <p:cNvSpPr>
            <a:spLocks noGrp="1"/>
          </p:cNvSpPr>
          <p:nvPr>
            <p:ph type="title"/>
          </p:nvPr>
        </p:nvSpPr>
        <p:spPr/>
        <p:txBody>
          <a:bodyPr/>
          <a:lstStyle/>
          <a:p>
            <a:r>
              <a:rPr lang="en-US" dirty="0"/>
              <a:t>Reporting Results</a:t>
            </a:r>
          </a:p>
        </p:txBody>
      </p:sp>
      <p:sp>
        <p:nvSpPr>
          <p:cNvPr id="3" name="Content Placeholder 2">
            <a:extLst>
              <a:ext uri="{FF2B5EF4-FFF2-40B4-BE49-F238E27FC236}">
                <a16:creationId xmlns:a16="http://schemas.microsoft.com/office/drawing/2014/main" id="{7C97EAD1-417F-435E-9E49-7DB35DB32D49}"/>
              </a:ext>
            </a:extLst>
          </p:cNvPr>
          <p:cNvSpPr>
            <a:spLocks noGrp="1"/>
          </p:cNvSpPr>
          <p:nvPr>
            <p:ph idx="1"/>
          </p:nvPr>
        </p:nvSpPr>
        <p:spPr/>
        <p:txBody>
          <a:bodyPr>
            <a:normAutofit/>
          </a:bodyPr>
          <a:lstStyle/>
          <a:p>
            <a:r>
              <a:rPr lang="en-US" dirty="0"/>
              <a:t>Reportable Range</a:t>
            </a:r>
          </a:p>
          <a:p>
            <a:pPr lvl="1"/>
            <a:r>
              <a:rPr lang="en-US" dirty="0"/>
              <a:t>HbA1c concentrations are reported between 2.5% to 14.0%.</a:t>
            </a:r>
          </a:p>
          <a:p>
            <a:pPr lvl="1"/>
            <a:r>
              <a:rPr lang="en-US" dirty="0"/>
              <a:t>Result preceded by a less than sign (&lt;) indicates a concentration below 2.5%.</a:t>
            </a:r>
          </a:p>
          <a:p>
            <a:pPr lvl="1"/>
            <a:r>
              <a:rPr lang="en-US" dirty="0"/>
              <a:t>Result preceded by a greater than sign (&gt;) indicates a concentration above 14.0%</a:t>
            </a:r>
          </a:p>
          <a:p>
            <a:pPr lvl="1"/>
            <a:r>
              <a:rPr lang="en-US" b="1" i="1" u="sng" dirty="0"/>
              <a:t>Do not dilute samples</a:t>
            </a:r>
            <a:r>
              <a:rPr lang="en-US" dirty="0"/>
              <a:t>.</a:t>
            </a:r>
          </a:p>
          <a:p>
            <a:pPr marL="1587" indent="0">
              <a:buNone/>
            </a:pPr>
            <a:endParaRPr lang="en-US" dirty="0"/>
          </a:p>
        </p:txBody>
      </p:sp>
      <p:sp>
        <p:nvSpPr>
          <p:cNvPr id="4" name="Slide Number Placeholder 3">
            <a:extLst>
              <a:ext uri="{FF2B5EF4-FFF2-40B4-BE49-F238E27FC236}">
                <a16:creationId xmlns:a16="http://schemas.microsoft.com/office/drawing/2014/main" id="{FBFDB4DD-4501-443D-B760-FC3816BD75D4}"/>
              </a:ext>
            </a:extLst>
          </p:cNvPr>
          <p:cNvSpPr>
            <a:spLocks noGrp="1"/>
          </p:cNvSpPr>
          <p:nvPr>
            <p:ph type="sldNum" sz="quarter" idx="12"/>
          </p:nvPr>
        </p:nvSpPr>
        <p:spPr/>
        <p:txBody>
          <a:bodyPr/>
          <a:lstStyle/>
          <a:p>
            <a:fld id="{99FB7D82-1B90-44C0-ADB8-3A9D5731A9A8}" type="slidenum">
              <a:rPr lang="en-US" smtClean="0"/>
              <a:pPr/>
              <a:t>19</a:t>
            </a:fld>
            <a:endParaRPr lang="en-US" dirty="0"/>
          </a:p>
        </p:txBody>
      </p:sp>
    </p:spTree>
    <p:extLst>
      <p:ext uri="{BB962C8B-B14F-4D97-AF65-F5344CB8AC3E}">
        <p14:creationId xmlns:p14="http://schemas.microsoft.com/office/powerpoint/2010/main" val="177100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97EC-4927-43A0-AA33-F0518ABB26F9}"/>
              </a:ext>
            </a:extLst>
          </p:cNvPr>
          <p:cNvSpPr>
            <a:spLocks noGrp="1"/>
          </p:cNvSpPr>
          <p:nvPr>
            <p:ph type="title"/>
          </p:nvPr>
        </p:nvSpPr>
        <p:spPr/>
        <p:txBody>
          <a:bodyPr/>
          <a:lstStyle/>
          <a:p>
            <a:r>
              <a:rPr lang="en-US" dirty="0"/>
              <a:t>Reference Ranges</a:t>
            </a:r>
          </a:p>
        </p:txBody>
      </p:sp>
      <p:sp>
        <p:nvSpPr>
          <p:cNvPr id="3" name="Content Placeholder 2">
            <a:extLst>
              <a:ext uri="{FF2B5EF4-FFF2-40B4-BE49-F238E27FC236}">
                <a16:creationId xmlns:a16="http://schemas.microsoft.com/office/drawing/2014/main" id="{C898C0BC-C004-436C-B8EF-238F051F7EB2}"/>
              </a:ext>
            </a:extLst>
          </p:cNvPr>
          <p:cNvSpPr>
            <a:spLocks noGrp="1"/>
          </p:cNvSpPr>
          <p:nvPr>
            <p:ph idx="1"/>
          </p:nvPr>
        </p:nvSpPr>
        <p:spPr/>
        <p:txBody>
          <a:bodyPr/>
          <a:lstStyle/>
          <a:p>
            <a:r>
              <a:rPr lang="en-US" b="1" dirty="0"/>
              <a:t>American Diabetes Association Guidelines:</a:t>
            </a:r>
            <a:endParaRPr lang="en-US" dirty="0"/>
          </a:p>
          <a:p>
            <a:pPr lvl="0"/>
            <a:r>
              <a:rPr lang="en-US" dirty="0"/>
              <a:t>Nondiabetic: </a:t>
            </a:r>
            <a:r>
              <a:rPr lang="en-US" u="sng" dirty="0"/>
              <a:t>&lt;</a:t>
            </a:r>
            <a:r>
              <a:rPr lang="en-US" dirty="0"/>
              <a:t> 5.6%</a:t>
            </a:r>
          </a:p>
          <a:p>
            <a:pPr lvl="0"/>
            <a:r>
              <a:rPr lang="en-US" dirty="0"/>
              <a:t>Pre-diabetic: 5.7% - 6.4%</a:t>
            </a:r>
          </a:p>
          <a:p>
            <a:pPr lvl="0"/>
            <a:r>
              <a:rPr lang="en-US" dirty="0"/>
              <a:t>Diabetic: </a:t>
            </a:r>
            <a:r>
              <a:rPr lang="en-US" u="sng" dirty="0"/>
              <a:t>&gt;</a:t>
            </a:r>
            <a:r>
              <a:rPr lang="en-US" dirty="0"/>
              <a:t> 6.5%</a:t>
            </a:r>
          </a:p>
        </p:txBody>
      </p:sp>
      <p:sp>
        <p:nvSpPr>
          <p:cNvPr id="4" name="Slide Number Placeholder 3">
            <a:extLst>
              <a:ext uri="{FF2B5EF4-FFF2-40B4-BE49-F238E27FC236}">
                <a16:creationId xmlns:a16="http://schemas.microsoft.com/office/drawing/2014/main" id="{33A6F188-02B5-4A44-9FD4-1472E85E2BFA}"/>
              </a:ext>
            </a:extLst>
          </p:cNvPr>
          <p:cNvSpPr>
            <a:spLocks noGrp="1"/>
          </p:cNvSpPr>
          <p:nvPr>
            <p:ph type="sldNum" sz="quarter" idx="12"/>
          </p:nvPr>
        </p:nvSpPr>
        <p:spPr/>
        <p:txBody>
          <a:bodyPr/>
          <a:lstStyle/>
          <a:p>
            <a:fld id="{99FB7D82-1B90-44C0-ADB8-3A9D5731A9A8}" type="slidenum">
              <a:rPr lang="en-US" smtClean="0"/>
              <a:pPr/>
              <a:t>20</a:t>
            </a:fld>
            <a:endParaRPr lang="en-US" dirty="0"/>
          </a:p>
        </p:txBody>
      </p:sp>
    </p:spTree>
    <p:extLst>
      <p:ext uri="{BB962C8B-B14F-4D97-AF65-F5344CB8AC3E}">
        <p14:creationId xmlns:p14="http://schemas.microsoft.com/office/powerpoint/2010/main" val="86042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5526-1BD1-4503-A4B9-A7EC67516B48}"/>
              </a:ext>
            </a:extLst>
          </p:cNvPr>
          <p:cNvSpPr>
            <a:spLocks noGrp="1"/>
          </p:cNvSpPr>
          <p:nvPr>
            <p:ph type="title"/>
          </p:nvPr>
        </p:nvSpPr>
        <p:spPr/>
        <p:txBody>
          <a:bodyPr/>
          <a:lstStyle/>
          <a:p>
            <a:r>
              <a:rPr lang="en-US" dirty="0"/>
              <a:t>Instrument Maintenance</a:t>
            </a:r>
          </a:p>
        </p:txBody>
      </p:sp>
      <p:sp>
        <p:nvSpPr>
          <p:cNvPr id="3" name="Slide Number Placeholder 2">
            <a:extLst>
              <a:ext uri="{FF2B5EF4-FFF2-40B4-BE49-F238E27FC236}">
                <a16:creationId xmlns:a16="http://schemas.microsoft.com/office/drawing/2014/main" id="{76E30D73-1B20-4358-888C-603F8C262225}"/>
              </a:ext>
            </a:extLst>
          </p:cNvPr>
          <p:cNvSpPr>
            <a:spLocks noGrp="1"/>
          </p:cNvSpPr>
          <p:nvPr>
            <p:ph type="sldNum" sz="quarter" idx="12"/>
          </p:nvPr>
        </p:nvSpPr>
        <p:spPr/>
        <p:txBody>
          <a:bodyPr/>
          <a:lstStyle/>
          <a:p>
            <a:fld id="{99FB7D82-1B90-44C0-ADB8-3A9D5731A9A8}" type="slidenum">
              <a:rPr lang="en-US" smtClean="0"/>
              <a:pPr/>
              <a:t>21</a:t>
            </a:fld>
            <a:endParaRPr lang="en-US" dirty="0"/>
          </a:p>
        </p:txBody>
      </p:sp>
    </p:spTree>
    <p:extLst>
      <p:ext uri="{BB962C8B-B14F-4D97-AF65-F5344CB8AC3E}">
        <p14:creationId xmlns:p14="http://schemas.microsoft.com/office/powerpoint/2010/main" val="31636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AD6B-4BC3-41C5-92A5-A00597CCF6E7}"/>
              </a:ext>
            </a:extLst>
          </p:cNvPr>
          <p:cNvSpPr>
            <a:spLocks noGrp="1"/>
          </p:cNvSpPr>
          <p:nvPr>
            <p:ph type="title"/>
          </p:nvPr>
        </p:nvSpPr>
        <p:spPr/>
        <p:txBody>
          <a:bodyPr/>
          <a:lstStyle/>
          <a:p>
            <a:r>
              <a:rPr lang="en-US" dirty="0"/>
              <a:t>Weekly Maintenance</a:t>
            </a:r>
          </a:p>
        </p:txBody>
      </p:sp>
      <p:sp>
        <p:nvSpPr>
          <p:cNvPr id="3" name="Content Placeholder 2">
            <a:extLst>
              <a:ext uri="{FF2B5EF4-FFF2-40B4-BE49-F238E27FC236}">
                <a16:creationId xmlns:a16="http://schemas.microsoft.com/office/drawing/2014/main" id="{6539CC60-0522-4D85-AAA2-BA2352A17B5E}"/>
              </a:ext>
            </a:extLst>
          </p:cNvPr>
          <p:cNvSpPr>
            <a:spLocks noGrp="1"/>
          </p:cNvSpPr>
          <p:nvPr>
            <p:ph idx="1"/>
          </p:nvPr>
        </p:nvSpPr>
        <p:spPr/>
        <p:txBody>
          <a:bodyPr>
            <a:normAutofit fontScale="92500" lnSpcReduction="20000"/>
          </a:bodyPr>
          <a:lstStyle/>
          <a:p>
            <a:pPr lvl="0"/>
            <a:r>
              <a:rPr lang="en-US" dirty="0"/>
              <a:t>Clean Barcode Window: </a:t>
            </a:r>
            <a:endParaRPr lang="en-US" sz="4000" dirty="0"/>
          </a:p>
          <a:p>
            <a:pPr lvl="1"/>
            <a:r>
              <a:rPr lang="en-US" dirty="0"/>
              <a:t>Clean the barcode window with a lint-free cloth dampened with water.</a:t>
            </a:r>
            <a:endParaRPr lang="en-US" sz="3600" dirty="0"/>
          </a:p>
          <a:p>
            <a:pPr lvl="0"/>
            <a:r>
              <a:rPr lang="en-US" dirty="0"/>
              <a:t>Clean Exterior of Instrument: </a:t>
            </a:r>
            <a:endParaRPr lang="en-US" sz="4000" dirty="0"/>
          </a:p>
          <a:p>
            <a:pPr lvl="1"/>
            <a:r>
              <a:rPr lang="en-US" dirty="0"/>
              <a:t>Clean the exterior with a lint-free cloth dampened with water. </a:t>
            </a:r>
            <a:endParaRPr lang="en-US" sz="3600" dirty="0"/>
          </a:p>
          <a:p>
            <a:pPr lvl="2"/>
            <a:r>
              <a:rPr lang="en-US" dirty="0"/>
              <a:t>Do not allow liquid to drip into system.</a:t>
            </a:r>
            <a:r>
              <a:rPr lang="en-US" b="1" dirty="0"/>
              <a:t> </a:t>
            </a:r>
            <a:endParaRPr lang="en-US" sz="3200" dirty="0"/>
          </a:p>
          <a:p>
            <a:pPr lvl="2"/>
            <a:r>
              <a:rPr lang="en-US" dirty="0"/>
              <a:t>To disinfect the exterior of the system, remove any visible blood on the system using an approved type of wipe (</a:t>
            </a:r>
            <a:r>
              <a:rPr lang="en-US" dirty="0" err="1"/>
              <a:t>ie</a:t>
            </a:r>
            <a:r>
              <a:rPr lang="en-US" dirty="0"/>
              <a:t>:  Sani-wipe). </a:t>
            </a:r>
            <a:endParaRPr lang="en-US" sz="3200" dirty="0"/>
          </a:p>
          <a:p>
            <a:pPr lvl="2"/>
            <a:r>
              <a:rPr lang="en-US" dirty="0"/>
              <a:t>Do not use any other type of solvent, oil, grease, or silicone spray on any part of the system.</a:t>
            </a:r>
            <a:endParaRPr lang="en-US" sz="3200" dirty="0"/>
          </a:p>
          <a:p>
            <a:endParaRPr lang="en-US" dirty="0"/>
          </a:p>
        </p:txBody>
      </p:sp>
      <p:sp>
        <p:nvSpPr>
          <p:cNvPr id="4" name="Slide Number Placeholder 3">
            <a:extLst>
              <a:ext uri="{FF2B5EF4-FFF2-40B4-BE49-F238E27FC236}">
                <a16:creationId xmlns:a16="http://schemas.microsoft.com/office/drawing/2014/main" id="{5CCCC89A-FC79-447E-9B09-BCDD5FF17F5F}"/>
              </a:ext>
            </a:extLst>
          </p:cNvPr>
          <p:cNvSpPr>
            <a:spLocks noGrp="1"/>
          </p:cNvSpPr>
          <p:nvPr>
            <p:ph type="sldNum" sz="quarter" idx="12"/>
          </p:nvPr>
        </p:nvSpPr>
        <p:spPr/>
        <p:txBody>
          <a:bodyPr/>
          <a:lstStyle/>
          <a:p>
            <a:fld id="{99FB7D82-1B90-44C0-ADB8-3A9D5731A9A8}" type="slidenum">
              <a:rPr lang="en-US" smtClean="0"/>
              <a:pPr/>
              <a:t>22</a:t>
            </a:fld>
            <a:endParaRPr lang="en-US" dirty="0"/>
          </a:p>
        </p:txBody>
      </p:sp>
    </p:spTree>
    <p:extLst>
      <p:ext uri="{BB962C8B-B14F-4D97-AF65-F5344CB8AC3E}">
        <p14:creationId xmlns:p14="http://schemas.microsoft.com/office/powerpoint/2010/main" val="244046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E2C1-9E68-4D28-95DA-220E9B860791}"/>
              </a:ext>
            </a:extLst>
          </p:cNvPr>
          <p:cNvSpPr>
            <a:spLocks noGrp="1"/>
          </p:cNvSpPr>
          <p:nvPr>
            <p:ph type="title"/>
          </p:nvPr>
        </p:nvSpPr>
        <p:spPr/>
        <p:txBody>
          <a:bodyPr/>
          <a:lstStyle/>
          <a:p>
            <a:r>
              <a:rPr lang="en-US" dirty="0"/>
              <a:t>Quarterly Maintenance</a:t>
            </a:r>
          </a:p>
        </p:txBody>
      </p:sp>
      <p:sp>
        <p:nvSpPr>
          <p:cNvPr id="3" name="Content Placeholder 2">
            <a:extLst>
              <a:ext uri="{FF2B5EF4-FFF2-40B4-BE49-F238E27FC236}">
                <a16:creationId xmlns:a16="http://schemas.microsoft.com/office/drawing/2014/main" id="{C075372C-4800-422A-B451-E31CE5A91E27}"/>
              </a:ext>
            </a:extLst>
          </p:cNvPr>
          <p:cNvSpPr>
            <a:spLocks noGrp="1"/>
          </p:cNvSpPr>
          <p:nvPr>
            <p:ph idx="1"/>
          </p:nvPr>
        </p:nvSpPr>
        <p:spPr>
          <a:xfrm>
            <a:off x="152400" y="1066800"/>
            <a:ext cx="7010400" cy="5257800"/>
          </a:xfrm>
        </p:spPr>
        <p:txBody>
          <a:bodyPr>
            <a:normAutofit fontScale="32500" lnSpcReduction="20000"/>
          </a:bodyPr>
          <a:lstStyle/>
          <a:p>
            <a:pPr lvl="0"/>
            <a:r>
              <a:rPr lang="en-US" dirty="0"/>
              <a:t>Clean Cartridge Spring area:</a:t>
            </a:r>
            <a:endParaRPr lang="en-US" sz="4000" dirty="0"/>
          </a:p>
          <a:p>
            <a:pPr lvl="1"/>
            <a:r>
              <a:rPr lang="en-US" dirty="0"/>
              <a:t>Ensure the power is off.</a:t>
            </a:r>
            <a:endParaRPr lang="en-US" sz="3600" dirty="0"/>
          </a:p>
          <a:p>
            <a:pPr lvl="1"/>
            <a:r>
              <a:rPr lang="en-US" dirty="0"/>
              <a:t>Open the cartridge compartment door as far as possible.</a:t>
            </a:r>
            <a:endParaRPr lang="en-US" sz="3600" dirty="0"/>
          </a:p>
          <a:p>
            <a:pPr lvl="1"/>
            <a:r>
              <a:rPr lang="en-US" dirty="0"/>
              <a:t>Wipe the inside surface of the door and both sides of the compartment using a lint- free cloth dampened with water.</a:t>
            </a:r>
            <a:endParaRPr lang="en-US" sz="3600" dirty="0"/>
          </a:p>
          <a:p>
            <a:pPr lvl="1"/>
            <a:r>
              <a:rPr lang="en-US" dirty="0"/>
              <a:t>Dry all surfaces using a clean, dry, lint-free cloth.</a:t>
            </a:r>
            <a:endParaRPr lang="en-US" sz="3600" dirty="0"/>
          </a:p>
          <a:p>
            <a:pPr lvl="1"/>
            <a:r>
              <a:rPr lang="en-US" dirty="0"/>
              <a:t>Use canned air to clean out the area with the spring. </a:t>
            </a:r>
            <a:endParaRPr lang="en-US" sz="3600" dirty="0"/>
          </a:p>
          <a:p>
            <a:pPr lvl="1"/>
            <a:r>
              <a:rPr lang="en-US" dirty="0"/>
              <a:t>Use a clean, dry, sponge swab (provided in the Cleaning Kit), to remove any spilled liquid from the cartridge holder.</a:t>
            </a:r>
            <a:endParaRPr lang="en-US" sz="3600" dirty="0"/>
          </a:p>
          <a:p>
            <a:pPr lvl="2"/>
            <a:r>
              <a:rPr lang="en-US" b="1" dirty="0"/>
              <a:t>CAUTION:  </a:t>
            </a:r>
            <a:r>
              <a:rPr lang="en-US" dirty="0"/>
              <a:t>Do not use a cotton swab. Cotton fibers left on the surface can interfere with optics.</a:t>
            </a:r>
            <a:endParaRPr lang="en-US" sz="3200" dirty="0"/>
          </a:p>
          <a:p>
            <a:pPr lvl="1"/>
            <a:r>
              <a:rPr lang="en-US" dirty="0"/>
              <a:t>Power on instrument.</a:t>
            </a:r>
            <a:endParaRPr lang="en-US" sz="3600" dirty="0"/>
          </a:p>
          <a:p>
            <a:pPr lvl="2"/>
            <a:r>
              <a:rPr lang="en-US" dirty="0"/>
              <a:t>If instrument will not power up, contact Point of Care/Laboratory.</a:t>
            </a:r>
            <a:endParaRPr lang="en-US" sz="3200" dirty="0"/>
          </a:p>
          <a:p>
            <a:r>
              <a:rPr lang="en-US" dirty="0"/>
              <a:t>Change Air Filter:</a:t>
            </a:r>
            <a:endParaRPr lang="en-US" sz="4000" dirty="0"/>
          </a:p>
          <a:p>
            <a:pPr lvl="1"/>
            <a:r>
              <a:rPr lang="en-US" dirty="0"/>
              <a:t>Remove the filter holder from the back of the system by pulling from top.</a:t>
            </a:r>
            <a:endParaRPr lang="en-US" sz="3600" dirty="0"/>
          </a:p>
          <a:p>
            <a:pPr lvl="1"/>
            <a:r>
              <a:rPr lang="en-US" dirty="0"/>
              <a:t>Dispose of the old air filter.</a:t>
            </a:r>
            <a:endParaRPr lang="en-US" sz="3600" dirty="0"/>
          </a:p>
          <a:p>
            <a:pPr lvl="1"/>
            <a:r>
              <a:rPr lang="en-US" dirty="0"/>
              <a:t>Place the new air filter into the filter holder.</a:t>
            </a:r>
            <a:endParaRPr lang="en-US" sz="3600" dirty="0"/>
          </a:p>
          <a:p>
            <a:pPr lvl="1"/>
            <a:r>
              <a:rPr lang="en-US" dirty="0"/>
              <a:t>Place the filter holder back on the system.</a:t>
            </a:r>
            <a:endParaRPr lang="en-US" sz="3600" dirty="0"/>
          </a:p>
          <a:p>
            <a:r>
              <a:rPr lang="en-US" dirty="0"/>
              <a:t>Perform Optical Test	</a:t>
            </a:r>
            <a:endParaRPr lang="en-US" sz="4000" dirty="0"/>
          </a:p>
          <a:p>
            <a:pPr lvl="1"/>
            <a:r>
              <a:rPr lang="en-US" dirty="0"/>
              <a:t>Locate the barcode on the optical test cartridge.</a:t>
            </a:r>
            <a:endParaRPr lang="en-US" sz="3600" dirty="0"/>
          </a:p>
          <a:p>
            <a:pPr lvl="1"/>
            <a:r>
              <a:rPr lang="en-US" dirty="0"/>
              <a:t>Hold the cartridge so that the barcode faces right.</a:t>
            </a:r>
            <a:endParaRPr lang="en-US" sz="3600" dirty="0"/>
          </a:p>
          <a:p>
            <a:pPr lvl="1"/>
            <a:r>
              <a:rPr lang="en-US" dirty="0"/>
              <a:t>Insert the cartridge into the barcode track and smoothly slide the cartridge down the track. </a:t>
            </a:r>
            <a:endParaRPr lang="en-US" sz="3600" dirty="0"/>
          </a:p>
          <a:p>
            <a:pPr lvl="2"/>
            <a:r>
              <a:rPr lang="en-US" dirty="0"/>
              <a:t>A beep sounds to signal a successful scan.</a:t>
            </a:r>
            <a:endParaRPr lang="en-US" sz="3200" dirty="0"/>
          </a:p>
          <a:p>
            <a:pPr lvl="1"/>
            <a:r>
              <a:rPr lang="en-US" dirty="0"/>
              <a:t>Open the cartridge compartment door.</a:t>
            </a:r>
            <a:endParaRPr lang="en-US" sz="3600" dirty="0"/>
          </a:p>
          <a:p>
            <a:pPr lvl="1"/>
            <a:r>
              <a:rPr lang="en-US" dirty="0"/>
              <a:t>Hold the optical test cartridge so that the barcode faces to the right. </a:t>
            </a:r>
            <a:endParaRPr lang="en-US" sz="3600" dirty="0"/>
          </a:p>
          <a:p>
            <a:pPr lvl="1"/>
            <a:r>
              <a:rPr lang="en-US" dirty="0"/>
              <a:t>Insert the optical test cartridge into the cartridge compartment until a gentle snap is heard or felt. Do not force the cartridge into system.</a:t>
            </a:r>
            <a:endParaRPr lang="en-US" sz="3600" dirty="0"/>
          </a:p>
          <a:p>
            <a:pPr lvl="1"/>
            <a:r>
              <a:rPr lang="en-US" dirty="0"/>
              <a:t>Close the door.</a:t>
            </a:r>
            <a:endParaRPr lang="en-US" sz="3600" dirty="0"/>
          </a:p>
          <a:p>
            <a:pPr lvl="1"/>
            <a:r>
              <a:rPr lang="en-US" dirty="0"/>
              <a:t>The test is completed in 6 minutes. </a:t>
            </a:r>
            <a:endParaRPr lang="en-US" sz="3600" dirty="0"/>
          </a:p>
          <a:p>
            <a:pPr lvl="1"/>
            <a:r>
              <a:rPr lang="en-US" dirty="0"/>
              <a:t>The result should display “pass” or “fail” on the screen.</a:t>
            </a:r>
            <a:endParaRPr lang="en-US" sz="3600" dirty="0"/>
          </a:p>
          <a:p>
            <a:pPr lvl="1"/>
            <a:r>
              <a:rPr lang="en-US" dirty="0"/>
              <a:t>If “pass” is displayed, document on maintenance sheet.</a:t>
            </a:r>
            <a:endParaRPr lang="en-US" sz="3600" dirty="0"/>
          </a:p>
          <a:p>
            <a:pPr lvl="1"/>
            <a:r>
              <a:rPr lang="en-US" dirty="0"/>
              <a:t>If “fail” is displayed, repeat optical test.</a:t>
            </a:r>
            <a:endParaRPr lang="en-US" sz="3600" dirty="0"/>
          </a:p>
          <a:p>
            <a:pPr lvl="1"/>
            <a:r>
              <a:rPr lang="en-US" dirty="0"/>
              <a:t>If it still fails, call Point of Care/Laboratory for assistance.</a:t>
            </a:r>
            <a:endParaRPr lang="en-US" sz="3600" dirty="0"/>
          </a:p>
          <a:p>
            <a:pPr lvl="1"/>
            <a:r>
              <a:rPr lang="en-US" dirty="0"/>
              <a:t>Remove the cartridge by opening the cartridge compartment door and locating the button on the right side of the compartment.</a:t>
            </a:r>
            <a:endParaRPr lang="en-US" sz="3600" dirty="0"/>
          </a:p>
          <a:p>
            <a:pPr lvl="1"/>
            <a:r>
              <a:rPr lang="en-US" dirty="0"/>
              <a:t>Push and hold down the white button with one hand and gently push the plastic tab on the cartridge to the right with other hand.</a:t>
            </a:r>
            <a:endParaRPr lang="en-US" sz="3600" dirty="0"/>
          </a:p>
          <a:p>
            <a:pPr lvl="1"/>
            <a:r>
              <a:rPr lang="en-US" dirty="0"/>
              <a:t>Pull the cartridge out of the compartment.</a:t>
            </a:r>
            <a:endParaRPr lang="en-US" sz="3600" dirty="0"/>
          </a:p>
          <a:p>
            <a:endParaRPr lang="en-US" dirty="0"/>
          </a:p>
        </p:txBody>
      </p:sp>
      <p:sp>
        <p:nvSpPr>
          <p:cNvPr id="4" name="Slide Number Placeholder 3">
            <a:extLst>
              <a:ext uri="{FF2B5EF4-FFF2-40B4-BE49-F238E27FC236}">
                <a16:creationId xmlns:a16="http://schemas.microsoft.com/office/drawing/2014/main" id="{63B13882-D3C3-4900-8CFC-428838425E49}"/>
              </a:ext>
            </a:extLst>
          </p:cNvPr>
          <p:cNvSpPr>
            <a:spLocks noGrp="1"/>
          </p:cNvSpPr>
          <p:nvPr>
            <p:ph type="sldNum" sz="quarter" idx="12"/>
          </p:nvPr>
        </p:nvSpPr>
        <p:spPr/>
        <p:txBody>
          <a:bodyPr/>
          <a:lstStyle/>
          <a:p>
            <a:fld id="{99FB7D82-1B90-44C0-ADB8-3A9D5731A9A8}" type="slidenum">
              <a:rPr lang="en-US" smtClean="0"/>
              <a:pPr/>
              <a:t>23</a:t>
            </a:fld>
            <a:endParaRPr lang="en-US" dirty="0"/>
          </a:p>
        </p:txBody>
      </p:sp>
      <p:pic>
        <p:nvPicPr>
          <p:cNvPr id="5" name="Picture 4">
            <a:extLst>
              <a:ext uri="{FF2B5EF4-FFF2-40B4-BE49-F238E27FC236}">
                <a16:creationId xmlns:a16="http://schemas.microsoft.com/office/drawing/2014/main" id="{E10032F4-54FD-4143-BE0A-05D6ED26086C}"/>
              </a:ext>
            </a:extLst>
          </p:cNvPr>
          <p:cNvPicPr/>
          <p:nvPr/>
        </p:nvPicPr>
        <p:blipFill>
          <a:blip r:embed="rId2"/>
          <a:stretch>
            <a:fillRect/>
          </a:stretch>
        </p:blipFill>
        <p:spPr>
          <a:xfrm>
            <a:off x="7168943" y="1066800"/>
            <a:ext cx="1632585" cy="1073150"/>
          </a:xfrm>
          <a:prstGeom prst="rect">
            <a:avLst/>
          </a:prstGeom>
        </p:spPr>
      </p:pic>
      <p:pic>
        <p:nvPicPr>
          <p:cNvPr id="6" name="Picture 5">
            <a:extLst>
              <a:ext uri="{FF2B5EF4-FFF2-40B4-BE49-F238E27FC236}">
                <a16:creationId xmlns:a16="http://schemas.microsoft.com/office/drawing/2014/main" id="{1995D062-E96A-4F9B-8FBA-50A1F56E623D}"/>
              </a:ext>
            </a:extLst>
          </p:cNvPr>
          <p:cNvPicPr/>
          <p:nvPr/>
        </p:nvPicPr>
        <p:blipFill>
          <a:blip r:embed="rId3"/>
          <a:stretch>
            <a:fillRect/>
          </a:stretch>
        </p:blipFill>
        <p:spPr>
          <a:xfrm>
            <a:off x="7543800" y="4572000"/>
            <a:ext cx="990600" cy="914400"/>
          </a:xfrm>
          <a:prstGeom prst="rect">
            <a:avLst/>
          </a:prstGeom>
        </p:spPr>
      </p:pic>
      <p:pic>
        <p:nvPicPr>
          <p:cNvPr id="8" name="Picture 7">
            <a:extLst>
              <a:ext uri="{FF2B5EF4-FFF2-40B4-BE49-F238E27FC236}">
                <a16:creationId xmlns:a16="http://schemas.microsoft.com/office/drawing/2014/main" id="{C99BF5EF-B848-4E8D-881D-757C029CD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1483" y="2503488"/>
            <a:ext cx="1783917" cy="1290637"/>
          </a:xfrm>
          <a:prstGeom prst="rect">
            <a:avLst/>
          </a:prstGeom>
        </p:spPr>
      </p:pic>
    </p:spTree>
    <p:extLst>
      <p:ext uri="{BB962C8B-B14F-4D97-AF65-F5344CB8AC3E}">
        <p14:creationId xmlns:p14="http://schemas.microsoft.com/office/powerpoint/2010/main" val="280650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0E90-62E4-489E-8864-EE9CB81CD101}"/>
              </a:ext>
            </a:extLst>
          </p:cNvPr>
          <p:cNvSpPr>
            <a:spLocks noGrp="1"/>
          </p:cNvSpPr>
          <p:nvPr>
            <p:ph type="title"/>
          </p:nvPr>
        </p:nvSpPr>
        <p:spPr/>
        <p:txBody>
          <a:bodyPr/>
          <a:lstStyle/>
          <a:p>
            <a:r>
              <a:rPr lang="en-US" dirty="0"/>
              <a:t>As Needed</a:t>
            </a:r>
          </a:p>
        </p:txBody>
      </p:sp>
      <p:sp>
        <p:nvSpPr>
          <p:cNvPr id="3" name="Content Placeholder 2">
            <a:extLst>
              <a:ext uri="{FF2B5EF4-FFF2-40B4-BE49-F238E27FC236}">
                <a16:creationId xmlns:a16="http://schemas.microsoft.com/office/drawing/2014/main" id="{62C8E8C1-AEEF-4F5F-8E89-3C7DCA3250DD}"/>
              </a:ext>
            </a:extLst>
          </p:cNvPr>
          <p:cNvSpPr>
            <a:spLocks noGrp="1"/>
          </p:cNvSpPr>
          <p:nvPr>
            <p:ph idx="1"/>
          </p:nvPr>
        </p:nvSpPr>
        <p:spPr>
          <a:xfrm>
            <a:off x="228600" y="1066800"/>
            <a:ext cx="5638800" cy="4876800"/>
          </a:xfrm>
        </p:spPr>
        <p:txBody>
          <a:bodyPr>
            <a:normAutofit fontScale="47500" lnSpcReduction="20000"/>
          </a:bodyPr>
          <a:lstStyle/>
          <a:p>
            <a:r>
              <a:rPr lang="en-US" dirty="0"/>
              <a:t>Calibrate the touchscreen:</a:t>
            </a:r>
            <a:endParaRPr lang="en-US" sz="4000" dirty="0"/>
          </a:p>
          <a:p>
            <a:pPr lvl="1"/>
            <a:r>
              <a:rPr lang="en-US" dirty="0"/>
              <a:t>At the System Test menu, select “Calibrate Touchscreen”.</a:t>
            </a:r>
            <a:endParaRPr lang="en-US" sz="3600" dirty="0"/>
          </a:p>
          <a:p>
            <a:pPr lvl="1"/>
            <a:r>
              <a:rPr lang="en-US" dirty="0"/>
              <a:t>When the Touchscreen Calibration screen displays, select the “X” target at the center of the screen.</a:t>
            </a:r>
            <a:endParaRPr lang="en-US" sz="3600" dirty="0"/>
          </a:p>
          <a:p>
            <a:pPr lvl="1"/>
            <a:r>
              <a:rPr lang="en-US" dirty="0"/>
              <a:t>Repeat when prompted at each corner.</a:t>
            </a:r>
            <a:endParaRPr lang="en-US" sz="3600" dirty="0"/>
          </a:p>
          <a:p>
            <a:pPr lvl="1"/>
            <a:r>
              <a:rPr lang="en-US" dirty="0"/>
              <a:t>The Touchscreen Calibration Complete screen displays.</a:t>
            </a:r>
            <a:endParaRPr lang="en-US" sz="3600" dirty="0"/>
          </a:p>
          <a:p>
            <a:pPr lvl="1"/>
            <a:r>
              <a:rPr lang="en-US" dirty="0"/>
              <a:t>If touchscreen will not calibrate, contact Point of Care/Laboratory for assistance.</a:t>
            </a:r>
            <a:endParaRPr lang="en-US" sz="3600" dirty="0"/>
          </a:p>
          <a:p>
            <a:pPr lvl="0"/>
            <a:r>
              <a:rPr lang="en-US" dirty="0"/>
              <a:t>Replace Printer Paper:</a:t>
            </a:r>
            <a:endParaRPr lang="en-US" sz="4000" dirty="0"/>
          </a:p>
          <a:p>
            <a:pPr lvl="1"/>
            <a:r>
              <a:rPr lang="en-US" dirty="0"/>
              <a:t>Ensure the system is at the Home screen.</a:t>
            </a:r>
            <a:endParaRPr lang="en-US" sz="3600" dirty="0"/>
          </a:p>
          <a:p>
            <a:pPr lvl="1"/>
            <a:r>
              <a:rPr lang="en-US" dirty="0"/>
              <a:t>Turn the system so that you are looking at the back.</a:t>
            </a:r>
            <a:endParaRPr lang="en-US" sz="3600" dirty="0"/>
          </a:p>
          <a:p>
            <a:pPr lvl="1"/>
            <a:r>
              <a:rPr lang="en-US" dirty="0"/>
              <a:t>Use the tab to lift the cover off.</a:t>
            </a:r>
            <a:endParaRPr lang="en-US" sz="3600" dirty="0"/>
          </a:p>
          <a:p>
            <a:pPr lvl="1"/>
            <a:r>
              <a:rPr lang="en-US" dirty="0"/>
              <a:t>Lift the gray paper release lever up.</a:t>
            </a:r>
            <a:endParaRPr lang="en-US" sz="3600" dirty="0"/>
          </a:p>
          <a:p>
            <a:pPr lvl="1"/>
            <a:r>
              <a:rPr lang="en-US" dirty="0"/>
              <a:t>Push the plastic paper cover down.</a:t>
            </a:r>
            <a:endParaRPr lang="en-US" sz="3600" dirty="0"/>
          </a:p>
          <a:p>
            <a:pPr lvl="1"/>
            <a:r>
              <a:rPr lang="en-US" dirty="0"/>
              <a:t>Remove any leftover paper.</a:t>
            </a:r>
            <a:endParaRPr lang="en-US" sz="3600" dirty="0"/>
          </a:p>
          <a:p>
            <a:pPr lvl="1"/>
            <a:r>
              <a:rPr lang="en-US" dirty="0"/>
              <a:t>Replace with new roll.</a:t>
            </a:r>
            <a:endParaRPr lang="en-US" sz="3600" dirty="0"/>
          </a:p>
          <a:p>
            <a:pPr lvl="1"/>
            <a:r>
              <a:rPr lang="en-US" dirty="0"/>
              <a:t>Feed through paper guide with the paper unrolling from underneath.</a:t>
            </a:r>
            <a:endParaRPr lang="en-US" sz="3600" dirty="0"/>
          </a:p>
          <a:p>
            <a:pPr lvl="1"/>
            <a:r>
              <a:rPr lang="en-US" dirty="0"/>
              <a:t>Pull the paper feeder down and push down on the gray paper release lever to hold the paper in place.</a:t>
            </a:r>
            <a:endParaRPr lang="en-US" sz="3600" dirty="0"/>
          </a:p>
          <a:p>
            <a:pPr lvl="1"/>
            <a:r>
              <a:rPr lang="en-US" dirty="0"/>
              <a:t>Close the cover</a:t>
            </a:r>
          </a:p>
        </p:txBody>
      </p:sp>
      <p:sp>
        <p:nvSpPr>
          <p:cNvPr id="4" name="Slide Number Placeholder 3">
            <a:extLst>
              <a:ext uri="{FF2B5EF4-FFF2-40B4-BE49-F238E27FC236}">
                <a16:creationId xmlns:a16="http://schemas.microsoft.com/office/drawing/2014/main" id="{62B220C4-1796-4BA3-8F03-2F4A29D4DFCB}"/>
              </a:ext>
            </a:extLst>
          </p:cNvPr>
          <p:cNvSpPr>
            <a:spLocks noGrp="1"/>
          </p:cNvSpPr>
          <p:nvPr>
            <p:ph type="sldNum" sz="quarter" idx="12"/>
          </p:nvPr>
        </p:nvSpPr>
        <p:spPr/>
        <p:txBody>
          <a:bodyPr/>
          <a:lstStyle/>
          <a:p>
            <a:fld id="{99FB7D82-1B90-44C0-ADB8-3A9D5731A9A8}" type="slidenum">
              <a:rPr lang="en-US" smtClean="0"/>
              <a:pPr/>
              <a:t>24</a:t>
            </a:fld>
            <a:endParaRPr lang="en-US" dirty="0"/>
          </a:p>
        </p:txBody>
      </p:sp>
      <p:pic>
        <p:nvPicPr>
          <p:cNvPr id="6" name="Picture 5">
            <a:extLst>
              <a:ext uri="{FF2B5EF4-FFF2-40B4-BE49-F238E27FC236}">
                <a16:creationId xmlns:a16="http://schemas.microsoft.com/office/drawing/2014/main" id="{D507179E-1E74-4B5E-8522-674AEDB82BF1}"/>
              </a:ext>
            </a:extLst>
          </p:cNvPr>
          <p:cNvPicPr>
            <a:picLocks noChangeAspect="1"/>
          </p:cNvPicPr>
          <p:nvPr/>
        </p:nvPicPr>
        <p:blipFill rotWithShape="1">
          <a:blip r:embed="rId2">
            <a:extLst>
              <a:ext uri="{28A0092B-C50C-407E-A947-70E740481C1C}">
                <a14:useLocalDpi xmlns:a14="http://schemas.microsoft.com/office/drawing/2010/main" val="0"/>
              </a:ext>
            </a:extLst>
          </a:blip>
          <a:srcRect b="17242"/>
          <a:stretch/>
        </p:blipFill>
        <p:spPr>
          <a:xfrm>
            <a:off x="6324600" y="3200400"/>
            <a:ext cx="2076450" cy="1828800"/>
          </a:xfrm>
          <a:prstGeom prst="rect">
            <a:avLst/>
          </a:prstGeom>
        </p:spPr>
      </p:pic>
    </p:spTree>
    <p:extLst>
      <p:ext uri="{BB962C8B-B14F-4D97-AF65-F5344CB8AC3E}">
        <p14:creationId xmlns:p14="http://schemas.microsoft.com/office/powerpoint/2010/main" val="3157967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613B-5AC1-48C6-BD9D-FAC4FDB02758}"/>
              </a:ext>
            </a:extLst>
          </p:cNvPr>
          <p:cNvSpPr>
            <a:spLocks noGrp="1"/>
          </p:cNvSpPr>
          <p:nvPr>
            <p:ph type="title"/>
          </p:nvPr>
        </p:nvSpPr>
        <p:spPr/>
        <p:txBody>
          <a:bodyPr/>
          <a:lstStyle/>
          <a:p>
            <a:r>
              <a:rPr lang="en-US" dirty="0"/>
              <a:t>Event Notification</a:t>
            </a:r>
          </a:p>
        </p:txBody>
      </p:sp>
      <p:sp>
        <p:nvSpPr>
          <p:cNvPr id="3" name="Content Placeholder 2">
            <a:extLst>
              <a:ext uri="{FF2B5EF4-FFF2-40B4-BE49-F238E27FC236}">
                <a16:creationId xmlns:a16="http://schemas.microsoft.com/office/drawing/2014/main" id="{4ADA8D56-B2F5-4016-8935-2A4688D23FA1}"/>
              </a:ext>
            </a:extLst>
          </p:cNvPr>
          <p:cNvSpPr>
            <a:spLocks noGrp="1"/>
          </p:cNvSpPr>
          <p:nvPr>
            <p:ph idx="1"/>
          </p:nvPr>
        </p:nvSpPr>
        <p:spPr>
          <a:xfrm>
            <a:off x="304800" y="990600"/>
            <a:ext cx="5715000" cy="5181600"/>
          </a:xfrm>
        </p:spPr>
        <p:txBody>
          <a:bodyPr>
            <a:normAutofit fontScale="85000" lnSpcReduction="10000"/>
          </a:bodyPr>
          <a:lstStyle/>
          <a:p>
            <a:pPr marL="1587" indent="0">
              <a:buNone/>
            </a:pPr>
            <a:r>
              <a:rPr lang="en-US" dirty="0"/>
              <a:t>An Event Notification is displayed when controls need to be run, a maintenance task is due or an error event occurs. </a:t>
            </a:r>
            <a:endParaRPr lang="en-US" sz="4000" dirty="0"/>
          </a:p>
          <a:p>
            <a:pPr lvl="1"/>
            <a:r>
              <a:rPr lang="en-US" dirty="0"/>
              <a:t>At the Home screen, select “Events”. </a:t>
            </a:r>
            <a:endParaRPr lang="en-US" sz="3600" dirty="0"/>
          </a:p>
          <a:p>
            <a:pPr lvl="1"/>
            <a:r>
              <a:rPr lang="en-US" dirty="0"/>
              <a:t>Use the up and down arrows to scroll through the notifications.</a:t>
            </a:r>
            <a:endParaRPr lang="en-US" sz="3600" dirty="0"/>
          </a:p>
          <a:p>
            <a:pPr lvl="1"/>
            <a:r>
              <a:rPr lang="en-US" dirty="0"/>
              <a:t>Update the screen when a maintenance task event is performed.  </a:t>
            </a:r>
            <a:endParaRPr lang="en-US" sz="3600" dirty="0"/>
          </a:p>
          <a:p>
            <a:pPr lvl="2"/>
            <a:r>
              <a:rPr lang="en-US" dirty="0"/>
              <a:t>The screen will then display “Not Due”.</a:t>
            </a:r>
            <a:endParaRPr lang="en-US" sz="3200" dirty="0"/>
          </a:p>
          <a:p>
            <a:pPr lvl="1"/>
            <a:r>
              <a:rPr lang="en-US" dirty="0"/>
              <a:t>To return to the Home screen, select “Back”.</a:t>
            </a:r>
            <a:endParaRPr lang="en-US" sz="3600" dirty="0"/>
          </a:p>
          <a:p>
            <a:endParaRPr lang="en-US" dirty="0"/>
          </a:p>
        </p:txBody>
      </p:sp>
      <p:sp>
        <p:nvSpPr>
          <p:cNvPr id="4" name="Slide Number Placeholder 3">
            <a:extLst>
              <a:ext uri="{FF2B5EF4-FFF2-40B4-BE49-F238E27FC236}">
                <a16:creationId xmlns:a16="http://schemas.microsoft.com/office/drawing/2014/main" id="{2888B263-DAB3-479B-AC22-D3F4DE5BDD94}"/>
              </a:ext>
            </a:extLst>
          </p:cNvPr>
          <p:cNvSpPr>
            <a:spLocks noGrp="1"/>
          </p:cNvSpPr>
          <p:nvPr>
            <p:ph type="sldNum" sz="quarter" idx="12"/>
          </p:nvPr>
        </p:nvSpPr>
        <p:spPr/>
        <p:txBody>
          <a:bodyPr/>
          <a:lstStyle/>
          <a:p>
            <a:fld id="{99FB7D82-1B90-44C0-ADB8-3A9D5731A9A8}" type="slidenum">
              <a:rPr lang="en-US" smtClean="0"/>
              <a:pPr/>
              <a:t>25</a:t>
            </a:fld>
            <a:endParaRPr lang="en-US" dirty="0"/>
          </a:p>
        </p:txBody>
      </p:sp>
      <p:pic>
        <p:nvPicPr>
          <p:cNvPr id="6" name="Picture 5">
            <a:extLst>
              <a:ext uri="{FF2B5EF4-FFF2-40B4-BE49-F238E27FC236}">
                <a16:creationId xmlns:a16="http://schemas.microsoft.com/office/drawing/2014/main" id="{8749CA9F-E4B2-4E97-ADD0-20F7AA895D6F}"/>
              </a:ext>
            </a:extLst>
          </p:cNvPr>
          <p:cNvPicPr>
            <a:picLocks noChangeAspect="1"/>
          </p:cNvPicPr>
          <p:nvPr/>
        </p:nvPicPr>
        <p:blipFill rotWithShape="1">
          <a:blip r:embed="rId2">
            <a:extLst>
              <a:ext uri="{28A0092B-C50C-407E-A947-70E740481C1C}">
                <a14:useLocalDpi xmlns:a14="http://schemas.microsoft.com/office/drawing/2010/main" val="0"/>
              </a:ext>
            </a:extLst>
          </a:blip>
          <a:srcRect b="18000"/>
          <a:stretch/>
        </p:blipFill>
        <p:spPr>
          <a:xfrm>
            <a:off x="5995467" y="1866900"/>
            <a:ext cx="2857500" cy="3124200"/>
          </a:xfrm>
          <a:prstGeom prst="rect">
            <a:avLst/>
          </a:prstGeom>
        </p:spPr>
      </p:pic>
    </p:spTree>
    <p:extLst>
      <p:ext uri="{BB962C8B-B14F-4D97-AF65-F5344CB8AC3E}">
        <p14:creationId xmlns:p14="http://schemas.microsoft.com/office/powerpoint/2010/main" val="137646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0E11A9-6F2B-471F-9132-6EA703266434}"/>
              </a:ext>
            </a:extLst>
          </p:cNvPr>
          <p:cNvSpPr>
            <a:spLocks noGrp="1"/>
          </p:cNvSpPr>
          <p:nvPr>
            <p:ph type="sldNum" sz="quarter" idx="12"/>
          </p:nvPr>
        </p:nvSpPr>
        <p:spPr/>
        <p:txBody>
          <a:bodyPr/>
          <a:lstStyle/>
          <a:p>
            <a:fld id="{99FB7D82-1B90-44C0-ADB8-3A9D5731A9A8}" type="slidenum">
              <a:rPr lang="en-US" smtClean="0"/>
              <a:pPr/>
              <a:t>26</a:t>
            </a:fld>
            <a:endParaRPr lang="en-US" dirty="0"/>
          </a:p>
        </p:txBody>
      </p:sp>
      <p:pic>
        <p:nvPicPr>
          <p:cNvPr id="4" name="Picture 3">
            <a:extLst>
              <a:ext uri="{FF2B5EF4-FFF2-40B4-BE49-F238E27FC236}">
                <a16:creationId xmlns:a16="http://schemas.microsoft.com/office/drawing/2014/main" id="{6A27BB4A-669F-4654-B1C5-0E8A5B4C4A8B}"/>
              </a:ext>
            </a:extLst>
          </p:cNvPr>
          <p:cNvPicPr>
            <a:picLocks noChangeAspect="1"/>
          </p:cNvPicPr>
          <p:nvPr/>
        </p:nvPicPr>
        <p:blipFill>
          <a:blip r:embed="rId2"/>
          <a:stretch>
            <a:fillRect/>
          </a:stretch>
        </p:blipFill>
        <p:spPr>
          <a:xfrm>
            <a:off x="228600" y="381000"/>
            <a:ext cx="8839200" cy="5883275"/>
          </a:xfrm>
          <a:prstGeom prst="rect">
            <a:avLst/>
          </a:prstGeom>
        </p:spPr>
      </p:pic>
    </p:spTree>
    <p:extLst>
      <p:ext uri="{BB962C8B-B14F-4D97-AF65-F5344CB8AC3E}">
        <p14:creationId xmlns:p14="http://schemas.microsoft.com/office/powerpoint/2010/main" val="384832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Specimen</a:t>
            </a:r>
          </a:p>
        </p:txBody>
      </p:sp>
      <p:sp>
        <p:nvSpPr>
          <p:cNvPr id="3" name="Content Placeholder 2"/>
          <p:cNvSpPr>
            <a:spLocks noGrp="1"/>
          </p:cNvSpPr>
          <p:nvPr>
            <p:ph idx="1"/>
          </p:nvPr>
        </p:nvSpPr>
        <p:spPr/>
        <p:txBody>
          <a:bodyPr>
            <a:normAutofit lnSpcReduction="10000"/>
          </a:bodyPr>
          <a:lstStyle/>
          <a:p>
            <a:pPr lvl="0"/>
            <a:r>
              <a:rPr lang="en-US" dirty="0"/>
              <a:t>Collect whole blood in the provided glass capillary (within plastic capillary holder).</a:t>
            </a:r>
          </a:p>
          <a:p>
            <a:pPr lvl="0"/>
            <a:r>
              <a:rPr lang="en-US" dirty="0"/>
              <a:t>The glass capillary holds 1 </a:t>
            </a:r>
            <a:r>
              <a:rPr lang="en-US" dirty="0" err="1"/>
              <a:t>μL</a:t>
            </a:r>
            <a:r>
              <a:rPr lang="en-US" dirty="0"/>
              <a:t> of whole blood.</a:t>
            </a:r>
          </a:p>
          <a:p>
            <a:pPr lvl="0"/>
            <a:r>
              <a:rPr lang="en-US" dirty="0"/>
              <a:t>The blood sample may be obtained by fingerstick or venipuncture.</a:t>
            </a:r>
          </a:p>
          <a:p>
            <a:pPr lvl="0"/>
            <a:r>
              <a:rPr lang="en-US" dirty="0"/>
              <a:t>Acceptable anticoagulants are EDTA, heparin, fluoride/oxalate, and citrate.</a:t>
            </a:r>
          </a:p>
          <a:p>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spTree>
    <p:extLst>
      <p:ext uri="{BB962C8B-B14F-4D97-AF65-F5344CB8AC3E}">
        <p14:creationId xmlns:p14="http://schemas.microsoft.com/office/powerpoint/2010/main" val="236148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6BEDA-F28F-443F-8633-486567C919AD}"/>
              </a:ext>
            </a:extLst>
          </p:cNvPr>
          <p:cNvSpPr>
            <a:spLocks noGrp="1"/>
          </p:cNvSpPr>
          <p:nvPr>
            <p:ph type="title"/>
          </p:nvPr>
        </p:nvSpPr>
        <p:spPr/>
        <p:txBody>
          <a:bodyPr/>
          <a:lstStyle/>
          <a:p>
            <a:r>
              <a:rPr lang="en-US" dirty="0"/>
              <a:t>Specimen Storage and Stability</a:t>
            </a:r>
          </a:p>
        </p:txBody>
      </p:sp>
      <p:sp>
        <p:nvSpPr>
          <p:cNvPr id="3" name="Content Placeholder 2">
            <a:extLst>
              <a:ext uri="{FF2B5EF4-FFF2-40B4-BE49-F238E27FC236}">
                <a16:creationId xmlns:a16="http://schemas.microsoft.com/office/drawing/2014/main" id="{1616F4FF-2C3A-491F-B658-9E75B8C1F843}"/>
              </a:ext>
            </a:extLst>
          </p:cNvPr>
          <p:cNvSpPr>
            <a:spLocks noGrp="1"/>
          </p:cNvSpPr>
          <p:nvPr>
            <p:ph idx="1"/>
          </p:nvPr>
        </p:nvSpPr>
        <p:spPr/>
        <p:txBody>
          <a:bodyPr>
            <a:normAutofit lnSpcReduction="10000"/>
          </a:bodyPr>
          <a:lstStyle/>
          <a:p>
            <a:r>
              <a:rPr lang="en-US" dirty="0"/>
              <a:t>Preserved whole blood may be stored at</a:t>
            </a:r>
          </a:p>
          <a:p>
            <a:pPr lvl="0"/>
            <a:r>
              <a:rPr lang="en-US" dirty="0"/>
              <a:t>Refrigerated (2°-8°C/35.6°-46.4°F) for two weeks </a:t>
            </a:r>
          </a:p>
          <a:p>
            <a:pPr lvl="0"/>
            <a:r>
              <a:rPr lang="en-US" dirty="0"/>
              <a:t>Room temperature up to 25°C (77°F) for one week</a:t>
            </a:r>
          </a:p>
          <a:p>
            <a:pPr lvl="0"/>
            <a:r>
              <a:rPr lang="en-US" dirty="0"/>
              <a:t>Allow blood sample to reach room temperature prior to testing</a:t>
            </a:r>
          </a:p>
          <a:p>
            <a:pPr lvl="0"/>
            <a:r>
              <a:rPr lang="en-US" dirty="0"/>
              <a:t>Mix blood sample thoroughly before use</a:t>
            </a:r>
          </a:p>
          <a:p>
            <a:endParaRPr lang="en-US" dirty="0"/>
          </a:p>
        </p:txBody>
      </p:sp>
      <p:sp>
        <p:nvSpPr>
          <p:cNvPr id="4" name="Slide Number Placeholder 3">
            <a:extLst>
              <a:ext uri="{FF2B5EF4-FFF2-40B4-BE49-F238E27FC236}">
                <a16:creationId xmlns:a16="http://schemas.microsoft.com/office/drawing/2014/main" id="{F571BC79-0E26-44B2-89E7-A5CDD1B4C502}"/>
              </a:ext>
            </a:extLst>
          </p:cNvPr>
          <p:cNvSpPr>
            <a:spLocks noGrp="1"/>
          </p:cNvSpPr>
          <p:nvPr>
            <p:ph type="sldNum" sz="quarter" idx="12"/>
          </p:nvPr>
        </p:nvSpPr>
        <p:spPr/>
        <p:txBody>
          <a:bodyPr/>
          <a:lstStyle/>
          <a:p>
            <a:fld id="{99FB7D82-1B90-44C0-ADB8-3A9D5731A9A8}" type="slidenum">
              <a:rPr lang="en-US" smtClean="0"/>
              <a:pPr/>
              <a:t>3</a:t>
            </a:fld>
            <a:endParaRPr lang="en-US" dirty="0"/>
          </a:p>
        </p:txBody>
      </p:sp>
    </p:spTree>
    <p:extLst>
      <p:ext uri="{BB962C8B-B14F-4D97-AF65-F5344CB8AC3E}">
        <p14:creationId xmlns:p14="http://schemas.microsoft.com/office/powerpoint/2010/main" val="343249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A698-7FB7-4AE0-B48D-A597652C6EA1}"/>
              </a:ext>
            </a:extLst>
          </p:cNvPr>
          <p:cNvSpPr>
            <a:spLocks noGrp="1"/>
          </p:cNvSpPr>
          <p:nvPr>
            <p:ph type="title"/>
          </p:nvPr>
        </p:nvSpPr>
        <p:spPr/>
        <p:txBody>
          <a:bodyPr/>
          <a:lstStyle/>
          <a:p>
            <a:r>
              <a:rPr lang="en-US" dirty="0"/>
              <a:t>Reagents and Supplies</a:t>
            </a:r>
          </a:p>
        </p:txBody>
      </p:sp>
      <p:sp>
        <p:nvSpPr>
          <p:cNvPr id="3" name="Content Placeholder 2">
            <a:extLst>
              <a:ext uri="{FF2B5EF4-FFF2-40B4-BE49-F238E27FC236}">
                <a16:creationId xmlns:a16="http://schemas.microsoft.com/office/drawing/2014/main" id="{152F7A53-C1E5-42E2-B3D2-448068C88D21}"/>
              </a:ext>
            </a:extLst>
          </p:cNvPr>
          <p:cNvSpPr>
            <a:spLocks noGrp="1"/>
          </p:cNvSpPr>
          <p:nvPr>
            <p:ph idx="1"/>
          </p:nvPr>
        </p:nvSpPr>
        <p:spPr>
          <a:xfrm>
            <a:off x="457200" y="1219200"/>
            <a:ext cx="5715000" cy="4876800"/>
          </a:xfrm>
        </p:spPr>
        <p:txBody>
          <a:bodyPr>
            <a:normAutofit fontScale="32500" lnSpcReduction="20000"/>
          </a:bodyPr>
          <a:lstStyle/>
          <a:p>
            <a:r>
              <a:rPr lang="en-US" b="1" dirty="0"/>
              <a:t>DCA Reagent Kit</a:t>
            </a:r>
            <a:endParaRPr lang="en-US" dirty="0"/>
          </a:p>
          <a:p>
            <a:r>
              <a:rPr lang="en-US" b="1" i="1" dirty="0"/>
              <a:t>Reagent Cartridges</a:t>
            </a:r>
            <a:endParaRPr lang="en-US" dirty="0"/>
          </a:p>
          <a:p>
            <a:pPr lvl="1"/>
            <a:r>
              <a:rPr lang="en-US" dirty="0"/>
              <a:t>Ready to use and are stable until expiration date on the kit when stored refrigerated (2°-8°C/35.6°-46.4°F).</a:t>
            </a:r>
          </a:p>
          <a:p>
            <a:pPr lvl="1"/>
            <a:r>
              <a:rPr lang="en-US" dirty="0"/>
              <a:t>Upon receipt of the kit, check temperature indicator located on the front of the carton. If the indicator has turned red, do not use the reagent cartridges. </a:t>
            </a:r>
          </a:p>
          <a:p>
            <a:pPr lvl="1"/>
            <a:r>
              <a:rPr lang="en-US" dirty="0"/>
              <a:t>Leave cartridges in foil package until needed for testing.</a:t>
            </a:r>
          </a:p>
          <a:p>
            <a:pPr lvl="1"/>
            <a:r>
              <a:rPr lang="en-US" dirty="0"/>
              <a:t>Upon removal from refrigerated storage, allow the reagent cartridge to warm up to room temperature for 10 minutes (in unopened foil pouch) or 5 minutes (if removed from the foil pouch).</a:t>
            </a:r>
          </a:p>
          <a:p>
            <a:pPr lvl="1"/>
            <a:r>
              <a:rPr lang="en-US" dirty="0"/>
              <a:t>Once brought to room temperature(15°-25°C/59°-77°F), the kit is stable for 3 months. The new expiration date must be indicated on the kit.</a:t>
            </a:r>
          </a:p>
          <a:p>
            <a:r>
              <a:rPr lang="en-US" b="1" i="1" dirty="0"/>
              <a:t>Glass Capillary Holders </a:t>
            </a:r>
            <a:endParaRPr lang="en-US" dirty="0"/>
          </a:p>
          <a:p>
            <a:pPr lvl="1"/>
            <a:r>
              <a:rPr lang="en-US" dirty="0"/>
              <a:t>Save unused capillary holders and use with any lot of DCA Hemoglobin A1c reagent cartridges.</a:t>
            </a:r>
          </a:p>
          <a:p>
            <a:pPr lvl="1"/>
            <a:r>
              <a:rPr lang="en-US" dirty="0"/>
              <a:t>Ready to use; may be stored refrigerated (2°-8°C/35.6°-46.4°F) or room temperature (15°-25°C/59°-77°F)</a:t>
            </a:r>
          </a:p>
          <a:p>
            <a:r>
              <a:rPr lang="en-US" b="1" i="1" dirty="0"/>
              <a:t>DCA Calibration Card</a:t>
            </a:r>
            <a:endParaRPr lang="en-US" dirty="0"/>
          </a:p>
          <a:p>
            <a:pPr marL="1587" indent="0">
              <a:buNone/>
            </a:pPr>
            <a:endParaRPr lang="en-US" dirty="0"/>
          </a:p>
          <a:p>
            <a:r>
              <a:rPr lang="en-US" b="1" dirty="0"/>
              <a:t>DCA Normal and Abnormal Control Kit</a:t>
            </a:r>
            <a:endParaRPr lang="en-US" dirty="0"/>
          </a:p>
          <a:p>
            <a:pPr lvl="1"/>
            <a:r>
              <a:rPr lang="en-US" dirty="0"/>
              <a:t>The lyophilized control is stable until the expiration date on the box. </a:t>
            </a:r>
          </a:p>
          <a:p>
            <a:pPr lvl="1"/>
            <a:r>
              <a:rPr lang="en-US" dirty="0"/>
              <a:t>Once control material has been reconstituted the control is stable for 3 months when stored refrigerated (2°-8°C/35.6°-46.4°F).</a:t>
            </a:r>
          </a:p>
          <a:p>
            <a:pPr lvl="1"/>
            <a:r>
              <a:rPr lang="en-US" dirty="0"/>
              <a:t>A DCA Normal and Abnormal Control Card are included with each lot number of control.</a:t>
            </a:r>
          </a:p>
          <a:p>
            <a:pPr lvl="1"/>
            <a:r>
              <a:rPr lang="en-US" dirty="0"/>
              <a:t>Color Coded Eyedroppers Cap Assemblies are included.</a:t>
            </a:r>
          </a:p>
          <a:p>
            <a:pPr marL="1587" indent="0">
              <a:buNone/>
            </a:pPr>
            <a:endParaRPr lang="en-US" dirty="0"/>
          </a:p>
          <a:p>
            <a:r>
              <a:rPr lang="en-US" b="1" dirty="0"/>
              <a:t>Additional Supplies</a:t>
            </a:r>
            <a:endParaRPr lang="en-US" dirty="0"/>
          </a:p>
          <a:p>
            <a:pPr lvl="1"/>
            <a:r>
              <a:rPr lang="en-US" dirty="0"/>
              <a:t>Cleaning Sponge Swabs.</a:t>
            </a:r>
          </a:p>
          <a:p>
            <a:pPr lvl="1"/>
            <a:r>
              <a:rPr lang="en-US" dirty="0"/>
              <a:t>Air Filter Replacement Kit</a:t>
            </a:r>
          </a:p>
          <a:p>
            <a:pPr lvl="1"/>
            <a:r>
              <a:rPr lang="en-US" dirty="0"/>
              <a:t>Printer Paper or Self Adhesive Printer Paper</a:t>
            </a:r>
          </a:p>
          <a:p>
            <a:pPr lvl="1"/>
            <a:r>
              <a:rPr lang="en-US" dirty="0"/>
              <a:t>Canned Air</a:t>
            </a:r>
          </a:p>
          <a:p>
            <a:pPr lvl="1"/>
            <a:r>
              <a:rPr lang="en-US" dirty="0"/>
              <a:t>Lint free wipes or cloth</a:t>
            </a:r>
          </a:p>
          <a:p>
            <a:pPr lvl="1"/>
            <a:r>
              <a:rPr lang="en-US" dirty="0"/>
              <a:t>Optical Cartridge</a:t>
            </a:r>
          </a:p>
          <a:p>
            <a:endParaRPr lang="en-US" dirty="0"/>
          </a:p>
        </p:txBody>
      </p:sp>
      <p:sp>
        <p:nvSpPr>
          <p:cNvPr id="4" name="Slide Number Placeholder 3">
            <a:extLst>
              <a:ext uri="{FF2B5EF4-FFF2-40B4-BE49-F238E27FC236}">
                <a16:creationId xmlns:a16="http://schemas.microsoft.com/office/drawing/2014/main" id="{7C8741B6-3EC8-473C-9D07-621FB5C5D7BC}"/>
              </a:ext>
            </a:extLst>
          </p:cNvPr>
          <p:cNvSpPr>
            <a:spLocks noGrp="1"/>
          </p:cNvSpPr>
          <p:nvPr>
            <p:ph type="sldNum" sz="quarter" idx="12"/>
          </p:nvPr>
        </p:nvSpPr>
        <p:spPr/>
        <p:txBody>
          <a:bodyPr/>
          <a:lstStyle/>
          <a:p>
            <a:fld id="{99FB7D82-1B90-44C0-ADB8-3A9D5731A9A8}" type="slidenum">
              <a:rPr lang="en-US" smtClean="0"/>
              <a:pPr/>
              <a:t>4</a:t>
            </a:fld>
            <a:endParaRPr lang="en-US" dirty="0"/>
          </a:p>
        </p:txBody>
      </p:sp>
      <p:pic>
        <p:nvPicPr>
          <p:cNvPr id="6" name="Picture 5">
            <a:extLst>
              <a:ext uri="{FF2B5EF4-FFF2-40B4-BE49-F238E27FC236}">
                <a16:creationId xmlns:a16="http://schemas.microsoft.com/office/drawing/2014/main" id="{8B413612-14E5-4165-8B2B-7645D8B08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449" y="670752"/>
            <a:ext cx="2524125" cy="1516642"/>
          </a:xfrm>
          <a:prstGeom prst="rect">
            <a:avLst/>
          </a:prstGeom>
        </p:spPr>
      </p:pic>
      <p:pic>
        <p:nvPicPr>
          <p:cNvPr id="8" name="Picture 7">
            <a:extLst>
              <a:ext uri="{FF2B5EF4-FFF2-40B4-BE49-F238E27FC236}">
                <a16:creationId xmlns:a16="http://schemas.microsoft.com/office/drawing/2014/main" id="{F7C6A1E3-2C9A-42FA-8396-E3351A20F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2" y="4165974"/>
            <a:ext cx="2184400" cy="1713389"/>
          </a:xfrm>
          <a:prstGeom prst="rect">
            <a:avLst/>
          </a:prstGeom>
        </p:spPr>
      </p:pic>
      <p:pic>
        <p:nvPicPr>
          <p:cNvPr id="16" name="Picture 15">
            <a:extLst>
              <a:ext uri="{FF2B5EF4-FFF2-40B4-BE49-F238E27FC236}">
                <a16:creationId xmlns:a16="http://schemas.microsoft.com/office/drawing/2014/main" id="{64454E36-5EF4-4C10-8136-15095829B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861" y="2492024"/>
            <a:ext cx="2231365" cy="1147763"/>
          </a:xfrm>
          <a:prstGeom prst="rect">
            <a:avLst/>
          </a:prstGeom>
        </p:spPr>
      </p:pic>
    </p:spTree>
    <p:extLst>
      <p:ext uri="{BB962C8B-B14F-4D97-AF65-F5344CB8AC3E}">
        <p14:creationId xmlns:p14="http://schemas.microsoft.com/office/powerpoint/2010/main" val="88941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DE55-60FE-4C9C-A621-A77C26C95474}"/>
              </a:ext>
            </a:extLst>
          </p:cNvPr>
          <p:cNvSpPr>
            <a:spLocks noGrp="1"/>
          </p:cNvSpPr>
          <p:nvPr>
            <p:ph type="title"/>
          </p:nvPr>
        </p:nvSpPr>
        <p:spPr/>
        <p:txBody>
          <a:bodyPr/>
          <a:lstStyle/>
          <a:p>
            <a:r>
              <a:rPr lang="en-US" dirty="0"/>
              <a:t>Calibration</a:t>
            </a:r>
          </a:p>
        </p:txBody>
      </p:sp>
      <p:sp>
        <p:nvSpPr>
          <p:cNvPr id="3" name="Slide Number Placeholder 2">
            <a:extLst>
              <a:ext uri="{FF2B5EF4-FFF2-40B4-BE49-F238E27FC236}">
                <a16:creationId xmlns:a16="http://schemas.microsoft.com/office/drawing/2014/main" id="{BF29A52D-3DEA-4635-ABFF-FF9D101DFCAA}"/>
              </a:ext>
            </a:extLst>
          </p:cNvPr>
          <p:cNvSpPr>
            <a:spLocks noGrp="1"/>
          </p:cNvSpPr>
          <p:nvPr>
            <p:ph type="sldNum" sz="quarter" idx="12"/>
          </p:nvPr>
        </p:nvSpPr>
        <p:spPr/>
        <p:txBody>
          <a:bodyPr/>
          <a:lstStyle/>
          <a:p>
            <a:fld id="{99FB7D82-1B90-44C0-ADB8-3A9D5731A9A8}" type="slidenum">
              <a:rPr lang="en-US" smtClean="0"/>
              <a:pPr/>
              <a:t>5</a:t>
            </a:fld>
            <a:endParaRPr lang="en-US" dirty="0"/>
          </a:p>
        </p:txBody>
      </p:sp>
    </p:spTree>
    <p:extLst>
      <p:ext uri="{BB962C8B-B14F-4D97-AF65-F5344CB8AC3E}">
        <p14:creationId xmlns:p14="http://schemas.microsoft.com/office/powerpoint/2010/main" val="408421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3497-5348-47C9-A4B9-A7A1239776F3}"/>
              </a:ext>
            </a:extLst>
          </p:cNvPr>
          <p:cNvSpPr>
            <a:spLocks noGrp="1"/>
          </p:cNvSpPr>
          <p:nvPr>
            <p:ph type="title"/>
          </p:nvPr>
        </p:nvSpPr>
        <p:spPr/>
        <p:txBody>
          <a:bodyPr/>
          <a:lstStyle/>
          <a:p>
            <a:r>
              <a:rPr lang="en-US" dirty="0"/>
              <a:t>Calibration</a:t>
            </a:r>
          </a:p>
        </p:txBody>
      </p:sp>
      <p:sp>
        <p:nvSpPr>
          <p:cNvPr id="3" name="Content Placeholder 2">
            <a:extLst>
              <a:ext uri="{FF2B5EF4-FFF2-40B4-BE49-F238E27FC236}">
                <a16:creationId xmlns:a16="http://schemas.microsoft.com/office/drawing/2014/main" id="{2467C7E6-C3B3-4F9A-9372-7BF7D4F23320}"/>
              </a:ext>
            </a:extLst>
          </p:cNvPr>
          <p:cNvSpPr>
            <a:spLocks noGrp="1"/>
          </p:cNvSpPr>
          <p:nvPr>
            <p:ph idx="1"/>
          </p:nvPr>
        </p:nvSpPr>
        <p:spPr/>
        <p:txBody>
          <a:bodyPr>
            <a:normAutofit fontScale="55000" lnSpcReduction="20000"/>
          </a:bodyPr>
          <a:lstStyle/>
          <a:p>
            <a:r>
              <a:rPr lang="en-US" dirty="0"/>
              <a:t>The DCA Vantage analyzer is calibrated by the manufacturer. Thereafter, the instrument automatically self-adjusts during the first-time power-up and during each assay. In the event the system is unable to make appropriate internal adjustments, an error message is displayed.</a:t>
            </a:r>
          </a:p>
          <a:p>
            <a:pPr marL="1587" indent="0">
              <a:buNone/>
            </a:pPr>
            <a:endParaRPr lang="en-US" dirty="0"/>
          </a:p>
          <a:p>
            <a:r>
              <a:rPr lang="en-US" dirty="0"/>
              <a:t>The values for the calibration parameters are encoded onto the calibration card provided with each lot of reagent cartridges. Before using a new lot of reagent cartridges, scan the calibration card into the analyzer. This accesses the appropriate calibration parameter values (calibration curve) for the particular lot number of reagent cartridges in use. If no calibration curve is in the instrument for the particular lot number of cartridges in use, the instrument prompts the user to scan the calibration card. The instrument can store 16 calibrations for the DCA HbA1c Assay.</a:t>
            </a:r>
          </a:p>
          <a:p>
            <a:pPr marL="1587" indent="0">
              <a:buNone/>
            </a:pPr>
            <a:endParaRPr lang="en-US" dirty="0"/>
          </a:p>
          <a:p>
            <a:r>
              <a:rPr lang="en-US" dirty="0"/>
              <a:t>When reagent cartridges are stored and used properly, acceptable performance up to the expiration date is ensured.</a:t>
            </a:r>
          </a:p>
        </p:txBody>
      </p:sp>
      <p:sp>
        <p:nvSpPr>
          <p:cNvPr id="4" name="Slide Number Placeholder 3">
            <a:extLst>
              <a:ext uri="{FF2B5EF4-FFF2-40B4-BE49-F238E27FC236}">
                <a16:creationId xmlns:a16="http://schemas.microsoft.com/office/drawing/2014/main" id="{1BD22233-2316-4ABF-A00D-48EC2359BA51}"/>
              </a:ext>
            </a:extLst>
          </p:cNvPr>
          <p:cNvSpPr>
            <a:spLocks noGrp="1"/>
          </p:cNvSpPr>
          <p:nvPr>
            <p:ph type="sldNum" sz="quarter" idx="12"/>
          </p:nvPr>
        </p:nvSpPr>
        <p:spPr/>
        <p:txBody>
          <a:bodyPr/>
          <a:lstStyle/>
          <a:p>
            <a:fld id="{99FB7D82-1B90-44C0-ADB8-3A9D5731A9A8}" type="slidenum">
              <a:rPr lang="en-US" smtClean="0"/>
              <a:pPr/>
              <a:t>6</a:t>
            </a:fld>
            <a:endParaRPr lang="en-US" dirty="0"/>
          </a:p>
        </p:txBody>
      </p:sp>
    </p:spTree>
    <p:extLst>
      <p:ext uri="{BB962C8B-B14F-4D97-AF65-F5344CB8AC3E}">
        <p14:creationId xmlns:p14="http://schemas.microsoft.com/office/powerpoint/2010/main" val="372077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D484-E134-479E-8860-708B40625F40}"/>
              </a:ext>
            </a:extLst>
          </p:cNvPr>
          <p:cNvSpPr>
            <a:spLocks noGrp="1"/>
          </p:cNvSpPr>
          <p:nvPr>
            <p:ph type="title"/>
          </p:nvPr>
        </p:nvSpPr>
        <p:spPr/>
        <p:txBody>
          <a:bodyPr/>
          <a:lstStyle/>
          <a:p>
            <a:r>
              <a:rPr lang="en-US" dirty="0"/>
              <a:t>Calibration Procedure</a:t>
            </a:r>
          </a:p>
        </p:txBody>
      </p:sp>
      <p:sp>
        <p:nvSpPr>
          <p:cNvPr id="3" name="Content Placeholder 2">
            <a:extLst>
              <a:ext uri="{FF2B5EF4-FFF2-40B4-BE49-F238E27FC236}">
                <a16:creationId xmlns:a16="http://schemas.microsoft.com/office/drawing/2014/main" id="{0C4576E0-254D-47D9-AFAC-F8FFC4039E1E}"/>
              </a:ext>
            </a:extLst>
          </p:cNvPr>
          <p:cNvSpPr>
            <a:spLocks noGrp="1"/>
          </p:cNvSpPr>
          <p:nvPr>
            <p:ph idx="1"/>
          </p:nvPr>
        </p:nvSpPr>
        <p:spPr>
          <a:xfrm>
            <a:off x="228600" y="1333500"/>
            <a:ext cx="5943600" cy="4191000"/>
          </a:xfrm>
        </p:spPr>
        <p:txBody>
          <a:bodyPr>
            <a:normAutofit fontScale="55000" lnSpcReduction="20000"/>
          </a:bodyPr>
          <a:lstStyle/>
          <a:p>
            <a:r>
              <a:rPr lang="en-US" dirty="0"/>
              <a:t>Scan the calibration card for the lot of HbA1c cartridges before using a new lot number on the DCA Vantage system.</a:t>
            </a:r>
          </a:p>
          <a:p>
            <a:pPr lvl="0"/>
            <a:r>
              <a:rPr lang="en-US" dirty="0"/>
              <a:t>Locate the barcode on the calibration card.</a:t>
            </a:r>
          </a:p>
          <a:p>
            <a:pPr lvl="0"/>
            <a:r>
              <a:rPr lang="en-US" dirty="0"/>
              <a:t>Hold the card so that the barcode faces to the right.</a:t>
            </a:r>
          </a:p>
          <a:p>
            <a:pPr lvl="0"/>
            <a:r>
              <a:rPr lang="en-US" dirty="0"/>
              <a:t>Insert the calibration card into the top of the barcode track.</a:t>
            </a:r>
          </a:p>
          <a:p>
            <a:pPr lvl="0"/>
            <a:r>
              <a:rPr lang="en-US" dirty="0"/>
              <a:t>Hold the calibration card gently against the right side of the track and smoothly slide the card down. </a:t>
            </a:r>
          </a:p>
          <a:p>
            <a:pPr lvl="0"/>
            <a:r>
              <a:rPr lang="en-US" dirty="0"/>
              <a:t>A beep sounds to signal a successful scan.</a:t>
            </a:r>
          </a:p>
          <a:p>
            <a:pPr lvl="0"/>
            <a:r>
              <a:rPr lang="en-US" dirty="0"/>
              <a:t>If no beep sounds, repeat the scanning procedure. </a:t>
            </a:r>
          </a:p>
          <a:p>
            <a:pPr lvl="0"/>
            <a:r>
              <a:rPr lang="en-US" dirty="0"/>
              <a:t>If no beep is heard, refer to the Troubleshooting Section in the DCA Vantage Operator’s Guide.</a:t>
            </a:r>
          </a:p>
          <a:p>
            <a:pPr lvl="0"/>
            <a:r>
              <a:rPr lang="en-US" dirty="0"/>
              <a:t>Return to the home screen, select “OK”.</a:t>
            </a:r>
          </a:p>
        </p:txBody>
      </p:sp>
      <p:sp>
        <p:nvSpPr>
          <p:cNvPr id="4" name="Slide Number Placeholder 3">
            <a:extLst>
              <a:ext uri="{FF2B5EF4-FFF2-40B4-BE49-F238E27FC236}">
                <a16:creationId xmlns:a16="http://schemas.microsoft.com/office/drawing/2014/main" id="{6289C977-DF8B-4731-8BD1-63A73DDE70C7}"/>
              </a:ext>
            </a:extLst>
          </p:cNvPr>
          <p:cNvSpPr>
            <a:spLocks noGrp="1"/>
          </p:cNvSpPr>
          <p:nvPr>
            <p:ph type="sldNum" sz="quarter" idx="12"/>
          </p:nvPr>
        </p:nvSpPr>
        <p:spPr/>
        <p:txBody>
          <a:bodyPr/>
          <a:lstStyle/>
          <a:p>
            <a:fld id="{99FB7D82-1B90-44C0-ADB8-3A9D5731A9A8}" type="slidenum">
              <a:rPr lang="en-US" smtClean="0"/>
              <a:pPr/>
              <a:t>7</a:t>
            </a:fld>
            <a:endParaRPr lang="en-US" dirty="0"/>
          </a:p>
        </p:txBody>
      </p:sp>
      <p:pic>
        <p:nvPicPr>
          <p:cNvPr id="6" name="Picture 5">
            <a:extLst>
              <a:ext uri="{FF2B5EF4-FFF2-40B4-BE49-F238E27FC236}">
                <a16:creationId xmlns:a16="http://schemas.microsoft.com/office/drawing/2014/main" id="{0B3F6AA4-326E-46B7-878E-715991DBE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162" y="800673"/>
            <a:ext cx="2897238" cy="1981200"/>
          </a:xfrm>
          <a:prstGeom prst="rect">
            <a:avLst/>
          </a:prstGeom>
        </p:spPr>
      </p:pic>
      <p:pic>
        <p:nvPicPr>
          <p:cNvPr id="8" name="Picture 7">
            <a:extLst>
              <a:ext uri="{FF2B5EF4-FFF2-40B4-BE49-F238E27FC236}">
                <a16:creationId xmlns:a16="http://schemas.microsoft.com/office/drawing/2014/main" id="{1FF093C6-3490-4F73-B4BA-355805942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794" y="3050976"/>
            <a:ext cx="2616011" cy="2248472"/>
          </a:xfrm>
          <a:prstGeom prst="rect">
            <a:avLst/>
          </a:prstGeom>
        </p:spPr>
      </p:pic>
    </p:spTree>
    <p:extLst>
      <p:ext uri="{BB962C8B-B14F-4D97-AF65-F5344CB8AC3E}">
        <p14:creationId xmlns:p14="http://schemas.microsoft.com/office/powerpoint/2010/main" val="262008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4FEE-7730-4483-A050-BD23C308BFC0}"/>
              </a:ext>
            </a:extLst>
          </p:cNvPr>
          <p:cNvSpPr>
            <a:spLocks noGrp="1"/>
          </p:cNvSpPr>
          <p:nvPr>
            <p:ph type="title"/>
          </p:nvPr>
        </p:nvSpPr>
        <p:spPr/>
        <p:txBody>
          <a:bodyPr/>
          <a:lstStyle/>
          <a:p>
            <a:r>
              <a:rPr lang="en-US" dirty="0"/>
              <a:t>Quality Control</a:t>
            </a:r>
          </a:p>
        </p:txBody>
      </p:sp>
      <p:sp>
        <p:nvSpPr>
          <p:cNvPr id="3" name="Slide Number Placeholder 2">
            <a:extLst>
              <a:ext uri="{FF2B5EF4-FFF2-40B4-BE49-F238E27FC236}">
                <a16:creationId xmlns:a16="http://schemas.microsoft.com/office/drawing/2014/main" id="{74EDEC94-EDC2-4CFA-9B3B-6130FCD796B7}"/>
              </a:ext>
            </a:extLst>
          </p:cNvPr>
          <p:cNvSpPr>
            <a:spLocks noGrp="1"/>
          </p:cNvSpPr>
          <p:nvPr>
            <p:ph type="sldNum" sz="quarter" idx="12"/>
          </p:nvPr>
        </p:nvSpPr>
        <p:spPr/>
        <p:txBody>
          <a:bodyPr/>
          <a:lstStyle/>
          <a:p>
            <a:fld id="{99FB7D82-1B90-44C0-ADB8-3A9D5731A9A8}" type="slidenum">
              <a:rPr lang="en-US" smtClean="0"/>
              <a:pPr/>
              <a:t>8</a:t>
            </a:fld>
            <a:endParaRPr lang="en-US" dirty="0"/>
          </a:p>
        </p:txBody>
      </p:sp>
    </p:spTree>
    <p:extLst>
      <p:ext uri="{BB962C8B-B14F-4D97-AF65-F5344CB8AC3E}">
        <p14:creationId xmlns:p14="http://schemas.microsoft.com/office/powerpoint/2010/main" val="2041566371"/>
      </p:ext>
    </p:extLst>
  </p:cSld>
  <p:clrMapOvr>
    <a:masterClrMapping/>
  </p:clrMapOvr>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EF4577BA9B1D4393323D48EDC0E82C" ma:contentTypeVersion="15" ma:contentTypeDescription="Create a new document." ma:contentTypeScope="" ma:versionID="7f399e8fde190cf7e4c421c4b7ee0420">
  <xsd:schema xmlns:xsd="http://www.w3.org/2001/XMLSchema" xmlns:xs="http://www.w3.org/2001/XMLSchema" xmlns:p="http://schemas.microsoft.com/office/2006/metadata/properties" xmlns:ns1="http://schemas.microsoft.com/sharepoint/v3" xmlns:ns3="645afda0-de81-4c5b-8ec9-e68673f7af6a" xmlns:ns4="c1e0f61d-3280-400d-920f-6e4d6e2bc896" targetNamespace="http://schemas.microsoft.com/office/2006/metadata/properties" ma:root="true" ma:fieldsID="fdf80e211f2c952df68f075692b6add8" ns1:_="" ns3:_="" ns4:_="">
    <xsd:import namespace="http://schemas.microsoft.com/sharepoint/v3"/>
    <xsd:import namespace="645afda0-de81-4c5b-8ec9-e68673f7af6a"/>
    <xsd:import namespace="c1e0f61d-3280-400d-920f-6e4d6e2bc896"/>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5afda0-de81-4c5b-8ec9-e68673f7af6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e0f61d-3280-400d-920f-6e4d6e2bc8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173696-1DE1-4A3A-85F9-FF55CF672739}">
  <ds:schemaRefs>
    <ds:schemaRef ds:uri="http://purl.org/dc/dcmitype/"/>
    <ds:schemaRef ds:uri="http://schemas.microsoft.com/office/2006/documentManagement/types"/>
    <ds:schemaRef ds:uri="c1e0f61d-3280-400d-920f-6e4d6e2bc896"/>
    <ds:schemaRef ds:uri="http://schemas.microsoft.com/office/2006/metadata/properties"/>
    <ds:schemaRef ds:uri="http://purl.org/dc/terms/"/>
    <ds:schemaRef ds:uri="http://purl.org/dc/elements/1.1/"/>
    <ds:schemaRef ds:uri="http://schemas.microsoft.com/sharepoint/v3"/>
    <ds:schemaRef ds:uri="645afda0-de81-4c5b-8ec9-e68673f7af6a"/>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C192E68-19AB-4B78-AAC8-9A684E13EE98}">
  <ds:schemaRefs>
    <ds:schemaRef ds:uri="http://schemas.microsoft.com/sharepoint/v3/contenttype/forms"/>
  </ds:schemaRefs>
</ds:datastoreItem>
</file>

<file path=customXml/itemProps3.xml><?xml version="1.0" encoding="utf-8"?>
<ds:datastoreItem xmlns:ds="http://schemas.openxmlformats.org/officeDocument/2006/customXml" ds:itemID="{FCDA304A-3575-4397-9C49-24ECCD8D9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5afda0-de81-4c5b-8ec9-e68673f7af6a"/>
    <ds:schemaRef ds:uri="c1e0f61d-3280-400d-920f-6e4d6e2bc8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329</TotalTime>
  <Words>3257</Words>
  <Application>Microsoft Office PowerPoint</Application>
  <PresentationFormat>On-screen Show (4:3)</PresentationFormat>
  <Paragraphs>296</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BSWH</vt:lpstr>
      <vt:lpstr>Siemens DCA Vantage</vt:lpstr>
      <vt:lpstr>Specimen/Reagent/Supplies</vt:lpstr>
      <vt:lpstr>Specimen</vt:lpstr>
      <vt:lpstr>Specimen Storage and Stability</vt:lpstr>
      <vt:lpstr>Reagents and Supplies</vt:lpstr>
      <vt:lpstr>Calibration</vt:lpstr>
      <vt:lpstr>Calibration</vt:lpstr>
      <vt:lpstr>Calibration Procedure</vt:lpstr>
      <vt:lpstr>Quality Control</vt:lpstr>
      <vt:lpstr>Quality Control</vt:lpstr>
      <vt:lpstr>Preparation of Controls</vt:lpstr>
      <vt:lpstr>Quality Control Testing</vt:lpstr>
      <vt:lpstr>Quality Control Testing </vt:lpstr>
      <vt:lpstr>Quality Control Testing</vt:lpstr>
      <vt:lpstr>Quality Control Troubleshooting</vt:lpstr>
      <vt:lpstr>Patient Testing</vt:lpstr>
      <vt:lpstr>Patient Testing</vt:lpstr>
      <vt:lpstr>Patient Testing</vt:lpstr>
      <vt:lpstr>Patient Testing</vt:lpstr>
      <vt:lpstr>Reporting Results</vt:lpstr>
      <vt:lpstr>Reference Ranges</vt:lpstr>
      <vt:lpstr>Instrument Maintenance</vt:lpstr>
      <vt:lpstr>Weekly Maintenance</vt:lpstr>
      <vt:lpstr>Quarterly Maintenance</vt:lpstr>
      <vt:lpstr>As Needed</vt:lpstr>
      <vt:lpstr>Event Notification</vt:lpstr>
      <vt:lpstr>PowerPoint Presentation</vt:lpstr>
    </vt:vector>
  </TitlesOfParts>
  <Company>Baylor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Muerer, Cindy M</cp:lastModifiedBy>
  <cp:revision>32</cp:revision>
  <dcterms:created xsi:type="dcterms:W3CDTF">2013-10-03T16:13:41Z</dcterms:created>
  <dcterms:modified xsi:type="dcterms:W3CDTF">2022-06-17T21:40:20Z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0x01010052EF4577BA9B1D4393323D48EDC0E82C</vt:lpwstr>
  </property>
</Properties>
</file>