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0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90B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24" d="100"/>
          <a:sy n="124" d="100"/>
        </p:scale>
        <p:origin x="1224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erer, Cindy M" userId="f7a8055c-8178-45f6-92fa-eec977e28589" providerId="ADAL" clId="{9A315E8E-F69C-4EE8-8E4B-EB6FC3606ACA}"/>
    <pc:docChg chg="undo custSel addSld delSld modSld">
      <pc:chgData name="Muerer, Cindy M" userId="f7a8055c-8178-45f6-92fa-eec977e28589" providerId="ADAL" clId="{9A315E8E-F69C-4EE8-8E4B-EB6FC3606ACA}" dt="2022-08-26T18:53:36.592" v="1374" actId="1076"/>
      <pc:docMkLst>
        <pc:docMk/>
      </pc:docMkLst>
      <pc:sldChg chg="modSp">
        <pc:chgData name="Muerer, Cindy M" userId="f7a8055c-8178-45f6-92fa-eec977e28589" providerId="ADAL" clId="{9A315E8E-F69C-4EE8-8E4B-EB6FC3606ACA}" dt="2022-08-19T13:37:11.997" v="46" actId="20577"/>
        <pc:sldMkLst>
          <pc:docMk/>
          <pc:sldMk cId="3077818044" sldId="256"/>
        </pc:sldMkLst>
        <pc:spChg chg="mod">
          <ac:chgData name="Muerer, Cindy M" userId="f7a8055c-8178-45f6-92fa-eec977e28589" providerId="ADAL" clId="{9A315E8E-F69C-4EE8-8E4B-EB6FC3606ACA}" dt="2022-08-19T13:36:54.702" v="38" actId="20577"/>
          <ac:spMkLst>
            <pc:docMk/>
            <pc:sldMk cId="3077818044" sldId="256"/>
            <ac:spMk id="4" creationId="{00000000-0000-0000-0000-000000000000}"/>
          </ac:spMkLst>
        </pc:spChg>
        <pc:spChg chg="mod">
          <ac:chgData name="Muerer, Cindy M" userId="f7a8055c-8178-45f6-92fa-eec977e28589" providerId="ADAL" clId="{9A315E8E-F69C-4EE8-8E4B-EB6FC3606ACA}" dt="2022-08-19T13:37:11.997" v="46" actId="20577"/>
          <ac:spMkLst>
            <pc:docMk/>
            <pc:sldMk cId="3077818044" sldId="256"/>
            <ac:spMk id="5" creationId="{00000000-0000-0000-0000-000000000000}"/>
          </ac:spMkLst>
        </pc:spChg>
      </pc:sldChg>
      <pc:sldChg chg="addSp delSp modSp">
        <pc:chgData name="Muerer, Cindy M" userId="f7a8055c-8178-45f6-92fa-eec977e28589" providerId="ADAL" clId="{9A315E8E-F69C-4EE8-8E4B-EB6FC3606ACA}" dt="2022-08-19T13:48:11.370" v="530" actId="20577"/>
        <pc:sldMkLst>
          <pc:docMk/>
          <pc:sldMk cId="2108191275" sldId="259"/>
        </pc:sldMkLst>
        <pc:spChg chg="mod">
          <ac:chgData name="Muerer, Cindy M" userId="f7a8055c-8178-45f6-92fa-eec977e28589" providerId="ADAL" clId="{9A315E8E-F69C-4EE8-8E4B-EB6FC3606ACA}" dt="2022-08-19T13:39:20.600" v="69" actId="20577"/>
          <ac:spMkLst>
            <pc:docMk/>
            <pc:sldMk cId="2108191275" sldId="259"/>
            <ac:spMk id="2" creationId="{00000000-0000-0000-0000-000000000000}"/>
          </ac:spMkLst>
        </pc:spChg>
        <pc:spChg chg="mod">
          <ac:chgData name="Muerer, Cindy M" userId="f7a8055c-8178-45f6-92fa-eec977e28589" providerId="ADAL" clId="{9A315E8E-F69C-4EE8-8E4B-EB6FC3606ACA}" dt="2022-08-19T13:48:11.370" v="530" actId="20577"/>
          <ac:spMkLst>
            <pc:docMk/>
            <pc:sldMk cId="2108191275" sldId="259"/>
            <ac:spMk id="3" creationId="{00000000-0000-0000-0000-000000000000}"/>
          </ac:spMkLst>
        </pc:spChg>
        <pc:spChg chg="add del mod">
          <ac:chgData name="Muerer, Cindy M" userId="f7a8055c-8178-45f6-92fa-eec977e28589" providerId="ADAL" clId="{9A315E8E-F69C-4EE8-8E4B-EB6FC3606ACA}" dt="2022-08-19T13:42:11.721" v="124" actId="478"/>
          <ac:spMkLst>
            <pc:docMk/>
            <pc:sldMk cId="2108191275" sldId="259"/>
            <ac:spMk id="8" creationId="{DFFB0934-978E-48AA-B7BB-8E67869A9B17}"/>
          </ac:spMkLst>
        </pc:spChg>
        <pc:picChg chg="del">
          <ac:chgData name="Muerer, Cindy M" userId="f7a8055c-8178-45f6-92fa-eec977e28589" providerId="ADAL" clId="{9A315E8E-F69C-4EE8-8E4B-EB6FC3606ACA}" dt="2022-08-19T13:39:24.048" v="70" actId="478"/>
          <ac:picMkLst>
            <pc:docMk/>
            <pc:sldMk cId="2108191275" sldId="259"/>
            <ac:picMk id="6" creationId="{00000000-0000-0000-0000-000000000000}"/>
          </ac:picMkLst>
        </pc:picChg>
        <pc:picChg chg="del">
          <ac:chgData name="Muerer, Cindy M" userId="f7a8055c-8178-45f6-92fa-eec977e28589" providerId="ADAL" clId="{9A315E8E-F69C-4EE8-8E4B-EB6FC3606ACA}" dt="2022-08-19T13:39:24.839" v="71" actId="478"/>
          <ac:picMkLst>
            <pc:docMk/>
            <pc:sldMk cId="2108191275" sldId="259"/>
            <ac:picMk id="7" creationId="{00000000-0000-0000-0000-000000000000}"/>
          </ac:picMkLst>
        </pc:picChg>
        <pc:picChg chg="add mod">
          <ac:chgData name="Muerer, Cindy M" userId="f7a8055c-8178-45f6-92fa-eec977e28589" providerId="ADAL" clId="{9A315E8E-F69C-4EE8-8E4B-EB6FC3606ACA}" dt="2022-08-19T13:44:36.415" v="272" actId="1076"/>
          <ac:picMkLst>
            <pc:docMk/>
            <pc:sldMk cId="2108191275" sldId="259"/>
            <ac:picMk id="9" creationId="{EC29FD80-3422-4A83-BA65-BBE16F6DDAE6}"/>
          </ac:picMkLst>
        </pc:picChg>
      </pc:sldChg>
      <pc:sldChg chg="addSp delSp modSp add">
        <pc:chgData name="Muerer, Cindy M" userId="f7a8055c-8178-45f6-92fa-eec977e28589" providerId="ADAL" clId="{9A315E8E-F69C-4EE8-8E4B-EB6FC3606ACA}" dt="2022-08-19T14:27:26.611" v="914" actId="20577"/>
        <pc:sldMkLst>
          <pc:docMk/>
          <pc:sldMk cId="2503765832" sldId="260"/>
        </pc:sldMkLst>
        <pc:spChg chg="mod">
          <ac:chgData name="Muerer, Cindy M" userId="f7a8055c-8178-45f6-92fa-eec977e28589" providerId="ADAL" clId="{9A315E8E-F69C-4EE8-8E4B-EB6FC3606ACA}" dt="2022-08-19T14:26:58.217" v="888" actId="12"/>
          <ac:spMkLst>
            <pc:docMk/>
            <pc:sldMk cId="2503765832" sldId="260"/>
            <ac:spMk id="2" creationId="{312552E2-1A28-4EFB-9F41-B79785FCA8CB}"/>
          </ac:spMkLst>
        </pc:spChg>
        <pc:spChg chg="del">
          <ac:chgData name="Muerer, Cindy M" userId="f7a8055c-8178-45f6-92fa-eec977e28589" providerId="ADAL" clId="{9A315E8E-F69C-4EE8-8E4B-EB6FC3606ACA}" dt="2022-08-19T13:50:56.054" v="575"/>
          <ac:spMkLst>
            <pc:docMk/>
            <pc:sldMk cId="2503765832" sldId="260"/>
            <ac:spMk id="3" creationId="{FB73402A-C3A9-4F15-95FA-9E7D67B57C78}"/>
          </ac:spMkLst>
        </pc:spChg>
        <pc:spChg chg="mod">
          <ac:chgData name="Muerer, Cindy M" userId="f7a8055c-8178-45f6-92fa-eec977e28589" providerId="ADAL" clId="{9A315E8E-F69C-4EE8-8E4B-EB6FC3606ACA}" dt="2022-08-19T14:27:26.611" v="914" actId="20577"/>
          <ac:spMkLst>
            <pc:docMk/>
            <pc:sldMk cId="2503765832" sldId="260"/>
            <ac:spMk id="4" creationId="{4BF879A0-B428-4DF1-A5D8-8A97D3531744}"/>
          </ac:spMkLst>
        </pc:spChg>
        <pc:spChg chg="del">
          <ac:chgData name="Muerer, Cindy M" userId="f7a8055c-8178-45f6-92fa-eec977e28589" providerId="ADAL" clId="{9A315E8E-F69C-4EE8-8E4B-EB6FC3606ACA}" dt="2022-08-19T13:51:41.411" v="583"/>
          <ac:spMkLst>
            <pc:docMk/>
            <pc:sldMk cId="2503765832" sldId="260"/>
            <ac:spMk id="5" creationId="{DC7B85BA-3D52-4A7F-98A6-4F4715441682}"/>
          </ac:spMkLst>
        </pc:spChg>
        <pc:spChg chg="mod">
          <ac:chgData name="Muerer, Cindy M" userId="f7a8055c-8178-45f6-92fa-eec977e28589" providerId="ADAL" clId="{9A315E8E-F69C-4EE8-8E4B-EB6FC3606ACA}" dt="2022-08-19T13:50:29.082" v="571" actId="20577"/>
          <ac:spMkLst>
            <pc:docMk/>
            <pc:sldMk cId="2503765832" sldId="260"/>
            <ac:spMk id="7" creationId="{44A0A462-9D65-4DB3-9F9D-5D6591BB5651}"/>
          </ac:spMkLst>
        </pc:spChg>
        <pc:spChg chg="add del mod">
          <ac:chgData name="Muerer, Cindy M" userId="f7a8055c-8178-45f6-92fa-eec977e28589" providerId="ADAL" clId="{9A315E8E-F69C-4EE8-8E4B-EB6FC3606ACA}" dt="2022-08-19T14:25:59.864" v="839" actId="767"/>
          <ac:spMkLst>
            <pc:docMk/>
            <pc:sldMk cId="2503765832" sldId="260"/>
            <ac:spMk id="11" creationId="{AA28EFBC-1406-435B-AFF1-694B193250F1}"/>
          </ac:spMkLst>
        </pc:spChg>
        <pc:picChg chg="add mod">
          <ac:chgData name="Muerer, Cindy M" userId="f7a8055c-8178-45f6-92fa-eec977e28589" providerId="ADAL" clId="{9A315E8E-F69C-4EE8-8E4B-EB6FC3606ACA}" dt="2022-08-19T14:26:00.408" v="840" actId="1076"/>
          <ac:picMkLst>
            <pc:docMk/>
            <pc:sldMk cId="2503765832" sldId="260"/>
            <ac:picMk id="8" creationId="{2C245AFC-E79D-48C3-936F-034EC1CB598C}"/>
          </ac:picMkLst>
        </pc:picChg>
        <pc:picChg chg="add mod">
          <ac:chgData name="Muerer, Cindy M" userId="f7a8055c-8178-45f6-92fa-eec977e28589" providerId="ADAL" clId="{9A315E8E-F69C-4EE8-8E4B-EB6FC3606ACA}" dt="2022-08-19T14:26:14.901" v="843" actId="1076"/>
          <ac:picMkLst>
            <pc:docMk/>
            <pc:sldMk cId="2503765832" sldId="260"/>
            <ac:picMk id="9" creationId="{4961E140-EA20-4717-91A8-398BC228DC9A}"/>
          </ac:picMkLst>
        </pc:picChg>
        <pc:picChg chg="add mod">
          <ac:chgData name="Muerer, Cindy M" userId="f7a8055c-8178-45f6-92fa-eec977e28589" providerId="ADAL" clId="{9A315E8E-F69C-4EE8-8E4B-EB6FC3606ACA}" dt="2022-08-19T14:26:17.019" v="844" actId="1076"/>
          <ac:picMkLst>
            <pc:docMk/>
            <pc:sldMk cId="2503765832" sldId="260"/>
            <ac:picMk id="10" creationId="{54393FA0-3AA7-4DB7-BD37-2CFF9CD83703}"/>
          </ac:picMkLst>
        </pc:picChg>
      </pc:sldChg>
      <pc:sldChg chg="addSp delSp modSp">
        <pc:chgData name="Muerer, Cindy M" userId="f7a8055c-8178-45f6-92fa-eec977e28589" providerId="ADAL" clId="{9A315E8E-F69C-4EE8-8E4B-EB6FC3606ACA}" dt="2022-08-19T14:28:59.621" v="968" actId="1076"/>
        <pc:sldMkLst>
          <pc:docMk/>
          <pc:sldMk cId="202463603" sldId="262"/>
        </pc:sldMkLst>
        <pc:spChg chg="mod">
          <ac:chgData name="Muerer, Cindy M" userId="f7a8055c-8178-45f6-92fa-eec977e28589" providerId="ADAL" clId="{9A315E8E-F69C-4EE8-8E4B-EB6FC3606ACA}" dt="2022-08-19T14:28:24.982" v="954" actId="12"/>
          <ac:spMkLst>
            <pc:docMk/>
            <pc:sldMk cId="202463603" sldId="262"/>
            <ac:spMk id="2" creationId="{312552E2-1A28-4EFB-9F41-B79785FCA8CB}"/>
          </ac:spMkLst>
        </pc:spChg>
        <pc:spChg chg="mod">
          <ac:chgData name="Muerer, Cindy M" userId="f7a8055c-8178-45f6-92fa-eec977e28589" providerId="ADAL" clId="{9A315E8E-F69C-4EE8-8E4B-EB6FC3606ACA}" dt="2022-08-19T14:28:54.727" v="967" actId="1076"/>
          <ac:spMkLst>
            <pc:docMk/>
            <pc:sldMk cId="202463603" sldId="262"/>
            <ac:spMk id="4" creationId="{4BF879A0-B428-4DF1-A5D8-8A97D3531744}"/>
          </ac:spMkLst>
        </pc:spChg>
        <pc:spChg chg="add del mod">
          <ac:chgData name="Muerer, Cindy M" userId="f7a8055c-8178-45f6-92fa-eec977e28589" providerId="ADAL" clId="{9A315E8E-F69C-4EE8-8E4B-EB6FC3606ACA}" dt="2022-08-19T13:59:03.508" v="713"/>
          <ac:spMkLst>
            <pc:docMk/>
            <pc:sldMk cId="202463603" sldId="262"/>
            <ac:spMk id="5" creationId="{B8D2755A-4B76-484C-936F-0E6A502ABB4C}"/>
          </ac:spMkLst>
        </pc:spChg>
        <pc:spChg chg="add mod">
          <ac:chgData name="Muerer, Cindy M" userId="f7a8055c-8178-45f6-92fa-eec977e28589" providerId="ADAL" clId="{9A315E8E-F69C-4EE8-8E4B-EB6FC3606ACA}" dt="2022-08-19T14:28:59.621" v="968" actId="1076"/>
          <ac:spMkLst>
            <pc:docMk/>
            <pc:sldMk cId="202463603" sldId="262"/>
            <ac:spMk id="14" creationId="{86E1CF40-6224-4D31-B270-2849882E3727}"/>
          </ac:spMkLst>
        </pc:spChg>
        <pc:spChg chg="del">
          <ac:chgData name="Muerer, Cindy M" userId="f7a8055c-8178-45f6-92fa-eec977e28589" providerId="ADAL" clId="{9A315E8E-F69C-4EE8-8E4B-EB6FC3606ACA}" dt="2022-08-19T14:23:07.801" v="796" actId="478"/>
          <ac:spMkLst>
            <pc:docMk/>
            <pc:sldMk cId="202463603" sldId="262"/>
            <ac:spMk id="16" creationId="{0793CB0D-7322-4ECE-91C9-427CBDB4674A}"/>
          </ac:spMkLst>
        </pc:spChg>
        <pc:picChg chg="del">
          <ac:chgData name="Muerer, Cindy M" userId="f7a8055c-8178-45f6-92fa-eec977e28589" providerId="ADAL" clId="{9A315E8E-F69C-4EE8-8E4B-EB6FC3606ACA}" dt="2022-08-19T13:58:56.163" v="712" actId="478"/>
          <ac:picMkLst>
            <pc:docMk/>
            <pc:sldMk cId="202463603" sldId="262"/>
            <ac:picMk id="11" creationId="{68194ADD-2799-4144-8392-0790E05E1249}"/>
          </ac:picMkLst>
        </pc:picChg>
        <pc:picChg chg="del">
          <ac:chgData name="Muerer, Cindy M" userId="f7a8055c-8178-45f6-92fa-eec977e28589" providerId="ADAL" clId="{9A315E8E-F69C-4EE8-8E4B-EB6FC3606ACA}" dt="2022-08-19T13:59:32.590" v="718" actId="478"/>
          <ac:picMkLst>
            <pc:docMk/>
            <pc:sldMk cId="202463603" sldId="262"/>
            <ac:picMk id="12" creationId="{E7818E58-0181-48C6-A617-C093D0755062}"/>
          </ac:picMkLst>
        </pc:picChg>
        <pc:picChg chg="add mod">
          <ac:chgData name="Muerer, Cindy M" userId="f7a8055c-8178-45f6-92fa-eec977e28589" providerId="ADAL" clId="{9A315E8E-F69C-4EE8-8E4B-EB6FC3606ACA}" dt="2022-08-19T13:59:03.508" v="713"/>
          <ac:picMkLst>
            <pc:docMk/>
            <pc:sldMk cId="202463603" sldId="262"/>
            <ac:picMk id="13" creationId="{D36BB8E4-69AF-408C-A017-224B7E0AD786}"/>
          </ac:picMkLst>
        </pc:picChg>
        <pc:picChg chg="del">
          <ac:chgData name="Muerer, Cindy M" userId="f7a8055c-8178-45f6-92fa-eec977e28589" providerId="ADAL" clId="{9A315E8E-F69C-4EE8-8E4B-EB6FC3606ACA}" dt="2022-08-19T13:59:33.278" v="719" actId="478"/>
          <ac:picMkLst>
            <pc:docMk/>
            <pc:sldMk cId="202463603" sldId="262"/>
            <ac:picMk id="15" creationId="{3A2A51A8-1C93-4892-908C-EC541C10F747}"/>
          </ac:picMkLst>
        </pc:picChg>
        <pc:picChg chg="add mod modCrop">
          <ac:chgData name="Muerer, Cindy M" userId="f7a8055c-8178-45f6-92fa-eec977e28589" providerId="ADAL" clId="{9A315E8E-F69C-4EE8-8E4B-EB6FC3606ACA}" dt="2022-08-19T14:23:42.688" v="803" actId="1076"/>
          <ac:picMkLst>
            <pc:docMk/>
            <pc:sldMk cId="202463603" sldId="262"/>
            <ac:picMk id="17" creationId="{7D3D02CA-116C-4F1C-B32F-B0922EE29BA7}"/>
          </ac:picMkLst>
        </pc:picChg>
      </pc:sldChg>
      <pc:sldChg chg="modSp add">
        <pc:chgData name="Muerer, Cindy M" userId="f7a8055c-8178-45f6-92fa-eec977e28589" providerId="ADAL" clId="{9A315E8E-F69C-4EE8-8E4B-EB6FC3606ACA}" dt="2022-08-26T18:39:29.669" v="1365" actId="20577"/>
        <pc:sldMkLst>
          <pc:docMk/>
          <pc:sldMk cId="3630159453" sldId="265"/>
        </pc:sldMkLst>
        <pc:spChg chg="mod">
          <ac:chgData name="Muerer, Cindy M" userId="f7a8055c-8178-45f6-92fa-eec977e28589" providerId="ADAL" clId="{9A315E8E-F69C-4EE8-8E4B-EB6FC3606ACA}" dt="2022-08-26T18:37:04.604" v="1156" actId="20577"/>
          <ac:spMkLst>
            <pc:docMk/>
            <pc:sldMk cId="3630159453" sldId="265"/>
            <ac:spMk id="2" creationId="{5326999A-11AF-4D66-A302-5306FFBBC7A1}"/>
          </ac:spMkLst>
        </pc:spChg>
        <pc:spChg chg="mod">
          <ac:chgData name="Muerer, Cindy M" userId="f7a8055c-8178-45f6-92fa-eec977e28589" providerId="ADAL" clId="{9A315E8E-F69C-4EE8-8E4B-EB6FC3606ACA}" dt="2022-08-26T18:39:29.669" v="1365" actId="20577"/>
          <ac:spMkLst>
            <pc:docMk/>
            <pc:sldMk cId="3630159453" sldId="265"/>
            <ac:spMk id="3" creationId="{C82184AE-38F3-45EA-B984-BEE3F34D7D01}"/>
          </ac:spMkLst>
        </pc:spChg>
      </pc:sldChg>
      <pc:sldChg chg="addSp modSp add">
        <pc:chgData name="Muerer, Cindy M" userId="f7a8055c-8178-45f6-92fa-eec977e28589" providerId="ADAL" clId="{9A315E8E-F69C-4EE8-8E4B-EB6FC3606ACA}" dt="2022-08-26T18:53:36.592" v="1374" actId="1076"/>
        <pc:sldMkLst>
          <pc:docMk/>
          <pc:sldMk cId="1000352413" sldId="266"/>
        </pc:sldMkLst>
        <pc:picChg chg="add mod">
          <ac:chgData name="Muerer, Cindy M" userId="f7a8055c-8178-45f6-92fa-eec977e28589" providerId="ADAL" clId="{9A315E8E-F69C-4EE8-8E4B-EB6FC3606ACA}" dt="2022-08-26T18:53:36.592" v="1374" actId="1076"/>
          <ac:picMkLst>
            <pc:docMk/>
            <pc:sldMk cId="1000352413" sldId="266"/>
            <ac:picMk id="3" creationId="{560B93C7-2C21-49C1-837D-CD8D15F4AE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9717-400D-488E-A888-711C1675A687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D774-9D41-4EEC-8B8D-A3475805A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09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5A8D-AF39-48C2-A6FB-148A415D3F19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A440-5223-4FC6-B56B-C0387157E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48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KL.LAB.QM.003.F_V1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9A440-5223-4FC6-B56B-C0387157EFF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19FAF0-3955-45E5-9D57-C5EF3F897290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7F9B2C-D582-456A-86D6-CFA05BCC140D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4F028A-8B7C-4FC3-918F-1D4CE288EE2D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493C3-B566-4226-8041-9C73F49B5298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A52898-A83E-4AF3-9DCC-1512E1377BC5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FE2FAE-97E7-413C-8D1D-C5C6F2555C81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E7D4-7BAD-4B29-8189-6F8156735576}" type="datetime1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KL.LAB.QM.003.F_V1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cessors@BSWHealth.org" TargetMode="External"/><Relationship Id="rId2" Type="http://schemas.openxmlformats.org/officeDocument/2006/relationships/hyperlink" Target="https://bswhealth.sharepoint.com/:w:/r/sites/processors/Shared%20Documents/Forms%20and%20Logs/Pneumatic%20Tube%20System%20Problem%20Log.docx?d=w70c2d02576e2445e8bb9b1317249fccd&amp;csf=1&amp;web=1&amp;e=qPkhi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Pneumatic Tube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Updated 8/19/22</a:t>
            </a:r>
          </a:p>
        </p:txBody>
      </p:sp>
    </p:spTree>
    <p:extLst>
      <p:ext uri="{BB962C8B-B14F-4D97-AF65-F5344CB8AC3E}">
        <p14:creationId xmlns:p14="http://schemas.microsoft.com/office/powerpoint/2010/main" val="307781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 Tube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purpose of the pneumatic tube system?</a:t>
            </a:r>
          </a:p>
          <a:p>
            <a:pPr lvl="1"/>
            <a:r>
              <a:rPr lang="en-US" dirty="0"/>
              <a:t>Delivery system utilized to propel items placed in cylindrical containers through networks of tubes by compressed air or by partial vacuum</a:t>
            </a:r>
          </a:p>
          <a:p>
            <a:pPr lvl="1"/>
            <a:r>
              <a:rPr lang="en-US" dirty="0"/>
              <a:t>Each station is assigned a unique number</a:t>
            </a:r>
          </a:p>
          <a:p>
            <a:pPr lvl="1"/>
            <a:r>
              <a:rPr lang="en-US" dirty="0"/>
              <a:t>Each station is also assigned a certain number of cylinder tubes (footballs)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C:\Users\bes1403\Pictures\IMG_2029.jpg">
            <a:extLst>
              <a:ext uri="{FF2B5EF4-FFF2-40B4-BE49-F238E27FC236}">
                <a16:creationId xmlns:a16="http://schemas.microsoft.com/office/drawing/2014/main" id="{EC29FD80-3422-4A83-BA65-BBE16F6DDA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52601"/>
            <a:ext cx="312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552E2-1A28-4EFB-9F41-B79785FC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33245"/>
            <a:ext cx="4040188" cy="803275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specimens arrive via pneumatic tube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879A0-B428-4DF1-A5D8-8A97D3531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774824"/>
            <a:ext cx="4041775" cy="11345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Retrieve tube from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Open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Remove specimens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249C-AA69-4AB2-A8D1-8EC75199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A0A462-9D65-4DB3-9F9D-5D6591BB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Receiving Specimens in the Pneumatic Tube System</a:t>
            </a:r>
          </a:p>
        </p:txBody>
      </p:sp>
      <p:pic>
        <p:nvPicPr>
          <p:cNvPr id="8" name="Content Placeholder 7" descr="C:\Users\bes1403\Pictures\IMG_2029.jpg">
            <a:extLst>
              <a:ext uri="{FF2B5EF4-FFF2-40B4-BE49-F238E27FC236}">
                <a16:creationId xmlns:a16="http://schemas.microsoft.com/office/drawing/2014/main" id="{2C245AFC-E79D-48C3-936F-034EC1CB598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54630"/>
            <a:ext cx="2743200" cy="2930525"/>
          </a:xfrm>
          <a:prstGeom prst="rect">
            <a:avLst/>
          </a:prstGeom>
        </p:spPr>
      </p:pic>
      <p:pic>
        <p:nvPicPr>
          <p:cNvPr id="9" name="Content Placeholder 8" descr="C:\Users\bes1403\Pictures\IMG_2031.jpg">
            <a:extLst>
              <a:ext uri="{FF2B5EF4-FFF2-40B4-BE49-F238E27FC236}">
                <a16:creationId xmlns:a16="http://schemas.microsoft.com/office/drawing/2014/main" id="{4961E140-EA20-4717-91A8-398BC228DC9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78" y="3064033"/>
            <a:ext cx="1777584" cy="262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es1403\Pictures\IMG_2034.jpg">
            <a:extLst>
              <a:ext uri="{FF2B5EF4-FFF2-40B4-BE49-F238E27FC236}">
                <a16:creationId xmlns:a16="http://schemas.microsoft.com/office/drawing/2014/main" id="{54393FA0-3AA7-4DB7-BD37-2CFF9CD837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2" y="3060223"/>
            <a:ext cx="1831161" cy="262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60517" y="82230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NEVER FOOTBALL CSF!!!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552E2-1A28-4EFB-9F41-B79785FC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56824"/>
            <a:ext cx="4040188" cy="7175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Close tube and place back in tube system sendoff slot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879A0-B428-4DF1-A5D8-8A97D3531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1353344"/>
            <a:ext cx="4041775" cy="627856"/>
          </a:xfrm>
        </p:spPr>
        <p:txBody>
          <a:bodyPr>
            <a:noAutofit/>
          </a:bodyPr>
          <a:lstStyle/>
          <a:p>
            <a:r>
              <a:rPr lang="en-US" sz="1500" dirty="0"/>
              <a:t>Returning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Return football to home station by pressing [empty send]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249C-AA69-4AB2-A8D1-8EC75199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A0A462-9D65-4DB3-9F9D-5D6591BB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Returning/Sending Cylinder Tube (Football)</a:t>
            </a:r>
          </a:p>
        </p:txBody>
      </p:sp>
      <p:pic>
        <p:nvPicPr>
          <p:cNvPr id="11" name="Content Placeholder 10" descr="C:\Users\bes1403\Pictures\IMG_2026.jpg">
            <a:extLst>
              <a:ext uri="{FF2B5EF4-FFF2-40B4-BE49-F238E27FC236}">
                <a16:creationId xmlns:a16="http://schemas.microsoft.com/office/drawing/2014/main" id="{68194ADD-2799-4144-8392-0790E05E124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1998"/>
            <a:ext cx="2353988" cy="2621122"/>
          </a:xfrm>
          <a:prstGeom prst="rect">
            <a:avLst/>
          </a:prstGeom>
        </p:spPr>
      </p:pic>
      <p:pic>
        <p:nvPicPr>
          <p:cNvPr id="12" name="Picture 11" descr="C:\Users\bes1403\Pictures\IMG_2027.jpg">
            <a:extLst>
              <a:ext uri="{FF2B5EF4-FFF2-40B4-BE49-F238E27FC236}">
                <a16:creationId xmlns:a16="http://schemas.microsoft.com/office/drawing/2014/main" id="{E7818E58-0181-48C6-A617-C093D07550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8" y="2011998"/>
            <a:ext cx="1764030" cy="2352675"/>
          </a:xfrm>
          <a:prstGeom prst="rect">
            <a:avLst/>
          </a:prstGeom>
        </p:spPr>
      </p:pic>
      <p:pic>
        <p:nvPicPr>
          <p:cNvPr id="15" name="Picture 14" descr="C:\Users\bes1403\Pictures\IMG_2028.jpg">
            <a:extLst>
              <a:ext uri="{FF2B5EF4-FFF2-40B4-BE49-F238E27FC236}">
                <a16:creationId xmlns:a16="http://schemas.microsoft.com/office/drawing/2014/main" id="{3A2A51A8-1C93-4892-908C-EC541C10F7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9618"/>
            <a:ext cx="1762125" cy="2349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93CB0D-7322-4ECE-91C9-427CBDB4674A}"/>
              </a:ext>
            </a:extLst>
          </p:cNvPr>
          <p:cNvSpPr txBox="1"/>
          <p:nvPr/>
        </p:nvSpPr>
        <p:spPr>
          <a:xfrm>
            <a:off x="4329748" y="4619030"/>
            <a:ext cx="426719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return dirty tubes in tube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tube is dirty, take one of the following 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Ice spills in bag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wipe out inside of cylinder tube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let the cylinder tube dry before returning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Sample spills out into cylinder tube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place in a biohazard bag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call 24-2216 to report the issue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94450" y="4883032"/>
            <a:ext cx="3142954" cy="1096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Important Notes:</a:t>
            </a:r>
          </a:p>
        </p:txBody>
      </p:sp>
    </p:spTree>
    <p:extLst>
      <p:ext uri="{BB962C8B-B14F-4D97-AF65-F5344CB8AC3E}">
        <p14:creationId xmlns:p14="http://schemas.microsoft.com/office/powerpoint/2010/main" val="19461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879A0-B428-4DF1-A5D8-8A97D3531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3683" y="1219200"/>
            <a:ext cx="4013517" cy="19249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Sending the cylinder tube (football) to selected stations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Find assigned station number for desired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Enter floor number using keypad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Press [Send Normal]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249C-AA69-4AB2-A8D1-8EC75199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A0A462-9D65-4DB3-9F9D-5D6591BB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Cylinder Tube (Football)</a:t>
            </a:r>
          </a:p>
        </p:txBody>
      </p:sp>
      <p:pic>
        <p:nvPicPr>
          <p:cNvPr id="12" name="Picture 11" descr="C:\Users\bes1403\Pictures\IMG_2027.jpg">
            <a:extLst>
              <a:ext uri="{FF2B5EF4-FFF2-40B4-BE49-F238E27FC236}">
                <a16:creationId xmlns:a16="http://schemas.microsoft.com/office/drawing/2014/main" id="{E7818E58-0181-48C6-A617-C093D07550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9618"/>
            <a:ext cx="1764030" cy="2352675"/>
          </a:xfrm>
          <a:prstGeom prst="rect">
            <a:avLst/>
          </a:prstGeom>
        </p:spPr>
      </p:pic>
      <p:pic>
        <p:nvPicPr>
          <p:cNvPr id="15" name="Picture 14" descr="C:\Users\bes1403\Pictures\IMG_2028.jpg">
            <a:extLst>
              <a:ext uri="{FF2B5EF4-FFF2-40B4-BE49-F238E27FC236}">
                <a16:creationId xmlns:a16="http://schemas.microsoft.com/office/drawing/2014/main" id="{3A2A51A8-1C93-4892-908C-EC541C10F7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9618"/>
            <a:ext cx="1762125" cy="2349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93CB0D-7322-4ECE-91C9-427CBDB4674A}"/>
              </a:ext>
            </a:extLst>
          </p:cNvPr>
          <p:cNvSpPr txBox="1"/>
          <p:nvPr/>
        </p:nvSpPr>
        <p:spPr>
          <a:xfrm>
            <a:off x="4329748" y="4619030"/>
            <a:ext cx="426719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return dirty tubes in tube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tube is dirty, take one of the following 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Ice spills in bag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wipe out inside of cylinder tube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let the cylinder tube dry before returning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Sample spills out into cylinder tube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place in a biohazard bag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call 24-2216 to report the issue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94450" y="4883032"/>
            <a:ext cx="3142954" cy="1096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Important Notes: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3352800"/>
            <a:ext cx="3556220" cy="12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552E2-1A28-4EFB-9F41-B79785FC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01" y="1308681"/>
            <a:ext cx="4040188" cy="955675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[carrier at home] message appears, keep cylinder tube in designated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879A0-B428-4DF1-A5D8-8A97D3531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8987" y="1143000"/>
            <a:ext cx="4087813" cy="2070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Yellow Cylinder Tube (Football)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TOP PRIORITY!!!!!!!!!!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Used for stroke specimens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All specimens received in yellow football will be hand delivered to affected departments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249C-AA69-4AB2-A8D1-8EC75199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A0A462-9D65-4DB3-9F9D-5D6591BB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 Tube System</a:t>
            </a:r>
          </a:p>
        </p:txBody>
      </p:sp>
      <p:pic>
        <p:nvPicPr>
          <p:cNvPr id="13" name="Content Placeholder 12" descr="C:\Users\bes1403\Pictures\IMG_1371.jpg">
            <a:extLst>
              <a:ext uri="{FF2B5EF4-FFF2-40B4-BE49-F238E27FC236}">
                <a16:creationId xmlns:a16="http://schemas.microsoft.com/office/drawing/2014/main" id="{D36BB8E4-69AF-408C-A017-224B7E0AD78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84317"/>
            <a:ext cx="2566590" cy="3200400"/>
          </a:xfrm>
          <a:prstGeom prst="rect">
            <a:avLst/>
          </a:prstGeom>
        </p:spPr>
      </p:pic>
      <p:pic>
        <p:nvPicPr>
          <p:cNvPr id="10" name="Picture 9" descr="C:\Users\bes1403\AppData\Local\Microsoft\Windows\INetCache\Content.MSO\5DB9BF5C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52800"/>
            <a:ext cx="2419350" cy="241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6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999A-11AF-4D66-A302-5306FFB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Pneumatic Tube System Problem Log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84AE-38F3-45EA-B984-BEE3F34D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issues are documented on the </a:t>
            </a:r>
            <a:r>
              <a:rPr lang="en-US" dirty="0">
                <a:hlinkClick r:id="rId2"/>
              </a:rPr>
              <a:t>Pneumatic Tube System Problem Log</a:t>
            </a:r>
            <a:endParaRPr lang="en-US" dirty="0"/>
          </a:p>
          <a:p>
            <a:r>
              <a:rPr lang="en-US" dirty="0"/>
              <a:t>Call 24-2216 to report if system is down</a:t>
            </a:r>
          </a:p>
          <a:p>
            <a:r>
              <a:rPr lang="en-US" dirty="0"/>
              <a:t>Tech reporting the issue will receive an email with the work request number</a:t>
            </a:r>
          </a:p>
          <a:p>
            <a:pPr lvl="1"/>
            <a:r>
              <a:rPr lang="en-US" dirty="0"/>
              <a:t>Forward email to </a:t>
            </a:r>
            <a:r>
              <a:rPr lang="en-US" dirty="0">
                <a:hlinkClick r:id="rId3"/>
              </a:rPr>
              <a:t>processors@BSWHealth.org</a:t>
            </a:r>
            <a:endParaRPr lang="en-US" dirty="0"/>
          </a:p>
          <a:p>
            <a:pPr lvl="2"/>
            <a:r>
              <a:rPr lang="en-US" dirty="0"/>
              <a:t>This will notify all team members of the issue</a:t>
            </a:r>
          </a:p>
          <a:p>
            <a:pPr lvl="1"/>
            <a:r>
              <a:rPr lang="en-US" dirty="0"/>
              <a:t>Print email</a:t>
            </a:r>
          </a:p>
          <a:p>
            <a:pPr lvl="1"/>
            <a:r>
              <a:rPr lang="en-US" dirty="0"/>
              <a:t>Post on tube station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57395-62AD-4507-869E-1D5E5DE2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5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876D9-3FD5-4436-8592-1984D1CE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B93C7-2C21-49C1-837D-CD8D15F4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5334000" cy="59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2413"/>
      </p:ext>
    </p:extLst>
  </p:cSld>
  <p:clrMapOvr>
    <a:masterClrMapping/>
  </p:clrMapOvr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F4577BA9B1D4393323D48EDC0E82C" ma:contentTypeVersion="15" ma:contentTypeDescription="Create a new document." ma:contentTypeScope="" ma:versionID="7f399e8fde190cf7e4c421c4b7ee0420">
  <xsd:schema xmlns:xsd="http://www.w3.org/2001/XMLSchema" xmlns:xs="http://www.w3.org/2001/XMLSchema" xmlns:p="http://schemas.microsoft.com/office/2006/metadata/properties" xmlns:ns1="http://schemas.microsoft.com/sharepoint/v3" xmlns:ns3="645afda0-de81-4c5b-8ec9-e68673f7af6a" xmlns:ns4="c1e0f61d-3280-400d-920f-6e4d6e2bc896" targetNamespace="http://schemas.microsoft.com/office/2006/metadata/properties" ma:root="true" ma:fieldsID="fdf80e211f2c952df68f075692b6add8" ns1:_="" ns3:_="" ns4:_="">
    <xsd:import namespace="http://schemas.microsoft.com/sharepoint/v3"/>
    <xsd:import namespace="645afda0-de81-4c5b-8ec9-e68673f7af6a"/>
    <xsd:import namespace="c1e0f61d-3280-400d-920f-6e4d6e2bc89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afda0-de81-4c5b-8ec9-e68673f7a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0f61d-3280-400d-920f-6e4d6e2bc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73696-1DE1-4A3A-85F9-FF55CF672739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645afda0-de81-4c5b-8ec9-e68673f7af6a"/>
    <ds:schemaRef ds:uri="http://schemas.openxmlformats.org/package/2006/metadata/core-properties"/>
    <ds:schemaRef ds:uri="c1e0f61d-3280-400d-920f-6e4d6e2bc896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0A7A0E9-CEF3-49EA-A15B-C24F4F862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afda0-de81-4c5b-8ec9-e68673f7af6a"/>
    <ds:schemaRef ds:uri="c1e0f61d-3280-400d-920f-6e4d6e2bc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192E68-19AB-4B78-AAC8-9A684E13EE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387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BSWH</vt:lpstr>
      <vt:lpstr>Pneumatic Tube System</vt:lpstr>
      <vt:lpstr>Pneumatic Tube System</vt:lpstr>
      <vt:lpstr>Receiving Specimens in the Pneumatic Tube System</vt:lpstr>
      <vt:lpstr>Returning/Sending Cylinder Tube (Football)</vt:lpstr>
      <vt:lpstr>Sending Cylinder Tube (Football)</vt:lpstr>
      <vt:lpstr>Pneumatic Tube System</vt:lpstr>
      <vt:lpstr>Pneumatic Tube System Problem Log Troubleshooting</vt:lpstr>
      <vt:lpstr>PowerPoint Presentation</vt:lpstr>
    </vt:vector>
  </TitlesOfParts>
  <Company>Baylor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Horne, Kate A.</dc:creator>
  <cp:lastModifiedBy>Muerer, Cindy M</cp:lastModifiedBy>
  <cp:revision>44</cp:revision>
  <dcterms:created xsi:type="dcterms:W3CDTF">2013-10-03T16:13:41Z</dcterms:created>
  <dcterms:modified xsi:type="dcterms:W3CDTF">2022-08-26T18:54:47Z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0x01010052EF4577BA9B1D4393323D48EDC0E82C</vt:lpwstr>
  </property>
</Properties>
</file>