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Patient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Process for Lab Bathroom Alarm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2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Bathroom Location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0"/>
            <a:ext cx="73914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Patients needing a urine specimen must use </a:t>
            </a:r>
            <a:r>
              <a:rPr lang="en-US" sz="2800" b="1" dirty="0"/>
              <a:t>the bathroom by blood bank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case of patient distress, it’s the only bathroom in the lab with a distress alarm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The bathroom adjacent to the drawing room does </a:t>
            </a:r>
            <a:r>
              <a:rPr lang="en-US" sz="2800" b="1" dirty="0" smtClean="0"/>
              <a:t>NOT</a:t>
            </a:r>
            <a:r>
              <a:rPr lang="en-US" sz="2800" dirty="0" smtClean="0"/>
              <a:t> have an alarm.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22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if alarm activated</a:t>
            </a:r>
            <a:endParaRPr lang="en-US" dirty="0"/>
          </a:p>
        </p:txBody>
      </p:sp>
      <p:pic>
        <p:nvPicPr>
          <p:cNvPr id="2051" name="Picture 1" descr="alarm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58279"/>
            <a:ext cx="1254771" cy="105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" descr="post-it-note-451x4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259" y="4343400"/>
            <a:ext cx="3794125" cy="23542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 rot="-166451">
            <a:off x="2846115" y="4984887"/>
            <a:ext cx="2066925" cy="127317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 outpatients will be accompanied to and from the bathroom.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2394466"/>
            <a:ext cx="708659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Responding to Bathroom Alarm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the bathroom alarm is activated: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Make verbal contact with the occupant through the door.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assistance is needed, initiate the RRT by calling 6-1111. Give the operator your name and location (Building B, Basement, Lab, Blood Bank bathroom and patient name)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Remove the key from the holder on the wall and inform the occupant that you are opening the door.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Silence the alarm and remain with the occupant until RRT arrives.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14400" y="2536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14400" y="534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0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0"/>
            <a:ext cx="77724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RRT can be initiated by any bedside </a:t>
            </a:r>
            <a:r>
              <a:rPr lang="en-US" dirty="0" smtClean="0"/>
              <a:t>clinician.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RRT responder will arrive within five minutes or less of the call.</a:t>
            </a:r>
          </a:p>
          <a:p>
            <a:pPr>
              <a:spcAft>
                <a:spcPts val="600"/>
              </a:spcAft>
            </a:pPr>
            <a:r>
              <a:rPr lang="en-US" dirty="0"/>
              <a:t> </a:t>
            </a:r>
          </a:p>
          <a:p>
            <a:pPr>
              <a:spcAft>
                <a:spcPts val="600"/>
              </a:spcAft>
            </a:pPr>
            <a:r>
              <a:rPr lang="en-US" b="1" dirty="0"/>
              <a:t>RRT consult procedure:</a:t>
            </a:r>
            <a:endParaRPr lang="en-US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If any RRT criteria are identified, initiate the RRT by calling </a:t>
            </a:r>
            <a:r>
              <a:rPr lang="en-US" b="1" dirty="0" smtClean="0">
                <a:effectLst/>
              </a:rPr>
              <a:t>46-1111 </a:t>
            </a:r>
            <a:endParaRPr lang="en-US" dirty="0" smtClean="0">
              <a:effectLst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The operator will request your name and location, the patient’s name, the patient’s location.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If you need to consult the RRT responders for a reason other than an RRT situation, you can contact them at:</a:t>
            </a:r>
          </a:p>
          <a:p>
            <a:pPr algn="ctr">
              <a:spcAft>
                <a:spcPts val="600"/>
              </a:spcAft>
            </a:pPr>
            <a:r>
              <a:rPr lang="en-US" b="1" dirty="0"/>
              <a:t>Office: 817-255-9977</a:t>
            </a:r>
            <a:endParaRPr lang="en-US" dirty="0"/>
          </a:p>
          <a:p>
            <a:pPr algn="ctr">
              <a:spcAft>
                <a:spcPts val="600"/>
              </a:spcAft>
            </a:pPr>
            <a:r>
              <a:rPr lang="en-US" b="1" dirty="0"/>
              <a:t>Cell:  817-922-7489-7309</a:t>
            </a:r>
            <a:endParaRPr lang="en-US" dirty="0"/>
          </a:p>
        </p:txBody>
      </p:sp>
      <p:pic>
        <p:nvPicPr>
          <p:cNvPr id="3074" name="Picture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7036"/>
            <a:ext cx="18669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19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38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Remember to protect the patient’s privacy as much as possible while waiting for RRT to arrive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105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where to find: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38528"/>
            <a:ext cx="6553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/>
              <a:t>OP Bathroom:  </a:t>
            </a:r>
            <a:r>
              <a:rPr lang="en-US" sz="2000" dirty="0" smtClean="0"/>
              <a:t>Located at the pass-through between referrals and Blood Bank.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Bathroom Key:  </a:t>
            </a:r>
            <a:r>
              <a:rPr lang="en-US" sz="2000" dirty="0" smtClean="0"/>
              <a:t>In the </a:t>
            </a:r>
            <a:r>
              <a:rPr lang="en-US" sz="2000" dirty="0" err="1" smtClean="0"/>
              <a:t>lucite</a:t>
            </a:r>
            <a:r>
              <a:rPr lang="en-US" sz="2000" dirty="0" smtClean="0"/>
              <a:t> file holder mounted on the wall in Referral/</a:t>
            </a:r>
            <a:r>
              <a:rPr lang="en-US" sz="2000" dirty="0" err="1" smtClean="0"/>
              <a:t>Medfusion</a:t>
            </a:r>
            <a:r>
              <a:rPr lang="en-US" sz="2000" dirty="0" smtClean="0"/>
              <a:t> area adjacent to door </a:t>
            </a:r>
            <a:r>
              <a:rPr lang="en-US" sz="2000" dirty="0" smtClean="0"/>
              <a:t>to </a:t>
            </a:r>
            <a:r>
              <a:rPr lang="en-US" sz="2000" dirty="0" err="1" smtClean="0"/>
              <a:t>Medfusion</a:t>
            </a:r>
            <a:r>
              <a:rPr lang="en-US" sz="2000" dirty="0" smtClean="0"/>
              <a:t> Supply Room</a:t>
            </a:r>
            <a:endParaRPr lang="en-US" sz="2000" dirty="0" smtClean="0"/>
          </a:p>
          <a:p>
            <a:pPr>
              <a:spcAft>
                <a:spcPts val="1200"/>
              </a:spcAft>
            </a:pPr>
            <a:r>
              <a:rPr lang="en-US" sz="2000" b="1" dirty="0" smtClean="0"/>
              <a:t>Alarm Activation Process:  </a:t>
            </a:r>
            <a:r>
              <a:rPr lang="en-US" sz="2000" dirty="0" smtClean="0"/>
              <a:t>Posted on the wall adjacent to bathroom door and above where bathroom key located.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RRT Information:  </a:t>
            </a:r>
            <a:r>
              <a:rPr lang="en-US" sz="2000" dirty="0" smtClean="0"/>
              <a:t>Posted on the wall where the bathroom key located.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310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743200"/>
            <a:ext cx="78133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Please sign into your account on MTS and complete the</a:t>
            </a:r>
          </a:p>
          <a:p>
            <a:pPr algn="ctr"/>
            <a:r>
              <a:rPr lang="en-US" sz="2400" dirty="0"/>
              <a:t>c</a:t>
            </a:r>
            <a:r>
              <a:rPr lang="en-US" sz="2400" dirty="0" smtClean="0"/>
              <a:t>ompetency associated with this training module.</a:t>
            </a:r>
          </a:p>
          <a:p>
            <a:endParaRPr lang="en-US" sz="2400" dirty="0"/>
          </a:p>
          <a:p>
            <a:pPr algn="ctr"/>
            <a:r>
              <a:rPr lang="en-US" sz="2400" dirty="0" smtClean="0"/>
              <a:t>A score of 100% is required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5359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358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Wingdings 2</vt:lpstr>
      <vt:lpstr>Opulent</vt:lpstr>
      <vt:lpstr>Patient Safety</vt:lpstr>
      <vt:lpstr>OP Bathroom Location</vt:lpstr>
      <vt:lpstr>Process if alarm activated</vt:lpstr>
      <vt:lpstr>RRT</vt:lpstr>
      <vt:lpstr>PowerPoint Presentation</vt:lpstr>
      <vt:lpstr>Know where to find:</vt:lpstr>
      <vt:lpstr>Competency</vt:lpstr>
    </vt:vector>
  </TitlesOfParts>
  <Company>Baylor Health 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Safety</dc:title>
  <dc:creator>Lingenfelter, Lisa D.</dc:creator>
  <cp:lastModifiedBy>Childs, Cheryl A</cp:lastModifiedBy>
  <cp:revision>8</cp:revision>
  <dcterms:created xsi:type="dcterms:W3CDTF">2016-12-19T12:18:13Z</dcterms:created>
  <dcterms:modified xsi:type="dcterms:W3CDTF">2023-01-06T16:27:49Z</dcterms:modified>
</cp:coreProperties>
</file>