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90BA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68" d="100"/>
          <a:sy n="68" d="100"/>
        </p:scale>
        <p:origin x="1632" y="6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9717-400D-488E-A888-711C1675A687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KL.LAB.QM.003.F_V1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D774-9D41-4EEC-8B8D-A3475805A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09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5A8D-AF39-48C2-A6FB-148A415D3F19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KL.LAB.QM.003.F_V1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A440-5223-4FC6-B56B-C0387157E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48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KL.LAB.QM.003.F_V1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9A440-5223-4FC6-B56B-C0387157EFF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1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SW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5814646"/>
            <a:ext cx="3365500" cy="5961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19FAF0-3955-45E5-9D57-C5EF3F897290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ctr">
              <a:defRPr sz="4000" b="0" cap="none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7F9B2C-D582-456A-86D6-CFA05BCC140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4F028A-8B7C-4FC3-918F-1D4CE288EE2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A493C3-B566-4226-8041-9C73F49B5298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A52898-A83E-4AF3-9DCC-1512E1377BC5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5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FE2FAE-97E7-413C-8D1D-C5C6F2555C81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E7D4-7BAD-4B29-8189-6F8156735576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KL.LAB.QM.003.F_V1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D82-1B90-44C0-ADB8-3A9D5731A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Urorisk/Stone Risk Processing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7/20/21</a:t>
            </a:r>
          </a:p>
        </p:txBody>
      </p:sp>
    </p:spTree>
    <p:extLst>
      <p:ext uri="{BB962C8B-B14F-4D97-AF65-F5344CB8AC3E}">
        <p14:creationId xmlns:p14="http://schemas.microsoft.com/office/powerpoint/2010/main" val="307781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Urorisk/Stone Risk Collection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/>
          </a:bodyPr>
          <a:lstStyle/>
          <a:p>
            <a:r>
              <a:rPr lang="en-US" dirty="0"/>
              <a:t>Consists of:</a:t>
            </a:r>
          </a:p>
          <a:p>
            <a:pPr lvl="1"/>
            <a:r>
              <a:rPr lang="en-US" dirty="0"/>
              <a:t>Collection container</a:t>
            </a:r>
          </a:p>
          <a:p>
            <a:pPr lvl="1"/>
            <a:r>
              <a:rPr lang="en-US" dirty="0"/>
              <a:t>Specimen Transport Box</a:t>
            </a:r>
          </a:p>
          <a:p>
            <a:pPr lvl="2"/>
            <a:r>
              <a:rPr lang="en-US" dirty="0"/>
              <a:t>Two specimen jars</a:t>
            </a:r>
          </a:p>
          <a:p>
            <a:pPr lvl="2"/>
            <a:r>
              <a:rPr lang="en-US" dirty="0"/>
              <a:t>Two sealable bags to place specimen jars</a:t>
            </a:r>
          </a:p>
          <a:p>
            <a:pPr lvl="2"/>
            <a:r>
              <a:rPr lang="en-US" dirty="0"/>
              <a:t>Two collection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66800"/>
            <a:ext cx="206692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559175"/>
            <a:ext cx="206692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Orders from 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pulling orders from LIS, print two extra specimen labels. </a:t>
            </a:r>
          </a:p>
          <a:p>
            <a:pPr marL="515937" indent="-514350">
              <a:buFont typeface="+mj-lt"/>
              <a:buAutoNum type="arabicPeriod"/>
            </a:pPr>
            <a:r>
              <a:rPr lang="en-US" dirty="0"/>
              <a:t>One for the specimen transport box</a:t>
            </a:r>
          </a:p>
          <a:p>
            <a:pPr marL="515937" indent="-514350">
              <a:buFont typeface="+mj-lt"/>
              <a:buAutoNum type="arabicPeriod"/>
            </a:pPr>
            <a:r>
              <a:rPr lang="en-US" dirty="0"/>
              <a:t>Other two for the specimen jars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52600"/>
            <a:ext cx="19812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8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/>
          </a:bodyPr>
          <a:lstStyle/>
          <a:p>
            <a:r>
              <a:rPr lang="en-US" dirty="0"/>
              <a:t>Receive completed 24 hour Urorisk/Stone Risk collection</a:t>
            </a:r>
          </a:p>
          <a:p>
            <a:r>
              <a:rPr lang="en-US" dirty="0"/>
              <a:t>Get Specimen Transport Box</a:t>
            </a:r>
          </a:p>
          <a:p>
            <a:r>
              <a:rPr lang="en-US" dirty="0"/>
              <a:t>Remove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487361"/>
            <a:ext cx="206692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7" y="3086101"/>
            <a:ext cx="2066926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1066800"/>
            <a:ext cx="19812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Place one of the specimen labels on the top lid of the Specimen Transport Box</a:t>
            </a:r>
          </a:p>
          <a:p>
            <a:r>
              <a:rPr lang="en-US" dirty="0"/>
              <a:t>Invert the 24 hour collection container to mix the specimen</a:t>
            </a:r>
          </a:p>
          <a:p>
            <a:r>
              <a:rPr lang="en-US" dirty="0"/>
              <a:t>Take specimen jars out of the transport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282456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14712"/>
            <a:ext cx="2824566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Carefully pour well mixed specimen from 24 hour container into the jars</a:t>
            </a:r>
          </a:p>
          <a:p>
            <a:r>
              <a:rPr lang="en-US" dirty="0"/>
              <a:t>Place lid on each jar and tightly secure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IMPORTANT: Do NOT mix the lids.  Each lid is specific to the specimen jar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0373"/>
          <a:stretch/>
        </p:blipFill>
        <p:spPr>
          <a:xfrm>
            <a:off x="5077632" y="2286000"/>
            <a:ext cx="3609168" cy="17526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638800" y="4267200"/>
            <a:ext cx="685800" cy="1676400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7324725" y="4267200"/>
            <a:ext cx="685800" cy="1676400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Label the side of each specimen jar with the LIS specimen label</a:t>
            </a:r>
          </a:p>
          <a:p>
            <a:r>
              <a:rPr lang="en-US" dirty="0"/>
              <a:t>Place completed kit date label on across the top of the labeled specimen jars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990600"/>
            <a:ext cx="267309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3276600"/>
            <a:ext cx="267309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Place labels specimen jars in resealable bags</a:t>
            </a:r>
          </a:p>
          <a:p>
            <a:pPr lvl="1"/>
            <a:r>
              <a:rPr lang="en-US" dirty="0"/>
              <a:t>Do not remove filter pad</a:t>
            </a:r>
          </a:p>
          <a:p>
            <a:r>
              <a:rPr lang="en-US" dirty="0"/>
              <a:t>Place sealed specimen jars into Specimen Transport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905000"/>
            <a:ext cx="2819400" cy="30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/>
          </a:bodyPr>
          <a:lstStyle/>
          <a:p>
            <a:r>
              <a:rPr lang="en-US" dirty="0"/>
              <a:t>Close the labeled Specimen Transport Box</a:t>
            </a:r>
          </a:p>
          <a:p>
            <a:r>
              <a:rPr lang="en-US" dirty="0"/>
              <a:t>Track to destination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93" y="1752600"/>
            <a:ext cx="3540614" cy="2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9827"/>
      </p:ext>
    </p:extLst>
  </p:cSld>
  <p:clrMapOvr>
    <a:masterClrMapping/>
  </p:clrMapOvr>
</p:sld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F4577BA9B1D4393323D48EDC0E82C" ma:contentTypeVersion="15" ma:contentTypeDescription="Create a new document." ma:contentTypeScope="" ma:versionID="7f399e8fde190cf7e4c421c4b7ee0420">
  <xsd:schema xmlns:xsd="http://www.w3.org/2001/XMLSchema" xmlns:xs="http://www.w3.org/2001/XMLSchema" xmlns:p="http://schemas.microsoft.com/office/2006/metadata/properties" xmlns:ns1="http://schemas.microsoft.com/sharepoint/v3" xmlns:ns3="645afda0-de81-4c5b-8ec9-e68673f7af6a" xmlns:ns4="c1e0f61d-3280-400d-920f-6e4d6e2bc896" targetNamespace="http://schemas.microsoft.com/office/2006/metadata/properties" ma:root="true" ma:fieldsID="fdf80e211f2c952df68f075692b6add8" ns1:_="" ns3:_="" ns4:_="">
    <xsd:import namespace="http://schemas.microsoft.com/sharepoint/v3"/>
    <xsd:import namespace="645afda0-de81-4c5b-8ec9-e68673f7af6a"/>
    <xsd:import namespace="c1e0f61d-3280-400d-920f-6e4d6e2bc89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afda0-de81-4c5b-8ec9-e68673f7a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0f61d-3280-400d-920f-6e4d6e2bc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A7A0E9-CEF3-49EA-A15B-C24F4F862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afda0-de81-4c5b-8ec9-e68673f7af6a"/>
    <ds:schemaRef ds:uri="c1e0f61d-3280-400d-920f-6e4d6e2bc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92E68-19AB-4B78-AAC8-9A684E13E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73696-1DE1-4A3A-85F9-FF55CF672739}">
  <ds:schemaRefs>
    <ds:schemaRef ds:uri="http://purl.org/dc/elements/1.1/"/>
    <ds:schemaRef ds:uri="http://schemas.microsoft.com/office/2006/metadata/properties"/>
    <ds:schemaRef ds:uri="645afda0-de81-4c5b-8ec9-e68673f7af6a"/>
    <ds:schemaRef ds:uri="http://schemas.microsoft.com/sharepoint/v3"/>
    <ds:schemaRef ds:uri="c1e0f61d-3280-400d-920f-6e4d6e2bc89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232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BSWH</vt:lpstr>
      <vt:lpstr>Urorisk/Stone Risk Processing</vt:lpstr>
      <vt:lpstr>Urorisk/Stone Risk Collection Kit</vt:lpstr>
      <vt:lpstr>Pulling Orders from LIS</vt:lpstr>
      <vt:lpstr>Step 1 </vt:lpstr>
      <vt:lpstr>Step 2 </vt:lpstr>
      <vt:lpstr>Step 3</vt:lpstr>
      <vt:lpstr>Step 4</vt:lpstr>
      <vt:lpstr>Step 5</vt:lpstr>
      <vt:lpstr>Step 6</vt:lpstr>
    </vt:vector>
  </TitlesOfParts>
  <Company>Baylor Health 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Horne, Kate A.</dc:creator>
  <cp:lastModifiedBy>Adam Orkand</cp:lastModifiedBy>
  <cp:revision>33</cp:revision>
  <dcterms:created xsi:type="dcterms:W3CDTF">2013-10-03T16:13:41Z</dcterms:created>
  <dcterms:modified xsi:type="dcterms:W3CDTF">2023-04-18T21:27:31Z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0x01010052EF4577BA9B1D4393323D48EDC0E82C</vt:lpwstr>
  </property>
</Properties>
</file>