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303" r:id="rId7"/>
    <p:sldId id="293" r:id="rId8"/>
    <p:sldId id="294" r:id="rId9"/>
    <p:sldId id="304" r:id="rId10"/>
    <p:sldId id="296" r:id="rId11"/>
    <p:sldId id="292" r:id="rId12"/>
    <p:sldId id="295" r:id="rId13"/>
    <p:sldId id="300" r:id="rId14"/>
    <p:sldId id="297" r:id="rId15"/>
    <p:sldId id="29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321906-B89F-491D-8FD5-06674EA801DD}" v="1" dt="2025-12-22T20:07:01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, Patricia D" userId="db34a4eb-9d0a-44bc-ac6a-32bdafc410ee" providerId="ADAL" clId="{D5C5706E-C57F-4AF7-AC35-57A4DCDB8363}"/>
    <pc:docChg chg="custSel addSld delSld modSld sldOrd">
      <pc:chgData name="Lee, Patricia D" userId="db34a4eb-9d0a-44bc-ac6a-32bdafc410ee" providerId="ADAL" clId="{D5C5706E-C57F-4AF7-AC35-57A4DCDB8363}" dt="2025-12-22T20:08:31.778" v="1141" actId="20577"/>
      <pc:docMkLst>
        <pc:docMk/>
      </pc:docMkLst>
      <pc:sldChg chg="modSp mod">
        <pc:chgData name="Lee, Patricia D" userId="db34a4eb-9d0a-44bc-ac6a-32bdafc410ee" providerId="ADAL" clId="{D5C5706E-C57F-4AF7-AC35-57A4DCDB8363}" dt="2025-12-22T19:34:37.533" v="16" actId="20577"/>
        <pc:sldMkLst>
          <pc:docMk/>
          <pc:sldMk cId="2400803023" sldId="256"/>
        </pc:sldMkLst>
        <pc:spChg chg="mod">
          <ac:chgData name="Lee, Patricia D" userId="db34a4eb-9d0a-44bc-ac6a-32bdafc410ee" providerId="ADAL" clId="{D5C5706E-C57F-4AF7-AC35-57A4DCDB8363}" dt="2025-12-22T19:34:37.533" v="16" actId="20577"/>
          <ac:spMkLst>
            <pc:docMk/>
            <pc:sldMk cId="2400803023" sldId="256"/>
            <ac:spMk id="2" creationId="{05CAB9D3-43C2-4A93-B60E-E49C2229160F}"/>
          </ac:spMkLst>
        </pc:spChg>
      </pc:sldChg>
      <pc:sldChg chg="modSp del mod">
        <pc:chgData name="Lee, Patricia D" userId="db34a4eb-9d0a-44bc-ac6a-32bdafc410ee" providerId="ADAL" clId="{D5C5706E-C57F-4AF7-AC35-57A4DCDB8363}" dt="2025-12-22T20:04:22.015" v="1097" actId="2696"/>
        <pc:sldMkLst>
          <pc:docMk/>
          <pc:sldMk cId="1228112418" sldId="290"/>
        </pc:sldMkLst>
        <pc:spChg chg="mod">
          <ac:chgData name="Lee, Patricia D" userId="db34a4eb-9d0a-44bc-ac6a-32bdafc410ee" providerId="ADAL" clId="{D5C5706E-C57F-4AF7-AC35-57A4DCDB8363}" dt="2025-12-22T20:03:48.148" v="1094" actId="20577"/>
          <ac:spMkLst>
            <pc:docMk/>
            <pc:sldMk cId="1228112418" sldId="290"/>
            <ac:spMk id="2" creationId="{7C733FCA-F4BC-4838-9520-79EAC6AE4EC3}"/>
          </ac:spMkLst>
        </pc:spChg>
      </pc:sldChg>
      <pc:sldChg chg="modSp mod ord">
        <pc:chgData name="Lee, Patricia D" userId="db34a4eb-9d0a-44bc-ac6a-32bdafc410ee" providerId="ADAL" clId="{D5C5706E-C57F-4AF7-AC35-57A4DCDB8363}" dt="2025-12-22T19:59:08.993" v="1069"/>
        <pc:sldMkLst>
          <pc:docMk/>
          <pc:sldMk cId="3274152101" sldId="292"/>
        </pc:sldMkLst>
        <pc:spChg chg="mod">
          <ac:chgData name="Lee, Patricia D" userId="db34a4eb-9d0a-44bc-ac6a-32bdafc410ee" providerId="ADAL" clId="{D5C5706E-C57F-4AF7-AC35-57A4DCDB8363}" dt="2025-12-22T19:54:41.226" v="915" actId="20577"/>
          <ac:spMkLst>
            <pc:docMk/>
            <pc:sldMk cId="3274152101" sldId="292"/>
            <ac:spMk id="4" creationId="{74209CA4-65AE-9FEF-5255-031B7231A1F8}"/>
          </ac:spMkLst>
        </pc:spChg>
        <pc:spChg chg="mod">
          <ac:chgData name="Lee, Patricia D" userId="db34a4eb-9d0a-44bc-ac6a-32bdafc410ee" providerId="ADAL" clId="{D5C5706E-C57F-4AF7-AC35-57A4DCDB8363}" dt="2025-12-22T19:55:17.744" v="988" actId="20577"/>
          <ac:spMkLst>
            <pc:docMk/>
            <pc:sldMk cId="3274152101" sldId="292"/>
            <ac:spMk id="22" creationId="{3683B4F7-5C22-DB00-23DE-AB961D442CC7}"/>
          </ac:spMkLst>
        </pc:spChg>
      </pc:sldChg>
      <pc:sldChg chg="modSp mod ord">
        <pc:chgData name="Lee, Patricia D" userId="db34a4eb-9d0a-44bc-ac6a-32bdafc410ee" providerId="ADAL" clId="{D5C5706E-C57F-4AF7-AC35-57A4DCDB8363}" dt="2025-12-22T19:58:38.345" v="1067"/>
        <pc:sldMkLst>
          <pc:docMk/>
          <pc:sldMk cId="1043219895" sldId="293"/>
        </pc:sldMkLst>
        <pc:spChg chg="mod">
          <ac:chgData name="Lee, Patricia D" userId="db34a4eb-9d0a-44bc-ac6a-32bdafc410ee" providerId="ADAL" clId="{D5C5706E-C57F-4AF7-AC35-57A4DCDB8363}" dt="2025-12-22T19:57:48.704" v="1062" actId="6549"/>
          <ac:spMkLst>
            <pc:docMk/>
            <pc:sldMk cId="1043219895" sldId="293"/>
            <ac:spMk id="4" creationId="{8737EC59-6274-A49C-10A8-CD8ED8A5F8A7}"/>
          </ac:spMkLst>
        </pc:spChg>
        <pc:spChg chg="mod">
          <ac:chgData name="Lee, Patricia D" userId="db34a4eb-9d0a-44bc-ac6a-32bdafc410ee" providerId="ADAL" clId="{D5C5706E-C57F-4AF7-AC35-57A4DCDB8363}" dt="2025-12-22T19:57:53.010" v="1063" actId="6549"/>
          <ac:spMkLst>
            <pc:docMk/>
            <pc:sldMk cId="1043219895" sldId="293"/>
            <ac:spMk id="22" creationId="{BAA3D960-E2BD-6124-37D4-DCD193CA2A1E}"/>
          </ac:spMkLst>
        </pc:spChg>
      </pc:sldChg>
      <pc:sldChg chg="modSp mod">
        <pc:chgData name="Lee, Patricia D" userId="db34a4eb-9d0a-44bc-ac6a-32bdafc410ee" providerId="ADAL" clId="{D5C5706E-C57F-4AF7-AC35-57A4DCDB8363}" dt="2025-12-22T19:43:38.015" v="397" actId="20577"/>
        <pc:sldMkLst>
          <pc:docMk/>
          <pc:sldMk cId="4258956158" sldId="294"/>
        </pc:sldMkLst>
        <pc:spChg chg="mod">
          <ac:chgData name="Lee, Patricia D" userId="db34a4eb-9d0a-44bc-ac6a-32bdafc410ee" providerId="ADAL" clId="{D5C5706E-C57F-4AF7-AC35-57A4DCDB8363}" dt="2025-12-22T19:37:53.045" v="169" actId="20577"/>
          <ac:spMkLst>
            <pc:docMk/>
            <pc:sldMk cId="4258956158" sldId="294"/>
            <ac:spMk id="2" creationId="{CBF28399-D250-E833-7A3C-2581DD0027B3}"/>
          </ac:spMkLst>
        </pc:spChg>
        <pc:spChg chg="mod">
          <ac:chgData name="Lee, Patricia D" userId="db34a4eb-9d0a-44bc-ac6a-32bdafc410ee" providerId="ADAL" clId="{D5C5706E-C57F-4AF7-AC35-57A4DCDB8363}" dt="2025-12-22T19:43:38.015" v="397" actId="20577"/>
          <ac:spMkLst>
            <pc:docMk/>
            <pc:sldMk cId="4258956158" sldId="294"/>
            <ac:spMk id="3" creationId="{07587F23-E766-58CE-CD25-8AB6734BAF76}"/>
          </ac:spMkLst>
        </pc:spChg>
      </pc:sldChg>
      <pc:sldChg chg="modSp mod">
        <pc:chgData name="Lee, Patricia D" userId="db34a4eb-9d0a-44bc-ac6a-32bdafc410ee" providerId="ADAL" clId="{D5C5706E-C57F-4AF7-AC35-57A4DCDB8363}" dt="2025-12-22T19:54:09.346" v="808" actId="20577"/>
        <pc:sldMkLst>
          <pc:docMk/>
          <pc:sldMk cId="500899658" sldId="296"/>
        </pc:sldMkLst>
        <pc:spChg chg="mod">
          <ac:chgData name="Lee, Patricia D" userId="db34a4eb-9d0a-44bc-ac6a-32bdafc410ee" providerId="ADAL" clId="{D5C5706E-C57F-4AF7-AC35-57A4DCDB8363}" dt="2025-12-22T19:44:49.847" v="485" actId="20577"/>
          <ac:spMkLst>
            <pc:docMk/>
            <pc:sldMk cId="500899658" sldId="296"/>
            <ac:spMk id="2" creationId="{0850B217-9AD5-0241-3299-5A877FEB189C}"/>
          </ac:spMkLst>
        </pc:spChg>
        <pc:spChg chg="mod">
          <ac:chgData name="Lee, Patricia D" userId="db34a4eb-9d0a-44bc-ac6a-32bdafc410ee" providerId="ADAL" clId="{D5C5706E-C57F-4AF7-AC35-57A4DCDB8363}" dt="2025-12-22T19:54:09.346" v="808" actId="20577"/>
          <ac:spMkLst>
            <pc:docMk/>
            <pc:sldMk cId="500899658" sldId="296"/>
            <ac:spMk id="3" creationId="{8BA44831-73A5-5E4F-AE3E-8A2A7BB5DA58}"/>
          </ac:spMkLst>
        </pc:spChg>
      </pc:sldChg>
      <pc:sldChg chg="del">
        <pc:chgData name="Lee, Patricia D" userId="db34a4eb-9d0a-44bc-ac6a-32bdafc410ee" providerId="ADAL" clId="{D5C5706E-C57F-4AF7-AC35-57A4DCDB8363}" dt="2025-12-22T20:04:08.258" v="1095" actId="2696"/>
        <pc:sldMkLst>
          <pc:docMk/>
          <pc:sldMk cId="1923202597" sldId="298"/>
        </pc:sldMkLst>
      </pc:sldChg>
      <pc:sldChg chg="del">
        <pc:chgData name="Lee, Patricia D" userId="db34a4eb-9d0a-44bc-ac6a-32bdafc410ee" providerId="ADAL" clId="{D5C5706E-C57F-4AF7-AC35-57A4DCDB8363}" dt="2025-12-22T20:04:08.258" v="1095" actId="2696"/>
        <pc:sldMkLst>
          <pc:docMk/>
          <pc:sldMk cId="3404292174" sldId="299"/>
        </pc:sldMkLst>
      </pc:sldChg>
      <pc:sldChg chg="del">
        <pc:chgData name="Lee, Patricia D" userId="db34a4eb-9d0a-44bc-ac6a-32bdafc410ee" providerId="ADAL" clId="{D5C5706E-C57F-4AF7-AC35-57A4DCDB8363}" dt="2025-12-22T20:04:12.673" v="1096" actId="2696"/>
        <pc:sldMkLst>
          <pc:docMk/>
          <pc:sldMk cId="3462609877" sldId="301"/>
        </pc:sldMkLst>
      </pc:sldChg>
      <pc:sldChg chg="del">
        <pc:chgData name="Lee, Patricia D" userId="db34a4eb-9d0a-44bc-ac6a-32bdafc410ee" providerId="ADAL" clId="{D5C5706E-C57F-4AF7-AC35-57A4DCDB8363}" dt="2025-12-22T20:04:12.673" v="1096" actId="2696"/>
        <pc:sldMkLst>
          <pc:docMk/>
          <pc:sldMk cId="1083658923" sldId="302"/>
        </pc:sldMkLst>
      </pc:sldChg>
      <pc:sldChg chg="modSp mod">
        <pc:chgData name="Lee, Patricia D" userId="db34a4eb-9d0a-44bc-ac6a-32bdafc410ee" providerId="ADAL" clId="{D5C5706E-C57F-4AF7-AC35-57A4DCDB8363}" dt="2025-12-22T19:36:40.896" v="127" actId="5793"/>
        <pc:sldMkLst>
          <pc:docMk/>
          <pc:sldMk cId="687328361" sldId="303"/>
        </pc:sldMkLst>
        <pc:spChg chg="mod">
          <ac:chgData name="Lee, Patricia D" userId="db34a4eb-9d0a-44bc-ac6a-32bdafc410ee" providerId="ADAL" clId="{D5C5706E-C57F-4AF7-AC35-57A4DCDB8363}" dt="2025-12-22T19:35:05.589" v="49" actId="20577"/>
          <ac:spMkLst>
            <pc:docMk/>
            <pc:sldMk cId="687328361" sldId="303"/>
            <ac:spMk id="2" creationId="{3A52252C-2852-1740-0164-65BB00068C9D}"/>
          </ac:spMkLst>
        </pc:spChg>
        <pc:spChg chg="mod">
          <ac:chgData name="Lee, Patricia D" userId="db34a4eb-9d0a-44bc-ac6a-32bdafc410ee" providerId="ADAL" clId="{D5C5706E-C57F-4AF7-AC35-57A4DCDB8363}" dt="2025-12-22T19:36:40.896" v="127" actId="5793"/>
          <ac:spMkLst>
            <pc:docMk/>
            <pc:sldMk cId="687328361" sldId="303"/>
            <ac:spMk id="3" creationId="{9E85F9A2-F2EB-7143-9BD1-4C43A0B22B04}"/>
          </ac:spMkLst>
        </pc:spChg>
      </pc:sldChg>
      <pc:sldChg chg="modSp add mod">
        <pc:chgData name="Lee, Patricia D" userId="db34a4eb-9d0a-44bc-ac6a-32bdafc410ee" providerId="ADAL" clId="{D5C5706E-C57F-4AF7-AC35-57A4DCDB8363}" dt="2025-12-22T20:08:31.778" v="1141" actId="20577"/>
        <pc:sldMkLst>
          <pc:docMk/>
          <pc:sldMk cId="4261201218" sldId="304"/>
        </pc:sldMkLst>
        <pc:spChg chg="mod">
          <ac:chgData name="Lee, Patricia D" userId="db34a4eb-9d0a-44bc-ac6a-32bdafc410ee" providerId="ADAL" clId="{D5C5706E-C57F-4AF7-AC35-57A4DCDB8363}" dt="2025-12-22T20:08:31.778" v="1141" actId="20577"/>
          <ac:spMkLst>
            <pc:docMk/>
            <pc:sldMk cId="4261201218" sldId="304"/>
            <ac:spMk id="2" creationId="{6FECAF81-1D3B-D6CC-4D6D-1AB0651AAE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sw.policymedical.net/policymed/anonymous/docViewer?stoken=ce9e5a30-8d25-4b7f-bff7-de103f2c1131&amp;dtoken=D8AC381E-D6F6-D374-52AC-F5717C19C708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sw.policymedical.net/policymed/anonymous/docViewer?stoken=ce9e5a30-8d25-4b7f-bff7-de103f2c1131&amp;dtoken=D8AC381E-D6F6-D374-52AC-F5717C19C708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sw.policymedical.net/policymed/anonymous/docViewer?stoken=ce9e5a30-8d25-4b7f-bff7-de103f2c1131&amp;dtoken=D8AC381E-D6F6-D374-52AC-F5717C19C708" TargetMode="Externa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swlabs.policymedical.net/policymed/anonymous/docViewer?stoken=65ac53bf-b30b-4644-9f59-a8838ddeaf51&amp;dtoken=96ccc091-217e-4875-a662-050935b25d73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AB9D3-43C2-4A93-B60E-E49C22291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BSWH Waxahachie Laboratory </a:t>
            </a:r>
            <a:br>
              <a:rPr lang="en-US" dirty="0"/>
            </a:br>
            <a:r>
              <a:rPr lang="en-US" dirty="0"/>
              <a:t>Competency assessment Training – Assessor </a:t>
            </a:r>
          </a:p>
        </p:txBody>
      </p:sp>
    </p:spTree>
    <p:extLst>
      <p:ext uri="{BB962C8B-B14F-4D97-AF65-F5344CB8AC3E}">
        <p14:creationId xmlns:p14="http://schemas.microsoft.com/office/powerpoint/2010/main" val="2400803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B9B4B-C59B-F855-3519-FE687538A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9A253-339D-E130-3318-2D67B0E8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Element 4: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C3088-BD19-C9A8-EE01-DEAF7D02C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List Element and provide general guidance on how this is completed. If direct observation is required and what that means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7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E55BC-8390-2C24-026E-568AEF0A9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6BA8-5DF4-29C7-9714-C5BA6928A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Importatnt Notes: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E49CC-73B3-AF23-A52C-FC10277E2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Importance of reading instructions and asking questions throughout the process</a:t>
            </a:r>
          </a:p>
          <a:p>
            <a:r>
              <a:rPr lang="en-US" dirty="0"/>
              <a:t>Email links are only good for X number of days</a:t>
            </a:r>
          </a:p>
          <a:p>
            <a:r>
              <a:rPr lang="en-US" dirty="0"/>
              <a:t>Follow up for 6 month and 12 month assessments are done at X intervals by X to assess needs and support the team member through this process. </a:t>
            </a:r>
          </a:p>
        </p:txBody>
      </p:sp>
    </p:spTree>
    <p:extLst>
      <p:ext uri="{BB962C8B-B14F-4D97-AF65-F5344CB8AC3E}">
        <p14:creationId xmlns:p14="http://schemas.microsoft.com/office/powerpoint/2010/main" val="3349221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1274C-2F69-4AE9-9391-8888C88DB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22" y="1032711"/>
            <a:ext cx="9905955" cy="3429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Competency assessment contacts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Facility: Heather Canada,  Vanessa Talton, Patricia Lee, Mira Turvaville, and Collin McGahey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6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42734F-0078-4FDE-8948-FF7E2E7B2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307" y="609600"/>
            <a:ext cx="9914104" cy="1199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PREREQUISITs  REQUIREd: </a:t>
            </a:r>
            <a:r>
              <a:rPr lang="en-US" sz="1600" dirty="0"/>
              <a:t> 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C3935A9-66E5-5558-36A8-AB73F2A2B73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038747" y="1601177"/>
            <a:ext cx="8866990" cy="2374192"/>
          </a:xfrm>
        </p:spPr>
        <p:txBody>
          <a:bodyPr/>
          <a:lstStyle/>
          <a:p>
            <a:r>
              <a:rPr lang="en-US" dirty="0"/>
              <a:t>Complete verification of access</a:t>
            </a:r>
          </a:p>
          <a:p>
            <a:r>
              <a:rPr lang="en-US" dirty="0"/>
              <a:t>How and when is this done?</a:t>
            </a:r>
          </a:p>
          <a:p>
            <a:r>
              <a:rPr lang="en-US" dirty="0"/>
              <a:t>What to do if access is not accurate</a:t>
            </a:r>
          </a:p>
          <a:p>
            <a:r>
              <a:rPr lang="en-US" dirty="0"/>
              <a:t>Complete Welcome to Dossier Learning module in the Dossier system </a:t>
            </a:r>
          </a:p>
          <a:p>
            <a:r>
              <a:rPr lang="en-US" dirty="0"/>
              <a:t>Who assigns this and when </a:t>
            </a:r>
          </a:p>
          <a:p>
            <a:r>
              <a:rPr lang="en-US" dirty="0"/>
              <a:t>What to do if has not completed or does not have lesson </a:t>
            </a:r>
            <a:r>
              <a:rPr lang="en-US" dirty="0" err="1"/>
              <a:t>assgined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401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C7B14-0046-1A06-027B-F9C052EA6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2252C-2852-1740-0164-65BB00068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does it mean to be a Competency Assessment Assessor: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5F9A2-F2EB-7143-9BD1-4C43A0B22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What doe sit mean to assess competency assessment and Why this is important?</a:t>
            </a:r>
          </a:p>
        </p:txBody>
      </p:sp>
    </p:spTree>
    <p:extLst>
      <p:ext uri="{BB962C8B-B14F-4D97-AF65-F5344CB8AC3E}">
        <p14:creationId xmlns:p14="http://schemas.microsoft.com/office/powerpoint/2010/main" val="68732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955BE-AA18-F1EF-2135-94378B539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37EC59-6274-A49C-10A8-CD8ED8A5F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307" y="609600"/>
            <a:ext cx="9914104" cy="1199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Expectations of Direct observation : </a:t>
            </a:r>
            <a:r>
              <a:rPr lang="en-US" sz="1600" dirty="0"/>
              <a:t> 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AA3D960-E2BD-6124-37D4-DCD193CA2A1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038747" y="2241581"/>
            <a:ext cx="8866990" cy="237419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21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A40CE-2CE3-6462-2300-FD0CDF36E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28399-D250-E833-7A3C-2581DD002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Requirements for Documentation of Competency assessment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87F23-E766-58CE-CD25-8AB6734BA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Same day sign-off is recommended</a:t>
            </a:r>
          </a:p>
          <a:p>
            <a:r>
              <a:rPr lang="en-US" dirty="0"/>
              <a:t>Dates in Dossier must reflect date completed  - this includes dates on supporting documentation.  - all dates must match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8956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00D07-9C1B-ECD4-1A1B-583A001AC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AF81-1D3B-D6CC-4D6D-1AB0651AA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Screen shots of Sign-off in Dossier: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04B99-8772-DC36-CA6B-5629DB150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How the instructor sign-off works in Dossier</a:t>
            </a:r>
          </a:p>
          <a:p>
            <a:r>
              <a:rPr lang="en-US" dirty="0"/>
              <a:t>What they need to check before approval?</a:t>
            </a:r>
          </a:p>
          <a:p>
            <a:pPr lvl="1"/>
            <a:r>
              <a:rPr lang="en-US" dirty="0"/>
              <a:t>If Blind or QC is done, how do I know if it is correct?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1201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2E9EC-0405-9636-832E-F587CA27D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0B217-9AD5-0241-3299-5A877FEB1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required to approve a Competency Assessment Element is completed: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44831-73A5-5E4F-AE3E-8A2A7BB5D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How the instructor sign-off works in Dossier</a:t>
            </a:r>
          </a:p>
          <a:p>
            <a:r>
              <a:rPr lang="en-US" dirty="0"/>
              <a:t>What they need to check before approval?</a:t>
            </a:r>
          </a:p>
          <a:p>
            <a:pPr lvl="1"/>
            <a:r>
              <a:rPr lang="en-US" dirty="0"/>
              <a:t>If Blind or QC is done, how do I know if it is correct?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089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206B7-EC1D-A540-58B9-E087282AA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209CA4-65AE-9FEF-5255-031B7231A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307" y="609600"/>
            <a:ext cx="9914104" cy="1199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happens if someone Fails competency assessments: </a:t>
            </a:r>
            <a:r>
              <a:rPr lang="en-US" sz="1600" dirty="0"/>
              <a:t> 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683B4F7-5C22-DB00-23DE-AB961D442CC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038747" y="2241581"/>
            <a:ext cx="8866990" cy="2374192"/>
          </a:xfrm>
        </p:spPr>
        <p:txBody>
          <a:bodyPr/>
          <a:lstStyle/>
          <a:p>
            <a:r>
              <a:rPr lang="en-US" dirty="0"/>
              <a:t>Instructions documenting concerns  </a:t>
            </a:r>
          </a:p>
          <a:p>
            <a:r>
              <a:rPr lang="en-US" dirty="0"/>
              <a:t>Who to notify and how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52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18716-21E4-80BA-8965-1B4E495D4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F94A-866D-7D45-6924-BD1738804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1459832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Element 1: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0E7C3-7560-6C75-DD83-94528F2AA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2005263"/>
            <a:ext cx="9904459" cy="3785935"/>
          </a:xfrm>
        </p:spPr>
        <p:txBody>
          <a:bodyPr/>
          <a:lstStyle/>
          <a:p>
            <a:r>
              <a:rPr lang="en-US" dirty="0"/>
              <a:t>List Element and provide general guidance on how this is completed. If direct observation is required and what that means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87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20e13c-200e-41f6-b6fb-45fb4abf096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610A7103F2864684C0BD9E4D19E72D" ma:contentTypeVersion="12" ma:contentTypeDescription="Create a new document." ma:contentTypeScope="" ma:versionID="7079a2e2154670c243b61719c78397aa">
  <xsd:schema xmlns:xsd="http://www.w3.org/2001/XMLSchema" xmlns:xs="http://www.w3.org/2001/XMLSchema" xmlns:p="http://schemas.microsoft.com/office/2006/metadata/properties" xmlns:ns2="8520e13c-200e-41f6-b6fb-45fb4abf096c" xmlns:ns3="2730a638-661a-4367-8035-89c4452b5250" targetNamespace="http://schemas.microsoft.com/office/2006/metadata/properties" ma:root="true" ma:fieldsID="55ccf4938fe5f689270c48014c85d663" ns2:_="" ns3:_="">
    <xsd:import namespace="8520e13c-200e-41f6-b6fb-45fb4abf096c"/>
    <xsd:import namespace="2730a638-661a-4367-8035-89c4452b52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0e13c-200e-41f6-b6fb-45fb4abf0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7251bbbb-ffed-4ee8-a09b-b81c5103aa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0a638-661a-4367-8035-89c4452b525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58D591-C08A-4261-83E7-53B883D350B3}">
  <ds:schemaRefs>
    <ds:schemaRef ds:uri="http://schemas.microsoft.com/office/2006/metadata/properties"/>
    <ds:schemaRef ds:uri="http://purl.org/dc/dcmitype/"/>
    <ds:schemaRef ds:uri="http://purl.org/dc/elements/1.1/"/>
    <ds:schemaRef ds:uri="8520e13c-200e-41f6-b6fb-45fb4abf096c"/>
    <ds:schemaRef ds:uri="http://schemas.openxmlformats.org/package/2006/metadata/core-properties"/>
    <ds:schemaRef ds:uri="2730a638-661a-4367-8035-89c4452b5250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93DC44D-9056-4007-9165-F91EDD3318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20e13c-200e-41f6-b6fb-45fb4abf096c"/>
    <ds:schemaRef ds:uri="2730a638-661a-4367-8035-89c4452b5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A85150-9A57-430F-B399-4CCC7A8BFA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811</TotalTime>
  <Words>345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Tw Cen MT</vt:lpstr>
      <vt:lpstr>Circuit</vt:lpstr>
      <vt:lpstr>BSWH Waxahachie Laboratory  Competency assessment Training – Assessor </vt:lpstr>
      <vt:lpstr>PREREQUISITs  REQUIREd:  </vt:lpstr>
      <vt:lpstr>What does it mean to be a Competency Assessment Assessor:</vt:lpstr>
      <vt:lpstr>Expectations of Direct observation :  </vt:lpstr>
      <vt:lpstr>Requirements for Documentation of Competency assessment </vt:lpstr>
      <vt:lpstr>Screen shots of Sign-off in Dossier:</vt:lpstr>
      <vt:lpstr>What is required to approve a Competency Assessment Element is completed:</vt:lpstr>
      <vt:lpstr>What happens if someone Fails competency assessments:  </vt:lpstr>
      <vt:lpstr>Element 1:</vt:lpstr>
      <vt:lpstr>Element 4:</vt:lpstr>
      <vt:lpstr> Importatnt Notes:</vt:lpstr>
      <vt:lpstr>Competency assessment contacts  Facility: Heather Canada,  Vanessa Talton, Patricia Lee, Mira Turvaville, and Collin McGahey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Waxahachie New hire Training</dc:title>
  <dc:creator>McGahey, Collin P</dc:creator>
  <cp:lastModifiedBy>Lee, Patricia D</cp:lastModifiedBy>
  <cp:revision>364</cp:revision>
  <dcterms:created xsi:type="dcterms:W3CDTF">2025-03-24T17:47:18Z</dcterms:created>
  <dcterms:modified xsi:type="dcterms:W3CDTF">2025-12-22T20:08:38Z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0x01010079610A7103F2864684C0BD9E4D19E72D</vt:lpwstr>
  </property>
  <property fmtid="{D5CDD505-2E9C-101B-9397-08002B2CF9AE}" pid="3" name="MediaServiceImageTags">
    <vt:lpwstr/>
  </property>
</Properties>
</file>