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6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AB6A9-96E1-4CE1-9B45-9031766C2B3A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399D-3CC1-4654-8B67-9AA198486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6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entering comments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399D-3CC1-4654-8B67-9AA1984862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6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to Watch</a:t>
            </a:r>
            <a:r>
              <a:rPr lang="en-US" baseline="0" dirty="0" smtClean="0"/>
              <a:t> the movie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7399D-3CC1-4654-8B67-9AA1984862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2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9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1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7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2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0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7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0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3443-5669-4D3C-BD12-5192F6217D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1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3443-5669-4D3C-BD12-5192F6217D7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B88E1-6491-4285-8246-B59C030E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7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QC Material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enter lot information in Beaker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Follow Visio Instructions for Entering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990" y="1955925"/>
            <a:ext cx="7268335" cy="4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SNG8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 Visio 0208202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" y="203200"/>
            <a:ext cx="121412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 is available on the </a:t>
            </a:r>
            <a:r>
              <a:rPr lang="en-US" dirty="0" err="1" smtClean="0"/>
              <a:t>tipsheet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2126761"/>
            <a:ext cx="6172200" cy="2594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582" y="3137566"/>
            <a:ext cx="2996648" cy="13261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55494"/>
            <a:ext cx="3932237" cy="301349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34</Words>
  <Application>Microsoft Office PowerPoint</Application>
  <PresentationFormat>Widescreen</PresentationFormat>
  <Paragraphs>8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QC Material Review</vt:lpstr>
      <vt:lpstr>Follow Visio Instructions for Entering Comments</vt:lpstr>
      <vt:lpstr>PowerPoint Presentation</vt:lpstr>
      <vt:lpstr>PowerPoint Presentation</vt:lpstr>
      <vt:lpstr>More information is available on the tipsheet</vt:lpstr>
    </vt:vector>
  </TitlesOfParts>
  <Company>HealthPartners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 Material Review</dc:title>
  <dc:creator>Lindberg, Korene K</dc:creator>
  <cp:lastModifiedBy>Lindberg, Korene K</cp:lastModifiedBy>
  <cp:revision>3</cp:revision>
  <dcterms:created xsi:type="dcterms:W3CDTF">2021-02-08T15:18:26Z</dcterms:created>
  <dcterms:modified xsi:type="dcterms:W3CDTF">2021-02-08T15:49:24Z</dcterms:modified>
</cp:coreProperties>
</file>