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B6A9-96E1-4CE1-9B45-9031766C2B3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399D-3CC1-4654-8B67-9AA19848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399D-3CC1-4654-8B67-9AA1984862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Click on the screen to watch</a:t>
            </a:r>
            <a:r>
              <a:rPr lang="en-US" b="1" baseline="0" dirty="0" smtClean="0"/>
              <a:t> the movie for examples of entering QC lot information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399D-3CC1-4654-8B67-9AA198486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0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94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89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7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3443-5669-4D3C-BD12-5192F6217D7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0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QC Material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enter lot information in Beaker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Follow Visio Instructions for Entering Comments.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Each site should have at least one copy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0690" y="2416673"/>
            <a:ext cx="5291394" cy="40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 Visio 020820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" y="203200"/>
            <a:ext cx="121412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is available on the </a:t>
            </a:r>
            <a:r>
              <a:rPr lang="en-US" dirty="0" err="1" smtClean="0"/>
              <a:t>tipsheet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2329441"/>
            <a:ext cx="4513262" cy="18974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55494"/>
            <a:ext cx="3932237" cy="30134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82" y="3137566"/>
            <a:ext cx="2996648" cy="13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41</Words>
  <Application>Microsoft Office PowerPoint</Application>
  <PresentationFormat>Widescreen</PresentationFormat>
  <Paragraphs>7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QC Material Review</vt:lpstr>
      <vt:lpstr>Follow Visio Instructions for Entering Comments.  Each site should have at least one copy</vt:lpstr>
      <vt:lpstr>PowerPoint Presentation</vt:lpstr>
      <vt:lpstr>More information is available on the tipsheet</vt:lpstr>
    </vt:vector>
  </TitlesOfParts>
  <Company>HealthPartners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 Material Review</dc:title>
  <dc:creator>Lindberg, Korene K</dc:creator>
  <cp:lastModifiedBy>Lindberg, Korene K</cp:lastModifiedBy>
  <cp:revision>7</cp:revision>
  <dcterms:created xsi:type="dcterms:W3CDTF">2021-02-08T15:18:26Z</dcterms:created>
  <dcterms:modified xsi:type="dcterms:W3CDTF">2021-02-11T18:37:33Z</dcterms:modified>
</cp:coreProperties>
</file>