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handoutMasterIdLst>
    <p:handoutMasterId r:id="rId13"/>
  </p:handoutMasterIdLst>
  <p:sldIdLst>
    <p:sldId id="256" r:id="rId2"/>
    <p:sldId id="258" r:id="rId3"/>
    <p:sldId id="259" r:id="rId4"/>
    <p:sldId id="260" r:id="rId5"/>
    <p:sldId id="261" r:id="rId6"/>
    <p:sldId id="262" r:id="rId7"/>
    <p:sldId id="263" r:id="rId8"/>
    <p:sldId id="265" r:id="rId9"/>
    <p:sldId id="266" r:id="rId10"/>
    <p:sldId id="267" r:id="rId11"/>
  </p:sldIdLst>
  <p:sldSz cx="9144000" cy="6858000" type="screen4x3"/>
  <p:notesSz cx="6858000" cy="9144000"/>
  <p:custDataLst>
    <p:tags r:id="rId1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F7F7F"/>
    <a:srgbClr val="78787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5" d="100"/>
          <a:sy n="85" d="100"/>
        </p:scale>
        <p:origin x="54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144261-D5A3-9047-8D9F-7F6079EA0C4D}" type="datetimeFigureOut">
              <a:rPr lang="en-US" smtClean="0"/>
              <a:t>6/12/2018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3E47F2-A06C-0E45-B864-D22BCE135C94}" type="slidenum">
              <a:rPr lang="en-US" smtClean="0"/>
              <a:t>‹#›</a:t>
            </a:fld>
            <a:endParaRPr lang="en-US"/>
          </a:p>
        </p:txBody>
      </p:sp>
    </p:spTree>
    <p:extLst>
      <p:ext uri="{BB962C8B-B14F-4D97-AF65-F5344CB8AC3E}">
        <p14:creationId xmlns:p14="http://schemas.microsoft.com/office/powerpoint/2010/main" val="1527751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4F6B71-D530-9C4F-BC90-DD47ACEC3E96}" type="datetimeFigureOut">
              <a:rPr lang="en-US" smtClean="0"/>
              <a:t>6/12/2018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F092DF-2799-494E-8442-6655B1578E01}" type="slidenum">
              <a:rPr lang="en-US" smtClean="0"/>
              <a:t>‹#›</a:t>
            </a:fld>
            <a:endParaRPr lang="en-US"/>
          </a:p>
        </p:txBody>
      </p:sp>
    </p:spTree>
    <p:extLst>
      <p:ext uri="{BB962C8B-B14F-4D97-AF65-F5344CB8AC3E}">
        <p14:creationId xmlns:p14="http://schemas.microsoft.com/office/powerpoint/2010/main" val="278015572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HPHKap_WC-2016_PM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4273" y="5566543"/>
            <a:ext cx="4992368" cy="1076453"/>
          </a:xfrm>
          <a:prstGeom prst="rect">
            <a:avLst/>
          </a:prstGeom>
        </p:spPr>
      </p:pic>
      <p:sp>
        <p:nvSpPr>
          <p:cNvPr id="2" name="Title 1"/>
          <p:cNvSpPr>
            <a:spLocks noGrp="1"/>
          </p:cNvSpPr>
          <p:nvPr>
            <p:ph type="ctrTitle"/>
          </p:nvPr>
        </p:nvSpPr>
        <p:spPr>
          <a:xfrm>
            <a:off x="378211" y="859196"/>
            <a:ext cx="8387578" cy="2280526"/>
          </a:xfrm>
        </p:spPr>
        <p:txBody>
          <a:bodyPr anchor="b">
            <a:normAutofit/>
          </a:bodyPr>
          <a:lstStyle>
            <a:lvl1pPr algn="ctr">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378211" y="3276047"/>
            <a:ext cx="8387578" cy="1752600"/>
          </a:xfrm>
        </p:spPr>
        <p:txBody>
          <a:bodyPr>
            <a:normAutofit/>
          </a:bodyPr>
          <a:lstStyle>
            <a:lvl1pPr marL="0" indent="0" algn="ctr">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4EF9D3C6-162D-A348-BFC0-1CEF154C6935}" type="slidenum">
              <a:rPr lang="en-US" smtClean="0"/>
              <a:t>‹#›</a:t>
            </a:fld>
            <a:endParaRPr lang="en-US"/>
          </a:p>
        </p:txBody>
      </p:sp>
      <p:sp>
        <p:nvSpPr>
          <p:cNvPr id="10" name="Rectangle 9"/>
          <p:cNvSpPr/>
          <p:nvPr userDrawn="1"/>
        </p:nvSpPr>
        <p:spPr>
          <a:xfrm>
            <a:off x="0" y="0"/>
            <a:ext cx="9144000" cy="52298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1783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Photos">
    <p:spTree>
      <p:nvGrpSpPr>
        <p:cNvPr id="1" name=""/>
        <p:cNvGrpSpPr/>
        <p:nvPr/>
      </p:nvGrpSpPr>
      <p:grpSpPr>
        <a:xfrm>
          <a:off x="0" y="0"/>
          <a:ext cx="0" cy="0"/>
          <a:chOff x="0" y="0"/>
          <a:chExt cx="0" cy="0"/>
        </a:xfrm>
      </p:grpSpPr>
      <p:sp>
        <p:nvSpPr>
          <p:cNvPr id="6" name="Rectangle 5"/>
          <p:cNvSpPr/>
          <p:nvPr userDrawn="1"/>
        </p:nvSpPr>
        <p:spPr>
          <a:xfrm>
            <a:off x="0" y="0"/>
            <a:ext cx="9144000" cy="274320"/>
          </a:xfrm>
          <a:prstGeom prst="rect">
            <a:avLst/>
          </a:prstGeom>
          <a:solidFill>
            <a:srgbClr val="0091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8774219" y="1"/>
            <a:ext cx="369781" cy="274320"/>
          </a:xfrm>
        </p:spPr>
        <p:txBody>
          <a:bodyPr/>
          <a:lstStyle>
            <a:lvl1pPr>
              <a:defRPr>
                <a:solidFill>
                  <a:schemeClr val="bg1"/>
                </a:solidFill>
              </a:defRPr>
            </a:lvl1pPr>
          </a:lstStyle>
          <a:p>
            <a:fld id="{4EF9D3C6-162D-A348-BFC0-1CEF154C6935}" type="slidenum">
              <a:rPr lang="en-US" smtClean="0"/>
              <a:pPr/>
              <a:t>‹#›</a:t>
            </a:fld>
            <a:endParaRPr lang="en-US"/>
          </a:p>
        </p:txBody>
      </p:sp>
      <p:sp>
        <p:nvSpPr>
          <p:cNvPr id="5" name="Picture Placeholder 4"/>
          <p:cNvSpPr>
            <a:spLocks noGrp="1"/>
          </p:cNvSpPr>
          <p:nvPr>
            <p:ph type="pic" sz="quarter" idx="11"/>
          </p:nvPr>
        </p:nvSpPr>
        <p:spPr>
          <a:xfrm>
            <a:off x="223838" y="426264"/>
            <a:ext cx="4296542" cy="2651760"/>
          </a:xfrm>
        </p:spPr>
        <p:txBody>
          <a:bodyPr/>
          <a:lstStyle/>
          <a:p>
            <a:endParaRPr lang="en-US"/>
          </a:p>
        </p:txBody>
      </p:sp>
      <p:sp>
        <p:nvSpPr>
          <p:cNvPr id="9" name="Footer Placeholder 6"/>
          <p:cNvSpPr>
            <a:spLocks noGrp="1"/>
          </p:cNvSpPr>
          <p:nvPr>
            <p:ph type="ftr" sz="quarter" idx="3"/>
          </p:nvPr>
        </p:nvSpPr>
        <p:spPr>
          <a:xfrm>
            <a:off x="224125" y="6356350"/>
            <a:ext cx="3683472" cy="365125"/>
          </a:xfrm>
          <a:prstGeom prst="rect">
            <a:avLst/>
          </a:prstGeom>
        </p:spPr>
        <p:txBody>
          <a:bodyPr vert="horz" lIns="91440" tIns="45720" rIns="91440" bIns="45720" rtlCol="0" anchor="ctr"/>
          <a:lstStyle>
            <a:lvl1pPr algn="l">
              <a:defRPr sz="1200" kern="1100" cap="all" spc="130">
                <a:solidFill>
                  <a:srgbClr val="0091BA"/>
                </a:solidFill>
                <a:latin typeface="Arial" panose="020B0604020202020204" pitchFamily="34" charset="0"/>
                <a:cs typeface="Arial" panose="020B0604020202020204" pitchFamily="34" charset="0"/>
              </a:defRPr>
            </a:lvl1pPr>
          </a:lstStyle>
          <a:p>
            <a:r>
              <a:rPr lang="en-US" smtClean="0"/>
              <a:t>CREATING A HEALTHIER HAWAIʻI</a:t>
            </a:r>
            <a:endParaRPr lang="en-US" dirty="0"/>
          </a:p>
        </p:txBody>
      </p:sp>
      <p:sp>
        <p:nvSpPr>
          <p:cNvPr id="10" name="Text Placeholder 8"/>
          <p:cNvSpPr>
            <a:spLocks noGrp="1"/>
          </p:cNvSpPr>
          <p:nvPr>
            <p:ph type="body" sz="quarter" idx="12" hasCustomPrompt="1"/>
          </p:nvPr>
        </p:nvSpPr>
        <p:spPr>
          <a:xfrm>
            <a:off x="223839" y="5985719"/>
            <a:ext cx="6062662" cy="203643"/>
          </a:xfrm>
        </p:spPr>
        <p:txBody>
          <a:bodyPr anchor="b">
            <a:noAutofit/>
          </a:bodyPr>
          <a:lstStyle>
            <a:lvl1pPr marL="0" indent="0">
              <a:buNone/>
              <a:defRPr sz="1000">
                <a:solidFill>
                  <a:schemeClr val="bg1">
                    <a:lumMod val="50000"/>
                  </a:schemeClr>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smtClean="0"/>
              <a:t>Click to edit Source text</a:t>
            </a:r>
            <a:endParaRPr lang="en-US" dirty="0"/>
          </a:p>
        </p:txBody>
      </p:sp>
      <p:sp>
        <p:nvSpPr>
          <p:cNvPr id="13" name="Picture Placeholder 4"/>
          <p:cNvSpPr>
            <a:spLocks noGrp="1"/>
          </p:cNvSpPr>
          <p:nvPr>
            <p:ph type="pic" sz="quarter" idx="14"/>
          </p:nvPr>
        </p:nvSpPr>
        <p:spPr>
          <a:xfrm>
            <a:off x="224125" y="3218516"/>
            <a:ext cx="4296542" cy="2651760"/>
          </a:xfrm>
        </p:spPr>
        <p:txBody>
          <a:bodyPr/>
          <a:lstStyle/>
          <a:p>
            <a:endParaRPr lang="en-US"/>
          </a:p>
        </p:txBody>
      </p:sp>
      <p:sp>
        <p:nvSpPr>
          <p:cNvPr id="14" name="Picture Placeholder 4"/>
          <p:cNvSpPr>
            <a:spLocks noGrp="1"/>
          </p:cNvSpPr>
          <p:nvPr>
            <p:ph type="pic" sz="quarter" idx="15"/>
          </p:nvPr>
        </p:nvSpPr>
        <p:spPr>
          <a:xfrm>
            <a:off x="4631927" y="426264"/>
            <a:ext cx="4296542" cy="2651760"/>
          </a:xfrm>
        </p:spPr>
        <p:txBody>
          <a:bodyPr/>
          <a:lstStyle/>
          <a:p>
            <a:endParaRPr lang="en-US"/>
          </a:p>
        </p:txBody>
      </p:sp>
      <p:sp>
        <p:nvSpPr>
          <p:cNvPr id="15" name="Picture Placeholder 4"/>
          <p:cNvSpPr>
            <a:spLocks noGrp="1"/>
          </p:cNvSpPr>
          <p:nvPr>
            <p:ph type="pic" sz="quarter" idx="16"/>
          </p:nvPr>
        </p:nvSpPr>
        <p:spPr>
          <a:xfrm>
            <a:off x="4632214" y="3218516"/>
            <a:ext cx="4296542" cy="2651760"/>
          </a:xfrm>
        </p:spPr>
        <p:txBody>
          <a:bodyPr/>
          <a:lstStyle/>
          <a:p>
            <a:endParaRPr lang="en-US"/>
          </a:p>
        </p:txBody>
      </p:sp>
      <p:pic>
        <p:nvPicPr>
          <p:cNvPr id="12" name="Picture 11" descr="HPHKap_WC-2016_PM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02111" y="6111012"/>
            <a:ext cx="2418051" cy="521379"/>
          </a:xfrm>
          <a:prstGeom prst="rect">
            <a:avLst/>
          </a:prstGeom>
        </p:spPr>
      </p:pic>
    </p:spTree>
    <p:extLst>
      <p:ext uri="{BB962C8B-B14F-4D97-AF65-F5344CB8AC3E}">
        <p14:creationId xmlns:p14="http://schemas.microsoft.com/office/powerpoint/2010/main" val="3229069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Content Slide">
    <p:spTree>
      <p:nvGrpSpPr>
        <p:cNvPr id="1" name=""/>
        <p:cNvGrpSpPr/>
        <p:nvPr/>
      </p:nvGrpSpPr>
      <p:grpSpPr>
        <a:xfrm>
          <a:off x="0" y="0"/>
          <a:ext cx="0" cy="0"/>
          <a:chOff x="0" y="0"/>
          <a:chExt cx="0" cy="0"/>
        </a:xfrm>
      </p:grpSpPr>
      <p:pic>
        <p:nvPicPr>
          <p:cNvPr id="9" name="Picture 8" descr="HPHKap_WC-2016_PM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02111" y="6111012"/>
            <a:ext cx="2418051" cy="521379"/>
          </a:xfrm>
          <a:prstGeom prst="rect">
            <a:avLst/>
          </a:prstGeom>
        </p:spPr>
      </p:pic>
      <p:sp>
        <p:nvSpPr>
          <p:cNvPr id="6" name="Rectangle 5"/>
          <p:cNvSpPr/>
          <p:nvPr userDrawn="1"/>
        </p:nvSpPr>
        <p:spPr>
          <a:xfrm>
            <a:off x="0" y="0"/>
            <a:ext cx="9144000" cy="274320"/>
          </a:xfrm>
          <a:prstGeom prst="rect">
            <a:avLst/>
          </a:prstGeom>
          <a:solidFill>
            <a:srgbClr val="0091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4125" y="373563"/>
            <a:ext cx="8695750" cy="871647"/>
          </a:xfrm>
        </p:spPr>
        <p:txBody>
          <a:bodyPr tIns="45720" bIns="91440"/>
          <a:lstStyle>
            <a:lvl1pPr>
              <a:defRPr>
                <a:solidFill>
                  <a:schemeClr val="accent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8774219" y="1"/>
            <a:ext cx="369781" cy="274320"/>
          </a:xfrm>
        </p:spPr>
        <p:txBody>
          <a:bodyPr/>
          <a:lstStyle>
            <a:lvl1pPr>
              <a:defRPr>
                <a:solidFill>
                  <a:schemeClr val="bg1"/>
                </a:solidFill>
              </a:defRPr>
            </a:lvl1pPr>
          </a:lstStyle>
          <a:p>
            <a:fld id="{4EF9D3C6-162D-A348-BFC0-1CEF154C6935}" type="slidenum">
              <a:rPr lang="en-US" smtClean="0"/>
              <a:pPr/>
              <a:t>‹#›</a:t>
            </a:fld>
            <a:endParaRPr lang="en-US" dirty="0"/>
          </a:p>
        </p:txBody>
      </p:sp>
      <p:sp>
        <p:nvSpPr>
          <p:cNvPr id="5" name="Content Placeholder 4"/>
          <p:cNvSpPr>
            <a:spLocks noGrp="1"/>
          </p:cNvSpPr>
          <p:nvPr>
            <p:ph sz="quarter" idx="11"/>
          </p:nvPr>
        </p:nvSpPr>
        <p:spPr>
          <a:xfrm>
            <a:off x="223838" y="1332376"/>
            <a:ext cx="8696325" cy="4564305"/>
          </a:xfrm>
        </p:spPr>
        <p:txBody>
          <a:bodyPr/>
          <a:lstStyle>
            <a:lvl1pPr>
              <a:buClr>
                <a:schemeClr val="accent1"/>
              </a:buClr>
              <a:defRPr>
                <a:solidFill>
                  <a:srgbClr val="000000"/>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6"/>
          <p:cNvSpPr>
            <a:spLocks noGrp="1"/>
          </p:cNvSpPr>
          <p:nvPr>
            <p:ph type="ftr" sz="quarter" idx="3"/>
          </p:nvPr>
        </p:nvSpPr>
        <p:spPr>
          <a:xfrm>
            <a:off x="224125" y="6356350"/>
            <a:ext cx="3683472" cy="365125"/>
          </a:xfrm>
          <a:prstGeom prst="rect">
            <a:avLst/>
          </a:prstGeom>
        </p:spPr>
        <p:txBody>
          <a:bodyPr vert="horz" lIns="91440" tIns="45720" rIns="91440" bIns="45720" rtlCol="0" anchor="ctr"/>
          <a:lstStyle>
            <a:lvl1pPr algn="l">
              <a:defRPr sz="1200" kern="1100" cap="all" spc="130">
                <a:solidFill>
                  <a:srgbClr val="0091BA"/>
                </a:solidFill>
                <a:latin typeface="Arial" panose="020B0604020202020204" pitchFamily="34" charset="0"/>
                <a:cs typeface="Arial" panose="020B0604020202020204" pitchFamily="34" charset="0"/>
              </a:defRPr>
            </a:lvl1pPr>
          </a:lstStyle>
          <a:p>
            <a:r>
              <a:rPr lang="en-US" dirty="0" smtClean="0"/>
              <a:t>CREATING A HEALTHIER </a:t>
            </a:r>
            <a:r>
              <a:rPr lang="en-US" dirty="0" err="1" smtClean="0"/>
              <a:t>HAWAIʻI</a:t>
            </a:r>
            <a:endParaRPr lang="en-US" dirty="0"/>
          </a:p>
        </p:txBody>
      </p:sp>
      <p:sp>
        <p:nvSpPr>
          <p:cNvPr id="12" name="Text Placeholder 8"/>
          <p:cNvSpPr>
            <a:spLocks noGrp="1"/>
          </p:cNvSpPr>
          <p:nvPr>
            <p:ph type="body" sz="quarter" idx="12" hasCustomPrompt="1"/>
          </p:nvPr>
        </p:nvSpPr>
        <p:spPr>
          <a:xfrm>
            <a:off x="223839" y="5985719"/>
            <a:ext cx="6062662" cy="203643"/>
          </a:xfrm>
        </p:spPr>
        <p:txBody>
          <a:bodyPr anchor="b">
            <a:noAutofit/>
          </a:bodyPr>
          <a:lstStyle>
            <a:lvl1pPr marL="0" indent="0">
              <a:buNone/>
              <a:defRPr sz="1000">
                <a:solidFill>
                  <a:schemeClr val="bg1">
                    <a:lumMod val="50000"/>
                  </a:schemeClr>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smtClean="0"/>
              <a:t>Click to edit Source text</a:t>
            </a:r>
            <a:endParaRPr lang="en-US" dirty="0"/>
          </a:p>
        </p:txBody>
      </p:sp>
    </p:spTree>
    <p:extLst>
      <p:ext uri="{BB962C8B-B14F-4D97-AF65-F5344CB8AC3E}">
        <p14:creationId xmlns:p14="http://schemas.microsoft.com/office/powerpoint/2010/main" val="3631556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Column Content">
    <p:spTree>
      <p:nvGrpSpPr>
        <p:cNvPr id="1" name=""/>
        <p:cNvGrpSpPr/>
        <p:nvPr/>
      </p:nvGrpSpPr>
      <p:grpSpPr>
        <a:xfrm>
          <a:off x="0" y="0"/>
          <a:ext cx="0" cy="0"/>
          <a:chOff x="0" y="0"/>
          <a:chExt cx="0" cy="0"/>
        </a:xfrm>
      </p:grpSpPr>
      <p:sp>
        <p:nvSpPr>
          <p:cNvPr id="6" name="Rectangle 5"/>
          <p:cNvSpPr/>
          <p:nvPr userDrawn="1"/>
        </p:nvSpPr>
        <p:spPr>
          <a:xfrm>
            <a:off x="0" y="0"/>
            <a:ext cx="9144000" cy="274320"/>
          </a:xfrm>
          <a:prstGeom prst="rect">
            <a:avLst/>
          </a:prstGeom>
          <a:solidFill>
            <a:srgbClr val="0091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4125" y="373563"/>
            <a:ext cx="8695750" cy="871647"/>
          </a:xfrm>
        </p:spPr>
        <p:txBody>
          <a:bodyPr tIns="45720" bIns="91440"/>
          <a:lstStyle>
            <a:lvl1pPr>
              <a:defRPr>
                <a:solidFill>
                  <a:schemeClr val="accent1"/>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a:xfrm>
            <a:off x="8774219" y="1"/>
            <a:ext cx="369781" cy="274320"/>
          </a:xfrm>
        </p:spPr>
        <p:txBody>
          <a:bodyPr/>
          <a:lstStyle>
            <a:lvl1pPr>
              <a:defRPr>
                <a:solidFill>
                  <a:schemeClr val="bg1"/>
                </a:solidFill>
              </a:defRPr>
            </a:lvl1pPr>
          </a:lstStyle>
          <a:p>
            <a:fld id="{4EF9D3C6-162D-A348-BFC0-1CEF154C6935}" type="slidenum">
              <a:rPr lang="en-US" smtClean="0"/>
              <a:pPr/>
              <a:t>‹#›</a:t>
            </a:fld>
            <a:endParaRPr lang="en-US" dirty="0"/>
          </a:p>
        </p:txBody>
      </p:sp>
      <p:sp>
        <p:nvSpPr>
          <p:cNvPr id="5" name="Content Placeholder 4"/>
          <p:cNvSpPr>
            <a:spLocks noGrp="1"/>
          </p:cNvSpPr>
          <p:nvPr>
            <p:ph sz="quarter" idx="11"/>
          </p:nvPr>
        </p:nvSpPr>
        <p:spPr>
          <a:xfrm>
            <a:off x="223839" y="1332376"/>
            <a:ext cx="4296542" cy="4564305"/>
          </a:xfrm>
        </p:spPr>
        <p:txBody>
          <a:bodyPr/>
          <a:lstStyle>
            <a:lvl1pPr>
              <a:buClr>
                <a:schemeClr val="accent1"/>
              </a:buClr>
              <a:defRPr>
                <a:solidFill>
                  <a:srgbClr val="000000"/>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6"/>
          <p:cNvSpPr>
            <a:spLocks noGrp="1"/>
          </p:cNvSpPr>
          <p:nvPr>
            <p:ph type="ftr" sz="quarter" idx="3"/>
          </p:nvPr>
        </p:nvSpPr>
        <p:spPr>
          <a:xfrm>
            <a:off x="224125" y="6356350"/>
            <a:ext cx="3683472" cy="365125"/>
          </a:xfrm>
          <a:prstGeom prst="rect">
            <a:avLst/>
          </a:prstGeom>
        </p:spPr>
        <p:txBody>
          <a:bodyPr vert="horz" lIns="91440" tIns="45720" rIns="91440" bIns="45720" rtlCol="0" anchor="ctr"/>
          <a:lstStyle>
            <a:lvl1pPr algn="l">
              <a:defRPr sz="1200" kern="1100" cap="all" spc="130">
                <a:solidFill>
                  <a:srgbClr val="0091BA"/>
                </a:solidFill>
                <a:latin typeface="Arial" panose="020B0604020202020204" pitchFamily="34" charset="0"/>
                <a:cs typeface="Arial" panose="020B0604020202020204" pitchFamily="34" charset="0"/>
              </a:defRPr>
            </a:lvl1pPr>
          </a:lstStyle>
          <a:p>
            <a:r>
              <a:rPr lang="en-US" dirty="0" smtClean="0"/>
              <a:t>CREATING A HEALTHIER </a:t>
            </a:r>
            <a:r>
              <a:rPr lang="en-US" dirty="0" err="1" smtClean="0"/>
              <a:t>HAWAIʻI</a:t>
            </a:r>
            <a:endParaRPr lang="en-US" dirty="0"/>
          </a:p>
        </p:txBody>
      </p:sp>
      <p:sp>
        <p:nvSpPr>
          <p:cNvPr id="10" name="Content Placeholder 4"/>
          <p:cNvSpPr>
            <a:spLocks noGrp="1"/>
          </p:cNvSpPr>
          <p:nvPr>
            <p:ph sz="quarter" idx="13"/>
          </p:nvPr>
        </p:nvSpPr>
        <p:spPr>
          <a:xfrm>
            <a:off x="4623333" y="1332376"/>
            <a:ext cx="4296542" cy="4564305"/>
          </a:xfrm>
        </p:spPr>
        <p:txBody>
          <a:bodyPr/>
          <a:lstStyle>
            <a:lvl1pPr>
              <a:buClr>
                <a:schemeClr val="accent1"/>
              </a:buClr>
              <a:defRPr>
                <a:solidFill>
                  <a:srgbClr val="000000"/>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8"/>
          <p:cNvSpPr>
            <a:spLocks noGrp="1"/>
          </p:cNvSpPr>
          <p:nvPr>
            <p:ph type="body" sz="quarter" idx="12" hasCustomPrompt="1"/>
          </p:nvPr>
        </p:nvSpPr>
        <p:spPr>
          <a:xfrm>
            <a:off x="223839" y="5985719"/>
            <a:ext cx="6062662" cy="203643"/>
          </a:xfrm>
        </p:spPr>
        <p:txBody>
          <a:bodyPr anchor="b">
            <a:noAutofit/>
          </a:bodyPr>
          <a:lstStyle>
            <a:lvl1pPr marL="0" indent="0">
              <a:buNone/>
              <a:defRPr sz="1000">
                <a:solidFill>
                  <a:schemeClr val="bg1">
                    <a:lumMod val="50000"/>
                  </a:schemeClr>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smtClean="0"/>
              <a:t>Click to edit Source text</a:t>
            </a:r>
            <a:endParaRPr lang="en-US" dirty="0"/>
          </a:p>
        </p:txBody>
      </p:sp>
      <p:pic>
        <p:nvPicPr>
          <p:cNvPr id="13" name="Picture 12" descr="HPHKap_WC-2016_PM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02111" y="6111012"/>
            <a:ext cx="2418051" cy="521379"/>
          </a:xfrm>
          <a:prstGeom prst="rect">
            <a:avLst/>
          </a:prstGeom>
        </p:spPr>
      </p:pic>
    </p:spTree>
    <p:extLst>
      <p:ext uri="{BB962C8B-B14F-4D97-AF65-F5344CB8AC3E}">
        <p14:creationId xmlns:p14="http://schemas.microsoft.com/office/powerpoint/2010/main" val="1252153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9144000" cy="274320"/>
          </a:xfrm>
          <a:prstGeom prst="rect">
            <a:avLst/>
          </a:prstGeom>
          <a:solidFill>
            <a:srgbClr val="0091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4125" y="373563"/>
            <a:ext cx="8695750" cy="871647"/>
          </a:xfrm>
        </p:spPr>
        <p:txBody>
          <a:bodyPr tIns="45720" bIns="91440"/>
          <a:lstStyle>
            <a:lvl1pPr>
              <a:defRPr>
                <a:solidFill>
                  <a:schemeClr val="accent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8774219" y="1"/>
            <a:ext cx="369781" cy="274320"/>
          </a:xfrm>
        </p:spPr>
        <p:txBody>
          <a:bodyPr/>
          <a:lstStyle>
            <a:lvl1pPr>
              <a:defRPr>
                <a:solidFill>
                  <a:schemeClr val="bg1"/>
                </a:solidFill>
              </a:defRPr>
            </a:lvl1pPr>
          </a:lstStyle>
          <a:p>
            <a:fld id="{4EF9D3C6-162D-A348-BFC0-1CEF154C6935}" type="slidenum">
              <a:rPr lang="en-US" smtClean="0"/>
              <a:pPr/>
              <a:t>‹#›</a:t>
            </a:fld>
            <a:endParaRPr lang="en-US"/>
          </a:p>
        </p:txBody>
      </p:sp>
      <p:sp>
        <p:nvSpPr>
          <p:cNvPr id="10" name="Footer Placeholder 6"/>
          <p:cNvSpPr>
            <a:spLocks noGrp="1"/>
          </p:cNvSpPr>
          <p:nvPr>
            <p:ph type="ftr" sz="quarter" idx="3"/>
          </p:nvPr>
        </p:nvSpPr>
        <p:spPr>
          <a:xfrm>
            <a:off x="224125" y="6356350"/>
            <a:ext cx="3683472" cy="365125"/>
          </a:xfrm>
          <a:prstGeom prst="rect">
            <a:avLst/>
          </a:prstGeom>
        </p:spPr>
        <p:txBody>
          <a:bodyPr vert="horz" lIns="91440" tIns="45720" rIns="91440" bIns="45720" rtlCol="0" anchor="ctr"/>
          <a:lstStyle>
            <a:lvl1pPr algn="l">
              <a:defRPr sz="1200" kern="1100" cap="all" spc="130">
                <a:solidFill>
                  <a:srgbClr val="0091BA"/>
                </a:solidFill>
                <a:latin typeface="Arial" panose="020B0604020202020204" pitchFamily="34" charset="0"/>
                <a:cs typeface="Arial" panose="020B0604020202020204" pitchFamily="34" charset="0"/>
              </a:defRPr>
            </a:lvl1pPr>
          </a:lstStyle>
          <a:p>
            <a:r>
              <a:rPr lang="en-US" dirty="0" smtClean="0"/>
              <a:t>CREATING A HEALTHIER </a:t>
            </a:r>
            <a:r>
              <a:rPr lang="en-US" dirty="0" err="1" smtClean="0"/>
              <a:t>HAWAIʻI</a:t>
            </a:r>
            <a:endParaRPr lang="en-US" dirty="0"/>
          </a:p>
        </p:txBody>
      </p:sp>
      <p:sp>
        <p:nvSpPr>
          <p:cNvPr id="11" name="Text Placeholder 8"/>
          <p:cNvSpPr>
            <a:spLocks noGrp="1"/>
          </p:cNvSpPr>
          <p:nvPr>
            <p:ph type="body" sz="quarter" idx="12" hasCustomPrompt="1"/>
          </p:nvPr>
        </p:nvSpPr>
        <p:spPr>
          <a:xfrm>
            <a:off x="223839" y="5985719"/>
            <a:ext cx="6062662" cy="203643"/>
          </a:xfrm>
        </p:spPr>
        <p:txBody>
          <a:bodyPr anchor="b">
            <a:noAutofit/>
          </a:bodyPr>
          <a:lstStyle>
            <a:lvl1pPr marL="0" indent="0">
              <a:buNone/>
              <a:defRPr sz="1000">
                <a:solidFill>
                  <a:schemeClr val="bg1">
                    <a:lumMod val="50000"/>
                  </a:schemeClr>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smtClean="0"/>
              <a:t>Click to edit Source text</a:t>
            </a:r>
            <a:endParaRPr lang="en-US" dirty="0"/>
          </a:p>
        </p:txBody>
      </p:sp>
      <p:pic>
        <p:nvPicPr>
          <p:cNvPr id="9" name="Picture 8" descr="HPHKap_WC-2016_PM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02111" y="6111012"/>
            <a:ext cx="2418051" cy="521379"/>
          </a:xfrm>
          <a:prstGeom prst="rect">
            <a:avLst/>
          </a:prstGeom>
        </p:spPr>
      </p:pic>
    </p:spTree>
    <p:extLst>
      <p:ext uri="{BB962C8B-B14F-4D97-AF65-F5344CB8AC3E}">
        <p14:creationId xmlns:p14="http://schemas.microsoft.com/office/powerpoint/2010/main" val="2810755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Photo">
    <p:spTree>
      <p:nvGrpSpPr>
        <p:cNvPr id="1" name=""/>
        <p:cNvGrpSpPr/>
        <p:nvPr/>
      </p:nvGrpSpPr>
      <p:grpSpPr>
        <a:xfrm>
          <a:off x="0" y="0"/>
          <a:ext cx="0" cy="0"/>
          <a:chOff x="0" y="0"/>
          <a:chExt cx="0" cy="0"/>
        </a:xfrm>
      </p:grpSpPr>
      <p:sp>
        <p:nvSpPr>
          <p:cNvPr id="6" name="Rectangle 5"/>
          <p:cNvSpPr/>
          <p:nvPr userDrawn="1"/>
        </p:nvSpPr>
        <p:spPr>
          <a:xfrm>
            <a:off x="0" y="0"/>
            <a:ext cx="9144000" cy="274320"/>
          </a:xfrm>
          <a:prstGeom prst="rect">
            <a:avLst/>
          </a:prstGeom>
          <a:solidFill>
            <a:srgbClr val="0091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4125" y="373563"/>
            <a:ext cx="8695750" cy="871647"/>
          </a:xfrm>
        </p:spPr>
        <p:txBody>
          <a:bodyPr tIns="45720" bIns="91440"/>
          <a:lstStyle>
            <a:lvl1pPr>
              <a:defRPr>
                <a:solidFill>
                  <a:schemeClr val="accent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8774219" y="1"/>
            <a:ext cx="369781" cy="274320"/>
          </a:xfrm>
        </p:spPr>
        <p:txBody>
          <a:bodyPr/>
          <a:lstStyle>
            <a:lvl1pPr>
              <a:defRPr>
                <a:solidFill>
                  <a:schemeClr val="bg1"/>
                </a:solidFill>
              </a:defRPr>
            </a:lvl1pPr>
          </a:lstStyle>
          <a:p>
            <a:fld id="{4EF9D3C6-162D-A348-BFC0-1CEF154C6935}" type="slidenum">
              <a:rPr lang="en-US" smtClean="0"/>
              <a:pPr/>
              <a:t>‹#›</a:t>
            </a:fld>
            <a:endParaRPr lang="en-US"/>
          </a:p>
        </p:txBody>
      </p:sp>
      <p:sp>
        <p:nvSpPr>
          <p:cNvPr id="5" name="Picture Placeholder 4"/>
          <p:cNvSpPr>
            <a:spLocks noGrp="1"/>
          </p:cNvSpPr>
          <p:nvPr>
            <p:ph type="pic" sz="quarter" idx="11"/>
          </p:nvPr>
        </p:nvSpPr>
        <p:spPr>
          <a:xfrm>
            <a:off x="223838" y="1306213"/>
            <a:ext cx="8704262" cy="4564063"/>
          </a:xfrm>
        </p:spPr>
        <p:txBody>
          <a:bodyPr/>
          <a:lstStyle/>
          <a:p>
            <a:endParaRPr lang="en-US" dirty="0"/>
          </a:p>
        </p:txBody>
      </p:sp>
      <p:sp>
        <p:nvSpPr>
          <p:cNvPr id="9" name="Footer Placeholder 6"/>
          <p:cNvSpPr>
            <a:spLocks noGrp="1"/>
          </p:cNvSpPr>
          <p:nvPr>
            <p:ph type="ftr" sz="quarter" idx="3"/>
          </p:nvPr>
        </p:nvSpPr>
        <p:spPr>
          <a:xfrm>
            <a:off x="224125" y="6356350"/>
            <a:ext cx="3683472" cy="365125"/>
          </a:xfrm>
          <a:prstGeom prst="rect">
            <a:avLst/>
          </a:prstGeom>
        </p:spPr>
        <p:txBody>
          <a:bodyPr vert="horz" lIns="91440" tIns="45720" rIns="91440" bIns="45720" rtlCol="0" anchor="ctr"/>
          <a:lstStyle>
            <a:lvl1pPr algn="l">
              <a:defRPr sz="1200" kern="1100" cap="all" spc="130">
                <a:solidFill>
                  <a:srgbClr val="0091BA"/>
                </a:solidFill>
                <a:latin typeface="Arial" panose="020B0604020202020204" pitchFamily="34" charset="0"/>
                <a:cs typeface="Arial" panose="020B0604020202020204" pitchFamily="34" charset="0"/>
              </a:defRPr>
            </a:lvl1pPr>
          </a:lstStyle>
          <a:p>
            <a:r>
              <a:rPr lang="en-US" dirty="0" smtClean="0"/>
              <a:t>CREATING A HEALTHIER </a:t>
            </a:r>
            <a:r>
              <a:rPr lang="en-US" dirty="0" err="1" smtClean="0"/>
              <a:t>HAWAIʻI</a:t>
            </a:r>
            <a:endParaRPr lang="en-US" dirty="0"/>
          </a:p>
        </p:txBody>
      </p:sp>
      <p:sp>
        <p:nvSpPr>
          <p:cNvPr id="12" name="Text Placeholder 8"/>
          <p:cNvSpPr>
            <a:spLocks noGrp="1"/>
          </p:cNvSpPr>
          <p:nvPr>
            <p:ph type="body" sz="quarter" idx="12" hasCustomPrompt="1"/>
          </p:nvPr>
        </p:nvSpPr>
        <p:spPr>
          <a:xfrm>
            <a:off x="223839" y="5985719"/>
            <a:ext cx="6062662" cy="203643"/>
          </a:xfrm>
        </p:spPr>
        <p:txBody>
          <a:bodyPr anchor="b">
            <a:noAutofit/>
          </a:bodyPr>
          <a:lstStyle>
            <a:lvl1pPr marL="0" indent="0">
              <a:buNone/>
              <a:defRPr sz="1000">
                <a:solidFill>
                  <a:schemeClr val="bg1">
                    <a:lumMod val="50000"/>
                  </a:schemeClr>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smtClean="0"/>
              <a:t>Click to edit Source text</a:t>
            </a:r>
            <a:endParaRPr lang="en-US" dirty="0"/>
          </a:p>
        </p:txBody>
      </p:sp>
      <p:pic>
        <p:nvPicPr>
          <p:cNvPr id="11" name="Picture 10" descr="HPHKap_WC-2016_PM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02111" y="6111012"/>
            <a:ext cx="2418051" cy="521379"/>
          </a:xfrm>
          <a:prstGeom prst="rect">
            <a:avLst/>
          </a:prstGeom>
        </p:spPr>
      </p:pic>
    </p:spTree>
    <p:extLst>
      <p:ext uri="{BB962C8B-B14F-4D97-AF65-F5344CB8AC3E}">
        <p14:creationId xmlns:p14="http://schemas.microsoft.com/office/powerpoint/2010/main" val="4149814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Only">
    <p:spTree>
      <p:nvGrpSpPr>
        <p:cNvPr id="1" name=""/>
        <p:cNvGrpSpPr/>
        <p:nvPr/>
      </p:nvGrpSpPr>
      <p:grpSpPr>
        <a:xfrm>
          <a:off x="0" y="0"/>
          <a:ext cx="0" cy="0"/>
          <a:chOff x="0" y="0"/>
          <a:chExt cx="0" cy="0"/>
        </a:xfrm>
      </p:grpSpPr>
      <p:sp>
        <p:nvSpPr>
          <p:cNvPr id="6" name="Rectangle 5"/>
          <p:cNvSpPr/>
          <p:nvPr userDrawn="1"/>
        </p:nvSpPr>
        <p:spPr>
          <a:xfrm>
            <a:off x="0" y="0"/>
            <a:ext cx="9144000" cy="274320"/>
          </a:xfrm>
          <a:prstGeom prst="rect">
            <a:avLst/>
          </a:prstGeom>
          <a:solidFill>
            <a:srgbClr val="0091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8774219" y="1"/>
            <a:ext cx="369781" cy="274320"/>
          </a:xfrm>
        </p:spPr>
        <p:txBody>
          <a:bodyPr/>
          <a:lstStyle>
            <a:lvl1pPr>
              <a:defRPr>
                <a:solidFill>
                  <a:schemeClr val="bg1"/>
                </a:solidFill>
              </a:defRPr>
            </a:lvl1pPr>
          </a:lstStyle>
          <a:p>
            <a:fld id="{4EF9D3C6-162D-A348-BFC0-1CEF154C6935}" type="slidenum">
              <a:rPr lang="en-US" smtClean="0"/>
              <a:pPr/>
              <a:t>‹#›</a:t>
            </a:fld>
            <a:endParaRPr lang="en-US"/>
          </a:p>
        </p:txBody>
      </p:sp>
      <p:sp>
        <p:nvSpPr>
          <p:cNvPr id="5" name="Picture Placeholder 4"/>
          <p:cNvSpPr>
            <a:spLocks noGrp="1"/>
          </p:cNvSpPr>
          <p:nvPr>
            <p:ph type="pic" sz="quarter" idx="11"/>
          </p:nvPr>
        </p:nvSpPr>
        <p:spPr>
          <a:xfrm>
            <a:off x="223838" y="426265"/>
            <a:ext cx="8704918" cy="5444011"/>
          </a:xfrm>
        </p:spPr>
        <p:txBody>
          <a:bodyPr/>
          <a:lstStyle/>
          <a:p>
            <a:endParaRPr lang="en-US" dirty="0"/>
          </a:p>
        </p:txBody>
      </p:sp>
      <p:sp>
        <p:nvSpPr>
          <p:cNvPr id="9" name="Footer Placeholder 6"/>
          <p:cNvSpPr>
            <a:spLocks noGrp="1"/>
          </p:cNvSpPr>
          <p:nvPr>
            <p:ph type="ftr" sz="quarter" idx="3"/>
          </p:nvPr>
        </p:nvSpPr>
        <p:spPr>
          <a:xfrm>
            <a:off x="224125" y="6356350"/>
            <a:ext cx="3683472" cy="365125"/>
          </a:xfrm>
          <a:prstGeom prst="rect">
            <a:avLst/>
          </a:prstGeom>
        </p:spPr>
        <p:txBody>
          <a:bodyPr vert="horz" lIns="91440" tIns="45720" rIns="91440" bIns="45720" rtlCol="0" anchor="ctr"/>
          <a:lstStyle>
            <a:lvl1pPr algn="l">
              <a:defRPr sz="1200" kern="1100" cap="all" spc="130">
                <a:solidFill>
                  <a:srgbClr val="0091BA"/>
                </a:solidFill>
                <a:latin typeface="Arial" panose="020B0604020202020204" pitchFamily="34" charset="0"/>
                <a:cs typeface="Arial" panose="020B0604020202020204" pitchFamily="34" charset="0"/>
              </a:defRPr>
            </a:lvl1pPr>
          </a:lstStyle>
          <a:p>
            <a:r>
              <a:rPr lang="en-US" dirty="0" smtClean="0"/>
              <a:t>CREATING A HEALTHIER </a:t>
            </a:r>
            <a:r>
              <a:rPr lang="en-US" dirty="0" err="1" smtClean="0"/>
              <a:t>HAWAIʻI</a:t>
            </a:r>
            <a:endParaRPr lang="en-US" dirty="0"/>
          </a:p>
        </p:txBody>
      </p:sp>
      <p:sp>
        <p:nvSpPr>
          <p:cNvPr id="11" name="Text Placeholder 8"/>
          <p:cNvSpPr>
            <a:spLocks noGrp="1"/>
          </p:cNvSpPr>
          <p:nvPr>
            <p:ph type="body" sz="quarter" idx="12" hasCustomPrompt="1"/>
          </p:nvPr>
        </p:nvSpPr>
        <p:spPr>
          <a:xfrm>
            <a:off x="223839" y="5985719"/>
            <a:ext cx="6062662" cy="203643"/>
          </a:xfrm>
        </p:spPr>
        <p:txBody>
          <a:bodyPr anchor="b">
            <a:noAutofit/>
          </a:bodyPr>
          <a:lstStyle>
            <a:lvl1pPr marL="0" indent="0">
              <a:buNone/>
              <a:defRPr sz="1000">
                <a:solidFill>
                  <a:schemeClr val="bg1">
                    <a:lumMod val="50000"/>
                  </a:schemeClr>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smtClean="0"/>
              <a:t>Click to edit Source text</a:t>
            </a:r>
            <a:endParaRPr lang="en-US" dirty="0"/>
          </a:p>
        </p:txBody>
      </p:sp>
      <p:pic>
        <p:nvPicPr>
          <p:cNvPr id="10" name="Picture 9" descr="HPHKap_WC-2016_PM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02111" y="6111012"/>
            <a:ext cx="2418051" cy="521379"/>
          </a:xfrm>
          <a:prstGeom prst="rect">
            <a:avLst/>
          </a:prstGeom>
        </p:spPr>
      </p:pic>
    </p:spTree>
    <p:extLst>
      <p:ext uri="{BB962C8B-B14F-4D97-AF65-F5344CB8AC3E}">
        <p14:creationId xmlns:p14="http://schemas.microsoft.com/office/powerpoint/2010/main" val="363840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Photos">
    <p:spTree>
      <p:nvGrpSpPr>
        <p:cNvPr id="1" name=""/>
        <p:cNvGrpSpPr/>
        <p:nvPr/>
      </p:nvGrpSpPr>
      <p:grpSpPr>
        <a:xfrm>
          <a:off x="0" y="0"/>
          <a:ext cx="0" cy="0"/>
          <a:chOff x="0" y="0"/>
          <a:chExt cx="0" cy="0"/>
        </a:xfrm>
      </p:grpSpPr>
      <p:sp>
        <p:nvSpPr>
          <p:cNvPr id="6" name="Rectangle 5"/>
          <p:cNvSpPr/>
          <p:nvPr userDrawn="1"/>
        </p:nvSpPr>
        <p:spPr>
          <a:xfrm>
            <a:off x="0" y="0"/>
            <a:ext cx="9144000" cy="274320"/>
          </a:xfrm>
          <a:prstGeom prst="rect">
            <a:avLst/>
          </a:prstGeom>
          <a:solidFill>
            <a:srgbClr val="0091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8774219" y="1"/>
            <a:ext cx="369781" cy="274320"/>
          </a:xfrm>
        </p:spPr>
        <p:txBody>
          <a:bodyPr/>
          <a:lstStyle>
            <a:lvl1pPr>
              <a:defRPr>
                <a:solidFill>
                  <a:schemeClr val="bg1"/>
                </a:solidFill>
              </a:defRPr>
            </a:lvl1pPr>
          </a:lstStyle>
          <a:p>
            <a:fld id="{4EF9D3C6-162D-A348-BFC0-1CEF154C6935}" type="slidenum">
              <a:rPr lang="en-US" smtClean="0"/>
              <a:pPr/>
              <a:t>‹#›</a:t>
            </a:fld>
            <a:endParaRPr lang="en-US"/>
          </a:p>
        </p:txBody>
      </p:sp>
      <p:sp>
        <p:nvSpPr>
          <p:cNvPr id="5" name="Picture Placeholder 4"/>
          <p:cNvSpPr>
            <a:spLocks noGrp="1"/>
          </p:cNvSpPr>
          <p:nvPr>
            <p:ph type="pic" sz="quarter" idx="11"/>
          </p:nvPr>
        </p:nvSpPr>
        <p:spPr>
          <a:xfrm>
            <a:off x="223838" y="426265"/>
            <a:ext cx="4296542" cy="5444011"/>
          </a:xfrm>
        </p:spPr>
        <p:txBody>
          <a:bodyPr/>
          <a:lstStyle/>
          <a:p>
            <a:endParaRPr lang="en-US" dirty="0"/>
          </a:p>
        </p:txBody>
      </p:sp>
      <p:sp>
        <p:nvSpPr>
          <p:cNvPr id="9" name="Footer Placeholder 6"/>
          <p:cNvSpPr>
            <a:spLocks noGrp="1"/>
          </p:cNvSpPr>
          <p:nvPr>
            <p:ph type="ftr" sz="quarter" idx="3"/>
          </p:nvPr>
        </p:nvSpPr>
        <p:spPr>
          <a:xfrm>
            <a:off x="224125" y="6356350"/>
            <a:ext cx="3683472" cy="365125"/>
          </a:xfrm>
          <a:prstGeom prst="rect">
            <a:avLst/>
          </a:prstGeom>
        </p:spPr>
        <p:txBody>
          <a:bodyPr vert="horz" lIns="91440" tIns="45720" rIns="91440" bIns="45720" rtlCol="0" anchor="ctr"/>
          <a:lstStyle>
            <a:lvl1pPr algn="l">
              <a:defRPr sz="1200" kern="1100" cap="all" spc="130">
                <a:solidFill>
                  <a:srgbClr val="0091BA"/>
                </a:solidFill>
                <a:latin typeface="Arial" panose="020B0604020202020204" pitchFamily="34" charset="0"/>
                <a:cs typeface="Arial" panose="020B0604020202020204" pitchFamily="34" charset="0"/>
              </a:defRPr>
            </a:lvl1pPr>
          </a:lstStyle>
          <a:p>
            <a:r>
              <a:rPr lang="en-US" dirty="0" smtClean="0"/>
              <a:t>CREATING A HEALTHIER </a:t>
            </a:r>
            <a:r>
              <a:rPr lang="en-US" dirty="0" err="1" smtClean="0"/>
              <a:t>HAWAIʻI</a:t>
            </a:r>
            <a:endParaRPr lang="en-US" dirty="0"/>
          </a:p>
        </p:txBody>
      </p:sp>
      <p:sp>
        <p:nvSpPr>
          <p:cNvPr id="11" name="Picture Placeholder 4"/>
          <p:cNvSpPr>
            <a:spLocks noGrp="1"/>
          </p:cNvSpPr>
          <p:nvPr>
            <p:ph type="pic" sz="quarter" idx="13"/>
          </p:nvPr>
        </p:nvSpPr>
        <p:spPr>
          <a:xfrm>
            <a:off x="4632214" y="426265"/>
            <a:ext cx="4296542" cy="5444011"/>
          </a:xfrm>
        </p:spPr>
        <p:txBody>
          <a:bodyPr/>
          <a:lstStyle/>
          <a:p>
            <a:endParaRPr lang="en-US"/>
          </a:p>
        </p:txBody>
      </p:sp>
      <p:sp>
        <p:nvSpPr>
          <p:cNvPr id="14" name="Text Placeholder 8"/>
          <p:cNvSpPr>
            <a:spLocks noGrp="1"/>
          </p:cNvSpPr>
          <p:nvPr>
            <p:ph type="body" sz="quarter" idx="12" hasCustomPrompt="1"/>
          </p:nvPr>
        </p:nvSpPr>
        <p:spPr>
          <a:xfrm>
            <a:off x="223839" y="5985719"/>
            <a:ext cx="6062662" cy="203643"/>
          </a:xfrm>
        </p:spPr>
        <p:txBody>
          <a:bodyPr anchor="b">
            <a:noAutofit/>
          </a:bodyPr>
          <a:lstStyle>
            <a:lvl1pPr marL="0" indent="0">
              <a:buNone/>
              <a:defRPr sz="1000">
                <a:solidFill>
                  <a:schemeClr val="bg1">
                    <a:lumMod val="50000"/>
                  </a:schemeClr>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smtClean="0"/>
              <a:t>Click to edit Source text</a:t>
            </a:r>
            <a:endParaRPr lang="en-US" dirty="0"/>
          </a:p>
        </p:txBody>
      </p:sp>
      <p:pic>
        <p:nvPicPr>
          <p:cNvPr id="12" name="Picture 11" descr="HPHKap_WC-2016_PM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02111" y="6111012"/>
            <a:ext cx="2418051" cy="521379"/>
          </a:xfrm>
          <a:prstGeom prst="rect">
            <a:avLst/>
          </a:prstGeom>
        </p:spPr>
      </p:pic>
    </p:spTree>
    <p:extLst>
      <p:ext uri="{BB962C8B-B14F-4D97-AF65-F5344CB8AC3E}">
        <p14:creationId xmlns:p14="http://schemas.microsoft.com/office/powerpoint/2010/main" val="1184139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Photos - Landscape">
    <p:spTree>
      <p:nvGrpSpPr>
        <p:cNvPr id="1" name=""/>
        <p:cNvGrpSpPr/>
        <p:nvPr/>
      </p:nvGrpSpPr>
      <p:grpSpPr>
        <a:xfrm>
          <a:off x="0" y="0"/>
          <a:ext cx="0" cy="0"/>
          <a:chOff x="0" y="0"/>
          <a:chExt cx="0" cy="0"/>
        </a:xfrm>
      </p:grpSpPr>
      <p:sp>
        <p:nvSpPr>
          <p:cNvPr id="6" name="Rectangle 5"/>
          <p:cNvSpPr/>
          <p:nvPr userDrawn="1"/>
        </p:nvSpPr>
        <p:spPr>
          <a:xfrm>
            <a:off x="0" y="0"/>
            <a:ext cx="9144000" cy="274320"/>
          </a:xfrm>
          <a:prstGeom prst="rect">
            <a:avLst/>
          </a:prstGeom>
          <a:solidFill>
            <a:srgbClr val="0091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8774219" y="1"/>
            <a:ext cx="369781" cy="274320"/>
          </a:xfrm>
        </p:spPr>
        <p:txBody>
          <a:bodyPr/>
          <a:lstStyle>
            <a:lvl1pPr>
              <a:defRPr>
                <a:solidFill>
                  <a:schemeClr val="bg1"/>
                </a:solidFill>
              </a:defRPr>
            </a:lvl1pPr>
          </a:lstStyle>
          <a:p>
            <a:fld id="{4EF9D3C6-162D-A348-BFC0-1CEF154C6935}" type="slidenum">
              <a:rPr lang="en-US" smtClean="0"/>
              <a:pPr/>
              <a:t>‹#›</a:t>
            </a:fld>
            <a:endParaRPr lang="en-US"/>
          </a:p>
        </p:txBody>
      </p:sp>
      <p:sp>
        <p:nvSpPr>
          <p:cNvPr id="5" name="Picture Placeholder 4"/>
          <p:cNvSpPr>
            <a:spLocks noGrp="1"/>
          </p:cNvSpPr>
          <p:nvPr>
            <p:ph type="pic" sz="quarter" idx="11"/>
          </p:nvPr>
        </p:nvSpPr>
        <p:spPr>
          <a:xfrm>
            <a:off x="223838" y="426264"/>
            <a:ext cx="8704918" cy="2651760"/>
          </a:xfrm>
        </p:spPr>
        <p:txBody>
          <a:bodyPr/>
          <a:lstStyle/>
          <a:p>
            <a:endParaRPr lang="en-US"/>
          </a:p>
        </p:txBody>
      </p:sp>
      <p:sp>
        <p:nvSpPr>
          <p:cNvPr id="9" name="Footer Placeholder 6"/>
          <p:cNvSpPr>
            <a:spLocks noGrp="1"/>
          </p:cNvSpPr>
          <p:nvPr>
            <p:ph type="ftr" sz="quarter" idx="3"/>
          </p:nvPr>
        </p:nvSpPr>
        <p:spPr>
          <a:xfrm>
            <a:off x="224125" y="6356350"/>
            <a:ext cx="3683472" cy="365125"/>
          </a:xfrm>
          <a:prstGeom prst="rect">
            <a:avLst/>
          </a:prstGeom>
        </p:spPr>
        <p:txBody>
          <a:bodyPr vert="horz" lIns="91440" tIns="45720" rIns="91440" bIns="45720" rtlCol="0" anchor="ctr"/>
          <a:lstStyle>
            <a:lvl1pPr algn="l">
              <a:defRPr sz="1200" kern="1100" cap="all" spc="130">
                <a:solidFill>
                  <a:srgbClr val="0091BA"/>
                </a:solidFill>
                <a:latin typeface="Arial" panose="020B0604020202020204" pitchFamily="34" charset="0"/>
                <a:cs typeface="Arial" panose="020B0604020202020204" pitchFamily="34" charset="0"/>
              </a:defRPr>
            </a:lvl1pPr>
          </a:lstStyle>
          <a:p>
            <a:r>
              <a:rPr lang="en-US" smtClean="0"/>
              <a:t>CREATING A HEALTHIER HAWAIʻI</a:t>
            </a:r>
            <a:endParaRPr lang="en-US" dirty="0"/>
          </a:p>
        </p:txBody>
      </p:sp>
      <p:sp>
        <p:nvSpPr>
          <p:cNvPr id="13" name="Picture Placeholder 4"/>
          <p:cNvSpPr>
            <a:spLocks noGrp="1"/>
          </p:cNvSpPr>
          <p:nvPr>
            <p:ph type="pic" sz="quarter" idx="14"/>
          </p:nvPr>
        </p:nvSpPr>
        <p:spPr>
          <a:xfrm>
            <a:off x="224125" y="3218516"/>
            <a:ext cx="4296542" cy="2651760"/>
          </a:xfrm>
        </p:spPr>
        <p:txBody>
          <a:bodyPr/>
          <a:lstStyle/>
          <a:p>
            <a:endParaRPr lang="en-US"/>
          </a:p>
        </p:txBody>
      </p:sp>
      <p:sp>
        <p:nvSpPr>
          <p:cNvPr id="15" name="Picture Placeholder 4"/>
          <p:cNvSpPr>
            <a:spLocks noGrp="1"/>
          </p:cNvSpPr>
          <p:nvPr>
            <p:ph type="pic" sz="quarter" idx="16"/>
          </p:nvPr>
        </p:nvSpPr>
        <p:spPr>
          <a:xfrm>
            <a:off x="4632214" y="3218516"/>
            <a:ext cx="4296542" cy="2651760"/>
          </a:xfrm>
        </p:spPr>
        <p:txBody>
          <a:bodyPr/>
          <a:lstStyle/>
          <a:p>
            <a:endParaRPr lang="en-US"/>
          </a:p>
        </p:txBody>
      </p:sp>
      <p:sp>
        <p:nvSpPr>
          <p:cNvPr id="12" name="Text Placeholder 8"/>
          <p:cNvSpPr>
            <a:spLocks noGrp="1"/>
          </p:cNvSpPr>
          <p:nvPr>
            <p:ph type="body" sz="quarter" idx="12" hasCustomPrompt="1"/>
          </p:nvPr>
        </p:nvSpPr>
        <p:spPr>
          <a:xfrm>
            <a:off x="223839" y="5985719"/>
            <a:ext cx="6062662" cy="203643"/>
          </a:xfrm>
        </p:spPr>
        <p:txBody>
          <a:bodyPr anchor="b">
            <a:noAutofit/>
          </a:bodyPr>
          <a:lstStyle>
            <a:lvl1pPr marL="0" indent="0">
              <a:buNone/>
              <a:defRPr sz="1000">
                <a:solidFill>
                  <a:schemeClr val="bg1">
                    <a:lumMod val="50000"/>
                  </a:schemeClr>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smtClean="0"/>
              <a:t>Click to edit Source text</a:t>
            </a:r>
            <a:endParaRPr lang="en-US" dirty="0"/>
          </a:p>
        </p:txBody>
      </p:sp>
      <p:pic>
        <p:nvPicPr>
          <p:cNvPr id="11" name="Picture 10" descr="HPHKap_WC-2016_PM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02111" y="6111012"/>
            <a:ext cx="2418051" cy="521379"/>
          </a:xfrm>
          <a:prstGeom prst="rect">
            <a:avLst/>
          </a:prstGeom>
        </p:spPr>
      </p:pic>
    </p:spTree>
    <p:extLst>
      <p:ext uri="{BB962C8B-B14F-4D97-AF65-F5344CB8AC3E}">
        <p14:creationId xmlns:p14="http://schemas.microsoft.com/office/powerpoint/2010/main" val="1945621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Photos Portrait">
    <p:spTree>
      <p:nvGrpSpPr>
        <p:cNvPr id="1" name=""/>
        <p:cNvGrpSpPr/>
        <p:nvPr/>
      </p:nvGrpSpPr>
      <p:grpSpPr>
        <a:xfrm>
          <a:off x="0" y="0"/>
          <a:ext cx="0" cy="0"/>
          <a:chOff x="0" y="0"/>
          <a:chExt cx="0" cy="0"/>
        </a:xfrm>
      </p:grpSpPr>
      <p:sp>
        <p:nvSpPr>
          <p:cNvPr id="6" name="Rectangle 5"/>
          <p:cNvSpPr/>
          <p:nvPr userDrawn="1"/>
        </p:nvSpPr>
        <p:spPr>
          <a:xfrm>
            <a:off x="0" y="0"/>
            <a:ext cx="9144000" cy="274320"/>
          </a:xfrm>
          <a:prstGeom prst="rect">
            <a:avLst/>
          </a:prstGeom>
          <a:solidFill>
            <a:srgbClr val="0091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8774219" y="1"/>
            <a:ext cx="369781" cy="274320"/>
          </a:xfrm>
        </p:spPr>
        <p:txBody>
          <a:bodyPr/>
          <a:lstStyle>
            <a:lvl1pPr>
              <a:defRPr>
                <a:solidFill>
                  <a:schemeClr val="bg1"/>
                </a:solidFill>
              </a:defRPr>
            </a:lvl1pPr>
          </a:lstStyle>
          <a:p>
            <a:fld id="{4EF9D3C6-162D-A348-BFC0-1CEF154C6935}" type="slidenum">
              <a:rPr lang="en-US" smtClean="0"/>
              <a:pPr/>
              <a:t>‹#›</a:t>
            </a:fld>
            <a:endParaRPr lang="en-US"/>
          </a:p>
        </p:txBody>
      </p:sp>
      <p:sp>
        <p:nvSpPr>
          <p:cNvPr id="5" name="Picture Placeholder 4"/>
          <p:cNvSpPr>
            <a:spLocks noGrp="1"/>
          </p:cNvSpPr>
          <p:nvPr>
            <p:ph type="pic" sz="quarter" idx="11"/>
          </p:nvPr>
        </p:nvSpPr>
        <p:spPr>
          <a:xfrm>
            <a:off x="223838" y="426264"/>
            <a:ext cx="4296542" cy="5444012"/>
          </a:xfrm>
        </p:spPr>
        <p:txBody>
          <a:bodyPr/>
          <a:lstStyle/>
          <a:p>
            <a:endParaRPr lang="en-US"/>
          </a:p>
        </p:txBody>
      </p:sp>
      <p:sp>
        <p:nvSpPr>
          <p:cNvPr id="9" name="Footer Placeholder 6"/>
          <p:cNvSpPr>
            <a:spLocks noGrp="1"/>
          </p:cNvSpPr>
          <p:nvPr>
            <p:ph type="ftr" sz="quarter" idx="3"/>
          </p:nvPr>
        </p:nvSpPr>
        <p:spPr>
          <a:xfrm>
            <a:off x="224125" y="6356350"/>
            <a:ext cx="3683472" cy="365125"/>
          </a:xfrm>
          <a:prstGeom prst="rect">
            <a:avLst/>
          </a:prstGeom>
        </p:spPr>
        <p:txBody>
          <a:bodyPr vert="horz" lIns="91440" tIns="45720" rIns="91440" bIns="45720" rtlCol="0" anchor="ctr"/>
          <a:lstStyle>
            <a:lvl1pPr algn="l">
              <a:defRPr sz="1200" kern="1100" cap="all" spc="130">
                <a:solidFill>
                  <a:srgbClr val="0091BA"/>
                </a:solidFill>
                <a:latin typeface="Arial" panose="020B0604020202020204" pitchFamily="34" charset="0"/>
                <a:cs typeface="Arial" panose="020B0604020202020204" pitchFamily="34" charset="0"/>
              </a:defRPr>
            </a:lvl1pPr>
          </a:lstStyle>
          <a:p>
            <a:r>
              <a:rPr lang="en-US" smtClean="0"/>
              <a:t>CREATING A HEALTHIER HAWAIʻI</a:t>
            </a:r>
            <a:endParaRPr lang="en-US" dirty="0"/>
          </a:p>
        </p:txBody>
      </p:sp>
      <p:sp>
        <p:nvSpPr>
          <p:cNvPr id="14" name="Picture Placeholder 4"/>
          <p:cNvSpPr>
            <a:spLocks noGrp="1"/>
          </p:cNvSpPr>
          <p:nvPr>
            <p:ph type="pic" sz="quarter" idx="15"/>
          </p:nvPr>
        </p:nvSpPr>
        <p:spPr>
          <a:xfrm>
            <a:off x="4631927" y="426264"/>
            <a:ext cx="4296542" cy="2651760"/>
          </a:xfrm>
        </p:spPr>
        <p:txBody>
          <a:bodyPr/>
          <a:lstStyle/>
          <a:p>
            <a:endParaRPr lang="en-US"/>
          </a:p>
        </p:txBody>
      </p:sp>
      <p:sp>
        <p:nvSpPr>
          <p:cNvPr id="15" name="Picture Placeholder 4"/>
          <p:cNvSpPr>
            <a:spLocks noGrp="1"/>
          </p:cNvSpPr>
          <p:nvPr>
            <p:ph type="pic" sz="quarter" idx="16"/>
          </p:nvPr>
        </p:nvSpPr>
        <p:spPr>
          <a:xfrm>
            <a:off x="4632214" y="3218516"/>
            <a:ext cx="4296542" cy="2651760"/>
          </a:xfrm>
        </p:spPr>
        <p:txBody>
          <a:bodyPr/>
          <a:lstStyle/>
          <a:p>
            <a:endParaRPr lang="en-US"/>
          </a:p>
        </p:txBody>
      </p:sp>
      <p:sp>
        <p:nvSpPr>
          <p:cNvPr id="12" name="Text Placeholder 8"/>
          <p:cNvSpPr>
            <a:spLocks noGrp="1"/>
          </p:cNvSpPr>
          <p:nvPr>
            <p:ph type="body" sz="quarter" idx="12" hasCustomPrompt="1"/>
          </p:nvPr>
        </p:nvSpPr>
        <p:spPr>
          <a:xfrm>
            <a:off x="223839" y="5985719"/>
            <a:ext cx="6062662" cy="203643"/>
          </a:xfrm>
        </p:spPr>
        <p:txBody>
          <a:bodyPr anchor="b">
            <a:noAutofit/>
          </a:bodyPr>
          <a:lstStyle>
            <a:lvl1pPr marL="0" indent="0">
              <a:buNone/>
              <a:defRPr sz="1000">
                <a:solidFill>
                  <a:schemeClr val="bg1">
                    <a:lumMod val="50000"/>
                  </a:schemeClr>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smtClean="0"/>
              <a:t>Click to edit Source text</a:t>
            </a:r>
            <a:endParaRPr lang="en-US" dirty="0"/>
          </a:p>
        </p:txBody>
      </p:sp>
      <p:pic>
        <p:nvPicPr>
          <p:cNvPr id="11" name="Picture 10" descr="HPHKap_WC-2016_PM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02111" y="6111012"/>
            <a:ext cx="2418051" cy="521379"/>
          </a:xfrm>
          <a:prstGeom prst="rect">
            <a:avLst/>
          </a:prstGeom>
        </p:spPr>
      </p:pic>
    </p:spTree>
    <p:extLst>
      <p:ext uri="{BB962C8B-B14F-4D97-AF65-F5344CB8AC3E}">
        <p14:creationId xmlns:p14="http://schemas.microsoft.com/office/powerpoint/2010/main" val="4185699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4125" y="199925"/>
            <a:ext cx="869575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4125" y="1513036"/>
            <a:ext cx="8695750" cy="466321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774219" y="-64655"/>
            <a:ext cx="369781" cy="365125"/>
          </a:xfrm>
          <a:prstGeom prst="rect">
            <a:avLst/>
          </a:prstGeom>
        </p:spPr>
        <p:txBody>
          <a:bodyPr vert="horz" lIns="91440" tIns="45720" rIns="91440" bIns="45720" rtlCol="0" anchor="ctr"/>
          <a:lstStyle>
            <a:lvl1pPr algn="r">
              <a:defRPr sz="900">
                <a:solidFill>
                  <a:schemeClr val="bg1">
                    <a:lumMod val="50000"/>
                  </a:schemeClr>
                </a:solidFill>
              </a:defRPr>
            </a:lvl1pPr>
          </a:lstStyle>
          <a:p>
            <a:fld id="{4EF9D3C6-162D-A348-BFC0-1CEF154C6935}" type="slidenum">
              <a:rPr lang="en-US" smtClean="0"/>
              <a:pPr/>
              <a:t>‹#›</a:t>
            </a:fld>
            <a:endParaRPr lang="en-US"/>
          </a:p>
        </p:txBody>
      </p:sp>
    </p:spTree>
    <p:extLst>
      <p:ext uri="{BB962C8B-B14F-4D97-AF65-F5344CB8AC3E}">
        <p14:creationId xmlns:p14="http://schemas.microsoft.com/office/powerpoint/2010/main" val="1428850627"/>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5" r:id="rId3"/>
    <p:sldLayoutId id="2147483651" r:id="rId4"/>
    <p:sldLayoutId id="2147483653" r:id="rId5"/>
    <p:sldLayoutId id="2147483654" r:id="rId6"/>
    <p:sldLayoutId id="2147483659" r:id="rId7"/>
    <p:sldLayoutId id="2147483657" r:id="rId8"/>
    <p:sldLayoutId id="2147483658" r:id="rId9"/>
    <p:sldLayoutId id="2147483656" r:id="rId10"/>
  </p:sldLayoutIdLst>
  <p:hf hdr="0" dt="0"/>
  <p:txStyles>
    <p:titleStyle>
      <a:lvl1pPr algn="l" defTabSz="457200" rtl="0" eaLnBrk="1" latinLnBrk="0" hangingPunct="1">
        <a:spcBef>
          <a:spcPct val="0"/>
        </a:spcBef>
        <a:buNone/>
        <a:defRPr sz="3600" kern="1200">
          <a:solidFill>
            <a:schemeClr val="tx1"/>
          </a:solidFill>
          <a:latin typeface="+mj-lt"/>
          <a:ea typeface="+mj-ea"/>
          <a:cs typeface="Arial" panose="020B0604020202020204" pitchFamily="34" charset="0"/>
        </a:defRPr>
      </a:lvl1pPr>
    </p:titleStyle>
    <p:bodyStyle>
      <a:lvl1pPr marL="342900" indent="-342900" algn="l" defTabSz="457200" rtl="0" eaLnBrk="1" latinLnBrk="0" hangingPunct="1">
        <a:spcBef>
          <a:spcPct val="20000"/>
        </a:spcBef>
        <a:buClr>
          <a:schemeClr val="accent1"/>
        </a:buClr>
        <a:buFont typeface="Arial"/>
        <a:buChar char="•"/>
        <a:defRPr sz="2800" kern="1200">
          <a:solidFill>
            <a:srgbClr val="000000"/>
          </a:solidFill>
          <a:latin typeface="+mn-lt"/>
          <a:ea typeface="+mn-ea"/>
          <a:cs typeface="Arial" panose="020B0604020202020204" pitchFamily="34" charset="0"/>
        </a:defRPr>
      </a:lvl1pPr>
      <a:lvl2pPr marL="742950" indent="-285750" algn="l" defTabSz="457200" rtl="0" eaLnBrk="1" latinLnBrk="0" hangingPunct="1">
        <a:spcBef>
          <a:spcPct val="20000"/>
        </a:spcBef>
        <a:buClr>
          <a:schemeClr val="accent1"/>
        </a:buClr>
        <a:buFont typeface="Arial"/>
        <a:buChar char="–"/>
        <a:defRPr sz="2400" kern="1200">
          <a:solidFill>
            <a:schemeClr val="tx2"/>
          </a:solidFill>
          <a:latin typeface="+mn-lt"/>
          <a:ea typeface="+mn-ea"/>
          <a:cs typeface="Arial" panose="020B0604020202020204" pitchFamily="34" charset="0"/>
        </a:defRPr>
      </a:lvl2pPr>
      <a:lvl3pPr marL="1143000" indent="-228600" algn="l" defTabSz="457200" rtl="0" eaLnBrk="1" latinLnBrk="0" hangingPunct="1">
        <a:spcBef>
          <a:spcPct val="20000"/>
        </a:spcBef>
        <a:buClr>
          <a:schemeClr val="accent1"/>
        </a:buClr>
        <a:buFont typeface="Arial"/>
        <a:buChar char="•"/>
        <a:defRPr sz="2000" kern="1200">
          <a:solidFill>
            <a:schemeClr val="tx2"/>
          </a:solidFill>
          <a:latin typeface="+mn-lt"/>
          <a:ea typeface="+mn-ea"/>
          <a:cs typeface="Arial" panose="020B0604020202020204" pitchFamily="34" charset="0"/>
        </a:defRPr>
      </a:lvl3pPr>
      <a:lvl4pPr marL="1600200" indent="-228600" algn="l" defTabSz="457200" rtl="0" eaLnBrk="1" latinLnBrk="0" hangingPunct="1">
        <a:spcBef>
          <a:spcPct val="20000"/>
        </a:spcBef>
        <a:buClr>
          <a:schemeClr val="accent1"/>
        </a:buClr>
        <a:buFont typeface="Arial"/>
        <a:buChar char="–"/>
        <a:defRPr sz="1800" kern="1200">
          <a:solidFill>
            <a:schemeClr val="tx2"/>
          </a:solidFill>
          <a:latin typeface="+mn-lt"/>
          <a:ea typeface="+mn-ea"/>
          <a:cs typeface="Arial" panose="020B0604020202020204" pitchFamily="34" charset="0"/>
        </a:defRPr>
      </a:lvl4pPr>
      <a:lvl5pPr marL="2057400" indent="-228600" algn="l" defTabSz="457200" rtl="0" eaLnBrk="1" latinLnBrk="0" hangingPunct="1">
        <a:spcBef>
          <a:spcPct val="20000"/>
        </a:spcBef>
        <a:buClr>
          <a:schemeClr val="accent1"/>
        </a:buClr>
        <a:buFont typeface="Arial"/>
        <a:buChar char="»"/>
        <a:defRPr sz="1800" kern="1200">
          <a:solidFill>
            <a:schemeClr val="tx2"/>
          </a:solidFill>
          <a:latin typeface="+mn-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wmf"/></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wmf"/></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wmf"/></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6"/>
          <p:cNvSpPr>
            <a:spLocks noGrp="1" noChangeArrowheads="1"/>
          </p:cNvSpPr>
          <p:nvPr>
            <p:ph type="ctrTitle"/>
          </p:nvPr>
        </p:nvSpPr>
        <p:spPr/>
        <p:txBody>
          <a:bodyPr/>
          <a:lstStyle/>
          <a:p>
            <a:r>
              <a:rPr lang="en-US" altLang="en-US" dirty="0" err="1">
                <a:latin typeface="Arial" panose="020B0604020202020204" pitchFamily="34" charset="0"/>
                <a:ea typeface="MS PGothic" panose="020B0600070205080204" pitchFamily="34" charset="-128"/>
              </a:rPr>
              <a:t>AmnioTest</a:t>
            </a:r>
            <a:r>
              <a:rPr lang="en-US" altLang="en-US" dirty="0">
                <a:solidFill>
                  <a:srgbClr val="FF00FF"/>
                </a:solidFill>
                <a:latin typeface="Arial" panose="020B0604020202020204" pitchFamily="34" charset="0"/>
                <a:ea typeface="MS PGothic" panose="020B0600070205080204" pitchFamily="34" charset="-128"/>
              </a:rPr>
              <a:t/>
            </a:r>
            <a:br>
              <a:rPr lang="en-US" altLang="en-US" dirty="0">
                <a:solidFill>
                  <a:srgbClr val="FF00FF"/>
                </a:solidFill>
                <a:latin typeface="Arial" panose="020B0604020202020204" pitchFamily="34" charset="0"/>
                <a:ea typeface="MS PGothic" panose="020B0600070205080204" pitchFamily="34" charset="-128"/>
              </a:rPr>
            </a:br>
            <a:r>
              <a:rPr lang="en-US" altLang="en-US" dirty="0">
                <a:latin typeface="Arial" panose="020B0604020202020204" pitchFamily="34" charset="0"/>
                <a:ea typeface="MS PGothic" panose="020B0600070205080204" pitchFamily="34" charset="-128"/>
              </a:rPr>
              <a:t>Ruptured Membranes Assessment Module</a:t>
            </a:r>
          </a:p>
        </p:txBody>
      </p:sp>
      <p:sp>
        <p:nvSpPr>
          <p:cNvPr id="6147" name="SessionPresentationSettingsData" hidden="1"/>
          <p:cNvSpPr txBox="1">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rgbClr val="005DAA"/>
                </a:solidFill>
                <a:latin typeface="Arial" panose="020B0604020202020204" pitchFamily="34" charset="0"/>
              </a:defRPr>
            </a:lvl1pPr>
            <a:lvl2pPr marL="742950" indent="-285750">
              <a:spcBef>
                <a:spcPct val="20000"/>
              </a:spcBef>
              <a:buChar char="–"/>
              <a:defRPr sz="2800">
                <a:solidFill>
                  <a:srgbClr val="005DAA"/>
                </a:solidFill>
                <a:latin typeface="Arial" panose="020B0604020202020204" pitchFamily="34" charset="0"/>
              </a:defRPr>
            </a:lvl2pPr>
            <a:lvl3pPr marL="1143000" indent="-228600">
              <a:spcBef>
                <a:spcPct val="20000"/>
              </a:spcBef>
              <a:buChar char="•"/>
              <a:defRPr sz="2400">
                <a:solidFill>
                  <a:srgbClr val="005DAA"/>
                </a:solidFill>
                <a:latin typeface="Arial" panose="020B0604020202020204" pitchFamily="34" charset="0"/>
              </a:defRPr>
            </a:lvl3pPr>
            <a:lvl4pPr marL="1600200" indent="-228600">
              <a:spcBef>
                <a:spcPct val="20000"/>
              </a:spcBef>
              <a:buChar char="–"/>
              <a:defRPr sz="2000">
                <a:solidFill>
                  <a:srgbClr val="005DAA"/>
                </a:solidFill>
                <a:latin typeface="Arial" panose="020B0604020202020204" pitchFamily="34" charset="0"/>
              </a:defRPr>
            </a:lvl4pPr>
            <a:lvl5pPr marL="2057400" indent="-228600">
              <a:spcBef>
                <a:spcPct val="20000"/>
              </a:spcBef>
              <a:buChar char="»"/>
              <a:defRPr sz="2000">
                <a:solidFill>
                  <a:srgbClr val="005DA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5DA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5DA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5DA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5DAA"/>
                </a:solidFill>
                <a:latin typeface="Arial" panose="020B0604020202020204" pitchFamily="34" charset="0"/>
              </a:defRPr>
            </a:lvl9pPr>
          </a:lstStyle>
          <a:p>
            <a:pPr>
              <a:spcBef>
                <a:spcPct val="0"/>
              </a:spcBef>
              <a:buFontTx/>
              <a:buNone/>
            </a:pPr>
            <a:r>
              <a:rPr lang="en-US" altLang="en-US" sz="2400">
                <a:solidFill>
                  <a:schemeClr val="tx1"/>
                </a:solidFill>
              </a:rPr>
              <a:t>&lt;?xml version="1.0"?&gt;&lt;Settings&gt;&lt;answerBulletFormat&gt;Numeric&lt;/answerBulletFormat&gt;&lt;answerNowAutoInsert&gt;No&lt;/answerNowAutoInsert&gt;&lt;answerNowStyle&gt;Explosion&lt;/answerNowStyle&gt;&lt;answerNowText&gt;Answer Now&lt;/answerNowText&gt;&lt;chartColors&gt;Use PowerPoint Color Scheme&lt;/chartColors&gt;&lt;chartType&gt;Horizontal&lt;/chartType&gt;&lt;correctAnswerIndicator&gt;Checkmark&lt;/correctAnswerIndicator&gt;&lt;countdownAutoInsert&gt;No&lt;/countdownAutoInsert&gt;&lt;countdownSeconds&gt;10&lt;/countdownSeconds&gt;&lt;countdownSound&gt;TicToc.wav&lt;/countdownSound&gt;&lt;countdownStyle&gt;Box&lt;/countdownStyle&gt;&lt;gridAutoInsert&gt;No&lt;/gridAutoInsert&gt;&lt;gridFillStyle&gt;Answered&lt;/gridFillStyle&gt;&lt;gridFillColor&gt;255,255,0&lt;/gridFillColor&gt;&lt;gridOpacity&gt;50%&lt;/gridOpacity&gt;&lt;gridTextStyle&gt;Keypad #&lt;/gridTextStyle&gt;&lt;inputSource&gt;Response Devices&lt;/inputSource&gt;&lt;multipleResponseDivisor&gt;# of Responses&lt;/multipleResponseDivisor&gt;&lt;participantsLeaderBoard&gt;5&lt;/participantsLeaderBoard&gt;&lt;percentageDecimalPlaces&gt;0&lt;/percentageDecimalPlaces&gt;&lt;responseCounterAutoInsert&gt;No&lt;/responseCounterAutoInsert&gt;&lt;responseCounterStyle&gt;Oval&lt;/responseCounterStyle&gt;&lt;responseCounterDisplayValue&gt;# of Votes Received&lt;/responseCounterDisplayValue&gt;&lt;insertObjectUsingColor&gt;Red&lt;/insertObjectUsingColor&gt;&lt;showResults&gt;Yes&lt;/showResults&gt;&lt;teamColors&gt;Use PowerPoint Color Scheme&lt;/teamColors&gt;&lt;teamIdentificationType&gt;None&lt;/teamIdentificationType&gt;&lt;teamScoringType&gt;Voting pads only&lt;/teamScoringType&gt;&lt;teamScoringDecimalPlaces&gt;1&lt;/teamScoringDecimalPlaces&gt;&lt;teamIdentificationItem&gt;&lt;/teamIdentificationItem&gt;&lt;teamsLeaderBoard&gt;5&lt;/teamsLeaderBoard&gt;&lt;teamName1&gt;&lt;/teamName1&gt;&lt;teamName2&gt;&lt;/teamName2&gt;&lt;teamName3&gt;&lt;/teamName3&gt;&lt;teamName4&gt;&lt;/teamName4&gt;&lt;teamName5&gt;&lt;/teamName5&gt;&lt;teamName6&gt;&lt;/teamName6&gt;&lt;teamName7&gt;&lt;/teamName7&gt;&lt;teamName8&gt;&lt;/teamName8&gt;&lt;teamName9&gt;&lt;/teamName9&gt;&lt;teamName10&gt;&lt;/teamName10&gt;&lt;showControlBar&gt;All Slides&lt;/showControlBar&gt;&lt;defaultCorrectPointValue&gt;0&lt;/defaultCorrectPointValue&gt;&lt;defaultIncorrectPointValue&gt;0&lt;/defaultIncorrectPointValue&gt;&lt;chartColor1&gt;187,224,227&lt;/chartColor1&gt;&lt;chartColor2&gt;51,51,153&lt;/chartColor2&gt;&lt;chartColor3&gt;0,153,153&lt;/chartColor3&gt;&lt;chartColor4&gt;153,204,0&lt;/chartColor4&gt;&lt;chartColor5&gt;128,128,128&lt;/chartColor5&gt;&lt;chartColor6&gt;0,0,0&lt;/chartColor6&gt;&lt;chartColor7&gt;0,102,204&lt;/chartColor7&gt;&lt;chartColor8&gt;204,204,255&lt;/chartColor8&gt;&lt;chartColor9&gt;255,0,0&lt;/chartColor9&gt;&lt;chartColor10&gt;255,255,0&lt;/chartColor10&gt;&lt;teamColor1&gt;187,224,227&lt;/teamColor1&gt;&lt;teamColor2&gt;51,51,153&lt;/teamColor2&gt;&lt;teamColor3&gt;0,153,153&lt;/teamColor3&gt;&lt;teamColor4&gt;153,204,0&lt;/teamColor4&gt;&lt;teamColor5&gt;128,128,128&lt;/teamColor5&gt;&lt;teamColor6&gt;0,0,0&lt;/teamColor6&gt;&lt;teamColor7&gt;0,102,204&lt;/teamColor7&gt;&lt;teamColor8&gt;204,204,255&lt;/teamColor8&gt;&lt;teamColor9&gt;255,0,0&lt;/teamColor9&gt;&lt;teamColor10&gt;255,255,0&lt;/teamColor10&gt;&lt;displayAnswerImagesDuringVote&gt;Yes&lt;/displayAnswerImagesDuringVote&gt;&lt;displayAnswerImagesWithResponses&gt;Yes&lt;/displayAnswerImagesWithResponses&gt;&lt;displayAnswerTextDuringVote&gt;Yes&lt;/displayAnswerTextDuringVote&gt;&lt;displayAnswerTextWithResponses&gt;Yes&lt;/displayAnswerTextWithResponses&gt;&lt;questionSlideID&gt;&lt;/questionSlideID&gt;&lt;controlBarState&gt;Expanded&lt;/controlBarState&gt;&lt;isGridColorKnownColor&gt;True&lt;/isGridColorKnownColor&gt;&lt;gridColorName&gt;Yellow&lt;/gridColorName&gt;&lt;AutoRec&gt;&lt;/AutoRec&gt;&lt;AutoRecTimeIntrvl&gt;&lt;/AutoRecTimeIntrvl&gt;&lt;/Settings&gt;</a:t>
            </a:r>
          </a:p>
        </p:txBody>
      </p:sp>
      <p:sp>
        <p:nvSpPr>
          <p:cNvPr id="6148" name="SessionQuestionData" hidden="1"/>
          <p:cNvSpPr txBox="1">
            <a:spLocks noChangeArrowheads="1"/>
          </p:cNvSpPr>
          <p:nvPr/>
        </p:nvSpPr>
        <p:spPr bwMode="auto">
          <a:xfrm>
            <a:off x="0" y="0"/>
            <a:ext cx="0" cy="137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5DAA"/>
                </a:solidFill>
                <a:latin typeface="Arial" panose="020B0604020202020204" pitchFamily="34" charset="0"/>
              </a:defRPr>
            </a:lvl1pPr>
            <a:lvl2pPr marL="742950" indent="-285750">
              <a:spcBef>
                <a:spcPct val="20000"/>
              </a:spcBef>
              <a:buChar char="–"/>
              <a:defRPr sz="2800">
                <a:solidFill>
                  <a:srgbClr val="005DAA"/>
                </a:solidFill>
                <a:latin typeface="Arial" panose="020B0604020202020204" pitchFamily="34" charset="0"/>
              </a:defRPr>
            </a:lvl2pPr>
            <a:lvl3pPr marL="1143000" indent="-228600">
              <a:spcBef>
                <a:spcPct val="20000"/>
              </a:spcBef>
              <a:buChar char="•"/>
              <a:defRPr sz="2400">
                <a:solidFill>
                  <a:srgbClr val="005DAA"/>
                </a:solidFill>
                <a:latin typeface="Arial" panose="020B0604020202020204" pitchFamily="34" charset="0"/>
              </a:defRPr>
            </a:lvl3pPr>
            <a:lvl4pPr marL="1600200" indent="-228600">
              <a:spcBef>
                <a:spcPct val="20000"/>
              </a:spcBef>
              <a:buChar char="–"/>
              <a:defRPr sz="2000">
                <a:solidFill>
                  <a:srgbClr val="005DAA"/>
                </a:solidFill>
                <a:latin typeface="Arial" panose="020B0604020202020204" pitchFamily="34" charset="0"/>
              </a:defRPr>
            </a:lvl4pPr>
            <a:lvl5pPr marL="2057400" indent="-228600">
              <a:spcBef>
                <a:spcPct val="20000"/>
              </a:spcBef>
              <a:buChar char="»"/>
              <a:defRPr sz="2000">
                <a:solidFill>
                  <a:srgbClr val="005DA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5DA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5DA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5DA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5DAA"/>
                </a:solidFill>
                <a:latin typeface="Arial" panose="020B0604020202020204" pitchFamily="34" charset="0"/>
              </a:defRPr>
            </a:lvl9pPr>
          </a:lstStyle>
          <a:p>
            <a:pPr>
              <a:spcBef>
                <a:spcPct val="0"/>
              </a:spcBef>
              <a:buFontTx/>
              <a:buNone/>
            </a:pPr>
            <a:r>
              <a:rPr lang="en-US" altLang="en-US" sz="2400">
                <a:solidFill>
                  <a:schemeClr val="tx1"/>
                </a:solidFill>
              </a:rPr>
              <a:t>&lt;?xml version="1.0"?&gt;&lt;AllQuestions /&gt;</a:t>
            </a:r>
          </a:p>
        </p:txBody>
      </p:sp>
      <p:sp>
        <p:nvSpPr>
          <p:cNvPr id="6149" name="SessionAnswerData" hidden="1"/>
          <p:cNvSpPr txBox="1">
            <a:spLocks noChangeArrowheads="1"/>
          </p:cNvSpPr>
          <p:nvPr/>
        </p:nvSpPr>
        <p:spPr bwMode="auto">
          <a:xfrm>
            <a:off x="1270000" y="0"/>
            <a:ext cx="0" cy="130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5DAA"/>
                </a:solidFill>
                <a:latin typeface="Arial" panose="020B0604020202020204" pitchFamily="34" charset="0"/>
              </a:defRPr>
            </a:lvl1pPr>
            <a:lvl2pPr marL="742950" indent="-285750">
              <a:spcBef>
                <a:spcPct val="20000"/>
              </a:spcBef>
              <a:buChar char="–"/>
              <a:defRPr sz="2800">
                <a:solidFill>
                  <a:srgbClr val="005DAA"/>
                </a:solidFill>
                <a:latin typeface="Arial" panose="020B0604020202020204" pitchFamily="34" charset="0"/>
              </a:defRPr>
            </a:lvl2pPr>
            <a:lvl3pPr marL="1143000" indent="-228600">
              <a:spcBef>
                <a:spcPct val="20000"/>
              </a:spcBef>
              <a:buChar char="•"/>
              <a:defRPr sz="2400">
                <a:solidFill>
                  <a:srgbClr val="005DAA"/>
                </a:solidFill>
                <a:latin typeface="Arial" panose="020B0604020202020204" pitchFamily="34" charset="0"/>
              </a:defRPr>
            </a:lvl3pPr>
            <a:lvl4pPr marL="1600200" indent="-228600">
              <a:spcBef>
                <a:spcPct val="20000"/>
              </a:spcBef>
              <a:buChar char="–"/>
              <a:defRPr sz="2000">
                <a:solidFill>
                  <a:srgbClr val="005DAA"/>
                </a:solidFill>
                <a:latin typeface="Arial" panose="020B0604020202020204" pitchFamily="34" charset="0"/>
              </a:defRPr>
            </a:lvl4pPr>
            <a:lvl5pPr marL="2057400" indent="-228600">
              <a:spcBef>
                <a:spcPct val="20000"/>
              </a:spcBef>
              <a:buChar char="»"/>
              <a:defRPr sz="2000">
                <a:solidFill>
                  <a:srgbClr val="005DA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5DA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5DA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5DA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5DAA"/>
                </a:solidFill>
                <a:latin typeface="Arial" panose="020B0604020202020204" pitchFamily="34" charset="0"/>
              </a:defRPr>
            </a:lvl9pPr>
          </a:lstStyle>
          <a:p>
            <a:pPr>
              <a:spcBef>
                <a:spcPct val="0"/>
              </a:spcBef>
              <a:buFontTx/>
              <a:buNone/>
            </a:pPr>
            <a:r>
              <a:rPr lang="en-US" altLang="en-US" sz="2400">
                <a:solidFill>
                  <a:schemeClr val="tx1"/>
                </a:solidFill>
              </a:rPr>
              <a:t>&lt;?xml version="1.0"?&gt;&lt;AllAnswers /&gt;</a:t>
            </a:r>
          </a:p>
        </p:txBody>
      </p:sp>
      <p:sp>
        <p:nvSpPr>
          <p:cNvPr id="6150" name="SessionResponseData" hidden="1"/>
          <p:cNvSpPr txBox="1">
            <a:spLocks noChangeArrowheads="1"/>
          </p:cNvSpPr>
          <p:nvPr/>
        </p:nvSpPr>
        <p:spPr bwMode="auto">
          <a:xfrm>
            <a:off x="0" y="0"/>
            <a:ext cx="0" cy="137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5DAA"/>
                </a:solidFill>
                <a:latin typeface="Arial" panose="020B0604020202020204" pitchFamily="34" charset="0"/>
              </a:defRPr>
            </a:lvl1pPr>
            <a:lvl2pPr marL="742950" indent="-285750">
              <a:spcBef>
                <a:spcPct val="20000"/>
              </a:spcBef>
              <a:buChar char="–"/>
              <a:defRPr sz="2800">
                <a:solidFill>
                  <a:srgbClr val="005DAA"/>
                </a:solidFill>
                <a:latin typeface="Arial" panose="020B0604020202020204" pitchFamily="34" charset="0"/>
              </a:defRPr>
            </a:lvl2pPr>
            <a:lvl3pPr marL="1143000" indent="-228600">
              <a:spcBef>
                <a:spcPct val="20000"/>
              </a:spcBef>
              <a:buChar char="•"/>
              <a:defRPr sz="2400">
                <a:solidFill>
                  <a:srgbClr val="005DAA"/>
                </a:solidFill>
                <a:latin typeface="Arial" panose="020B0604020202020204" pitchFamily="34" charset="0"/>
              </a:defRPr>
            </a:lvl3pPr>
            <a:lvl4pPr marL="1600200" indent="-228600">
              <a:spcBef>
                <a:spcPct val="20000"/>
              </a:spcBef>
              <a:buChar char="–"/>
              <a:defRPr sz="2000">
                <a:solidFill>
                  <a:srgbClr val="005DAA"/>
                </a:solidFill>
                <a:latin typeface="Arial" panose="020B0604020202020204" pitchFamily="34" charset="0"/>
              </a:defRPr>
            </a:lvl4pPr>
            <a:lvl5pPr marL="2057400" indent="-228600">
              <a:spcBef>
                <a:spcPct val="20000"/>
              </a:spcBef>
              <a:buChar char="»"/>
              <a:defRPr sz="2000">
                <a:solidFill>
                  <a:srgbClr val="005DA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5DA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5DA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5DA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5DAA"/>
                </a:solidFill>
                <a:latin typeface="Arial" panose="020B0604020202020204" pitchFamily="34" charset="0"/>
              </a:defRPr>
            </a:lvl9pPr>
          </a:lstStyle>
          <a:p>
            <a:pPr>
              <a:spcBef>
                <a:spcPct val="0"/>
              </a:spcBef>
              <a:buFontTx/>
              <a:buNone/>
            </a:pPr>
            <a:r>
              <a:rPr lang="en-US" altLang="en-US" sz="2400">
                <a:solidFill>
                  <a:schemeClr val="tx1"/>
                </a:solidFill>
              </a:rPr>
              <a:t>&lt;?xml version="1.0"?&gt;&lt;AllResponses /&gt;</a:t>
            </a:r>
          </a:p>
        </p:txBody>
      </p:sp>
    </p:spTree>
    <p:custDataLst>
      <p:tags r:id="rId1"/>
    </p:custDataLst>
    <p:extLst>
      <p:ext uri="{BB962C8B-B14F-4D97-AF65-F5344CB8AC3E}">
        <p14:creationId xmlns:p14="http://schemas.microsoft.com/office/powerpoint/2010/main" val="2431680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EF9D3C6-162D-A348-BFC0-1CEF154C6935}" type="slidenum">
              <a:rPr lang="en-US" smtClean="0"/>
              <a:pPr/>
              <a:t>10</a:t>
            </a:fld>
            <a:endParaRPr lang="en-US" dirty="0"/>
          </a:p>
        </p:txBody>
      </p:sp>
      <p:sp>
        <p:nvSpPr>
          <p:cNvPr id="5" name="Footer Placeholder 4"/>
          <p:cNvSpPr>
            <a:spLocks noGrp="1"/>
          </p:cNvSpPr>
          <p:nvPr>
            <p:ph type="ftr" sz="quarter" idx="3"/>
          </p:nvPr>
        </p:nvSpPr>
        <p:spPr/>
        <p:txBody>
          <a:bodyPr/>
          <a:lstStyle/>
          <a:p>
            <a:r>
              <a:rPr lang="en-US" smtClean="0"/>
              <a:t>CREATING A HEALTHIER HAWAIʻI</a:t>
            </a:r>
            <a:endParaRPr lang="en-US" dirty="0"/>
          </a:p>
        </p:txBody>
      </p:sp>
      <p:sp>
        <p:nvSpPr>
          <p:cNvPr id="6" name="Text Placeholder 5"/>
          <p:cNvSpPr>
            <a:spLocks noGrp="1"/>
          </p:cNvSpPr>
          <p:nvPr>
            <p:ph type="body" sz="quarter" idx="12"/>
          </p:nvPr>
        </p:nvSpPr>
        <p:spPr/>
        <p:txBody>
          <a:bodyPr/>
          <a:lstStyle/>
          <a:p>
            <a:endParaRPr lang="en-US"/>
          </a:p>
        </p:txBody>
      </p:sp>
      <p:sp>
        <p:nvSpPr>
          <p:cNvPr id="7" name="Rectangle 3"/>
          <p:cNvSpPr txBox="1">
            <a:spLocks noChangeArrowheads="1"/>
          </p:cNvSpPr>
          <p:nvPr/>
        </p:nvSpPr>
        <p:spPr bwMode="auto">
          <a:xfrm>
            <a:off x="381000" y="852619"/>
            <a:ext cx="8610600" cy="362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rgbClr val="016C3F"/>
                </a:solidFill>
                <a:latin typeface="Arial" charset="0"/>
                <a:ea typeface="+mn-ea"/>
                <a:cs typeface="+mn-cs"/>
              </a:defRPr>
            </a:lvl1pPr>
            <a:lvl2pPr marL="742950" indent="-285750" algn="l" rtl="0" eaLnBrk="0" fontAlgn="base" hangingPunct="0">
              <a:spcBef>
                <a:spcPct val="20000"/>
              </a:spcBef>
              <a:spcAft>
                <a:spcPct val="0"/>
              </a:spcAft>
              <a:buChar char="–"/>
              <a:defRPr sz="2800">
                <a:solidFill>
                  <a:srgbClr val="016C3F"/>
                </a:solidFill>
                <a:latin typeface="Arial" charset="0"/>
                <a:ea typeface="+mn-ea"/>
              </a:defRPr>
            </a:lvl2pPr>
            <a:lvl3pPr marL="1143000" indent="-228600" algn="l" rtl="0" eaLnBrk="0" fontAlgn="base" hangingPunct="0">
              <a:spcBef>
                <a:spcPct val="20000"/>
              </a:spcBef>
              <a:spcAft>
                <a:spcPct val="0"/>
              </a:spcAft>
              <a:buChar char="•"/>
              <a:defRPr sz="2400">
                <a:solidFill>
                  <a:srgbClr val="016C3F"/>
                </a:solidFill>
                <a:latin typeface="Arial" charset="0"/>
                <a:ea typeface="+mn-ea"/>
              </a:defRPr>
            </a:lvl3pPr>
            <a:lvl4pPr marL="1600200" indent="-228600" algn="l" rtl="0" eaLnBrk="0" fontAlgn="base" hangingPunct="0">
              <a:spcBef>
                <a:spcPct val="20000"/>
              </a:spcBef>
              <a:spcAft>
                <a:spcPct val="0"/>
              </a:spcAft>
              <a:buChar char="–"/>
              <a:defRPr sz="2000">
                <a:solidFill>
                  <a:srgbClr val="016C3F"/>
                </a:solidFill>
                <a:latin typeface="Arial" charset="0"/>
                <a:ea typeface="+mn-ea"/>
              </a:defRPr>
            </a:lvl4pPr>
            <a:lvl5pPr marL="2057400" indent="-228600" algn="l" rtl="0" eaLnBrk="0" fontAlgn="base" hangingPunct="0">
              <a:spcBef>
                <a:spcPct val="20000"/>
              </a:spcBef>
              <a:spcAft>
                <a:spcPct val="0"/>
              </a:spcAft>
              <a:buChar char="»"/>
              <a:defRPr sz="2000">
                <a:solidFill>
                  <a:srgbClr val="016C3F"/>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ctr">
              <a:lnSpc>
                <a:spcPct val="90000"/>
              </a:lnSpc>
              <a:buFontTx/>
              <a:buNone/>
              <a:defRPr/>
            </a:pPr>
            <a:r>
              <a:rPr lang="en-US" altLang="en-US" b="1" kern="0" dirty="0" smtClean="0">
                <a:solidFill>
                  <a:srgbClr val="000000"/>
                </a:solidFill>
                <a:ea typeface="ＭＳ Ｐゴシック" charset="-128"/>
              </a:rPr>
              <a:t>Congratulations!</a:t>
            </a:r>
          </a:p>
          <a:p>
            <a:pPr marL="0" indent="0" algn="ctr">
              <a:lnSpc>
                <a:spcPct val="90000"/>
              </a:lnSpc>
              <a:buFontTx/>
              <a:buNone/>
              <a:defRPr/>
            </a:pPr>
            <a:endParaRPr lang="en-US" altLang="en-US" sz="2400" kern="0" dirty="0">
              <a:solidFill>
                <a:srgbClr val="000000"/>
              </a:solidFill>
              <a:ea typeface="ＭＳ Ｐゴシック" charset="-128"/>
            </a:endParaRPr>
          </a:p>
          <a:p>
            <a:pPr marL="0" indent="0" algn="ctr">
              <a:lnSpc>
                <a:spcPct val="90000"/>
              </a:lnSpc>
              <a:buFontTx/>
              <a:buNone/>
              <a:defRPr/>
            </a:pPr>
            <a:r>
              <a:rPr lang="en-US" altLang="en-US" sz="2400" kern="0" dirty="0" smtClean="0">
                <a:solidFill>
                  <a:srgbClr val="000000"/>
                </a:solidFill>
                <a:ea typeface="ＭＳ Ｐゴシック" charset="-128"/>
              </a:rPr>
              <a:t>You have completed this module.  You may proceed to the Post Exam.  </a:t>
            </a:r>
            <a:endParaRPr lang="en-US" altLang="en-US" sz="2400" kern="0" dirty="0">
              <a:solidFill>
                <a:srgbClr val="000000"/>
              </a:solidFill>
              <a:ea typeface="ＭＳ Ｐゴシック" charset="-128"/>
            </a:endParaRPr>
          </a:p>
          <a:p>
            <a:pPr marL="0" indent="0" algn="ctr">
              <a:lnSpc>
                <a:spcPct val="90000"/>
              </a:lnSpc>
              <a:buFontTx/>
              <a:buNone/>
              <a:defRPr/>
            </a:pPr>
            <a:endParaRPr lang="en-US" altLang="en-US" sz="2400" kern="0" dirty="0">
              <a:solidFill>
                <a:srgbClr val="000000"/>
              </a:solidFill>
              <a:ea typeface="ＭＳ Ｐゴシック" charset="-128"/>
            </a:endParaRPr>
          </a:p>
          <a:p>
            <a:pPr marL="457200" lvl="1" indent="0">
              <a:lnSpc>
                <a:spcPct val="90000"/>
              </a:lnSpc>
              <a:buFontTx/>
              <a:buNone/>
              <a:defRPr/>
            </a:pPr>
            <a:endParaRPr lang="en-US" altLang="en-US" kern="0" dirty="0" smtClean="0">
              <a:solidFill>
                <a:srgbClr val="000000"/>
              </a:solidFill>
              <a:ea typeface="ＭＳ Ｐゴシック" charset="-128"/>
            </a:endParaRPr>
          </a:p>
          <a:p>
            <a:pPr lvl="1">
              <a:lnSpc>
                <a:spcPct val="90000"/>
              </a:lnSpc>
              <a:buFontTx/>
              <a:buNone/>
              <a:defRPr/>
            </a:pPr>
            <a:endParaRPr lang="en-US" altLang="en-US" kern="0" dirty="0" smtClean="0">
              <a:solidFill>
                <a:srgbClr val="000000"/>
              </a:solidFill>
              <a:ea typeface="ＭＳ Ｐゴシック" charset="-128"/>
            </a:endParaRPr>
          </a:p>
        </p:txBody>
      </p:sp>
    </p:spTree>
    <p:custDataLst>
      <p:tags r:id="rId1"/>
    </p:custDataLst>
    <p:extLst>
      <p:ext uri="{BB962C8B-B14F-4D97-AF65-F5344CB8AC3E}">
        <p14:creationId xmlns:p14="http://schemas.microsoft.com/office/powerpoint/2010/main" val="504190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EF9D3C6-162D-A348-BFC0-1CEF154C6935}" type="slidenum">
              <a:rPr lang="en-US" smtClean="0"/>
              <a:pPr/>
              <a:t>2</a:t>
            </a:fld>
            <a:endParaRPr lang="en-US" dirty="0"/>
          </a:p>
        </p:txBody>
      </p:sp>
      <p:sp>
        <p:nvSpPr>
          <p:cNvPr id="5" name="Footer Placeholder 4"/>
          <p:cNvSpPr>
            <a:spLocks noGrp="1"/>
          </p:cNvSpPr>
          <p:nvPr>
            <p:ph type="ftr" sz="quarter" idx="3"/>
          </p:nvPr>
        </p:nvSpPr>
        <p:spPr/>
        <p:txBody>
          <a:bodyPr/>
          <a:lstStyle/>
          <a:p>
            <a:r>
              <a:rPr lang="en-US" smtClean="0"/>
              <a:t>CREATING A HEALTHIER HAWAIʻI</a:t>
            </a:r>
            <a:endParaRPr lang="en-US" dirty="0"/>
          </a:p>
        </p:txBody>
      </p:sp>
      <p:sp>
        <p:nvSpPr>
          <p:cNvPr id="6" name="Text Placeholder 5"/>
          <p:cNvSpPr>
            <a:spLocks noGrp="1"/>
          </p:cNvSpPr>
          <p:nvPr>
            <p:ph type="body" sz="quarter" idx="12"/>
          </p:nvPr>
        </p:nvSpPr>
        <p:spPr/>
        <p:txBody>
          <a:bodyPr/>
          <a:lstStyle/>
          <a:p>
            <a:endParaRPr lang="en-US"/>
          </a:p>
        </p:txBody>
      </p:sp>
      <p:sp>
        <p:nvSpPr>
          <p:cNvPr id="7" name="Rectangle 2"/>
          <p:cNvSpPr>
            <a:spLocks noGrp="1" noChangeArrowheads="1"/>
          </p:cNvSpPr>
          <p:nvPr>
            <p:ph type="title" idx="4294967295"/>
          </p:nvPr>
        </p:nvSpPr>
        <p:spPr>
          <a:xfrm>
            <a:off x="1828800" y="381000"/>
            <a:ext cx="7315200" cy="1143000"/>
          </a:xfrm>
        </p:spPr>
        <p:txBody>
          <a:bodyPr/>
          <a:lstStyle/>
          <a:p>
            <a:pPr algn="ctr"/>
            <a:r>
              <a:rPr lang="en-US" altLang="en-US" sz="4000" dirty="0" err="1" smtClean="0">
                <a:solidFill>
                  <a:schemeClr val="accent1"/>
                </a:solidFill>
                <a:latin typeface="Arial" panose="020B0604020202020204" pitchFamily="34" charset="0"/>
                <a:ea typeface="MS PGothic" panose="020B0600070205080204" pitchFamily="34" charset="-128"/>
              </a:rPr>
              <a:t>AmnioTest</a:t>
            </a:r>
            <a:r>
              <a:rPr lang="en-US" altLang="en-US" sz="4000" dirty="0" smtClean="0">
                <a:solidFill>
                  <a:schemeClr val="accent1"/>
                </a:solidFill>
                <a:latin typeface="Arial" panose="020B0604020202020204" pitchFamily="34" charset="0"/>
                <a:ea typeface="MS PGothic" panose="020B0600070205080204" pitchFamily="34" charset="-128"/>
                <a:cs typeface="Arial" panose="020B0604020202020204" pitchFamily="34" charset="0"/>
              </a:rPr>
              <a:t>™</a:t>
            </a:r>
          </a:p>
        </p:txBody>
      </p:sp>
      <p:sp>
        <p:nvSpPr>
          <p:cNvPr id="8" name="Rectangle 3"/>
          <p:cNvSpPr txBox="1">
            <a:spLocks noChangeArrowheads="1"/>
          </p:cNvSpPr>
          <p:nvPr/>
        </p:nvSpPr>
        <p:spPr>
          <a:xfrm>
            <a:off x="457200" y="2819400"/>
            <a:ext cx="8229600" cy="25447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1"/>
              </a:buClr>
              <a:buFont typeface="Arial"/>
              <a:buChar char="•"/>
              <a:defRPr sz="2800" kern="1200">
                <a:solidFill>
                  <a:srgbClr val="000000"/>
                </a:solidFill>
                <a:latin typeface="+mn-lt"/>
                <a:ea typeface="+mn-ea"/>
                <a:cs typeface="Arial" panose="020B0604020202020204" pitchFamily="34" charset="0"/>
              </a:defRPr>
            </a:lvl1pPr>
            <a:lvl2pPr marL="742950" indent="-285750" algn="l" defTabSz="457200" rtl="0" eaLnBrk="1" latinLnBrk="0" hangingPunct="1">
              <a:spcBef>
                <a:spcPct val="20000"/>
              </a:spcBef>
              <a:buClr>
                <a:schemeClr val="accent1"/>
              </a:buClr>
              <a:buFont typeface="Arial"/>
              <a:buChar char="–"/>
              <a:defRPr sz="2400" kern="1200">
                <a:solidFill>
                  <a:schemeClr val="tx2"/>
                </a:solidFill>
                <a:latin typeface="+mn-lt"/>
                <a:ea typeface="+mn-ea"/>
                <a:cs typeface="Arial" panose="020B0604020202020204" pitchFamily="34" charset="0"/>
              </a:defRPr>
            </a:lvl2pPr>
            <a:lvl3pPr marL="1143000" indent="-228600" algn="l" defTabSz="457200" rtl="0" eaLnBrk="1" latinLnBrk="0" hangingPunct="1">
              <a:spcBef>
                <a:spcPct val="20000"/>
              </a:spcBef>
              <a:buClr>
                <a:schemeClr val="accent1"/>
              </a:buClr>
              <a:buFont typeface="Arial"/>
              <a:buChar char="•"/>
              <a:defRPr sz="2000" kern="1200">
                <a:solidFill>
                  <a:schemeClr val="tx2"/>
                </a:solidFill>
                <a:latin typeface="+mn-lt"/>
                <a:ea typeface="+mn-ea"/>
                <a:cs typeface="Arial" panose="020B0604020202020204" pitchFamily="34" charset="0"/>
              </a:defRPr>
            </a:lvl3pPr>
            <a:lvl4pPr marL="1600200" indent="-228600" algn="l" defTabSz="457200" rtl="0" eaLnBrk="1" latinLnBrk="0" hangingPunct="1">
              <a:spcBef>
                <a:spcPct val="20000"/>
              </a:spcBef>
              <a:buClr>
                <a:schemeClr val="accent1"/>
              </a:buClr>
              <a:buFont typeface="Arial"/>
              <a:buChar char="–"/>
              <a:defRPr sz="1800" kern="1200">
                <a:solidFill>
                  <a:schemeClr val="tx2"/>
                </a:solidFill>
                <a:latin typeface="+mn-lt"/>
                <a:ea typeface="+mn-ea"/>
                <a:cs typeface="Arial" panose="020B0604020202020204" pitchFamily="34" charset="0"/>
              </a:defRPr>
            </a:lvl4pPr>
            <a:lvl5pPr marL="2057400" indent="-228600" algn="l" defTabSz="457200" rtl="0" eaLnBrk="1" latinLnBrk="0" hangingPunct="1">
              <a:spcBef>
                <a:spcPct val="20000"/>
              </a:spcBef>
              <a:buClr>
                <a:schemeClr val="accent1"/>
              </a:buClr>
              <a:buFont typeface="Arial"/>
              <a:buChar char="»"/>
              <a:defRPr sz="1800" kern="1200">
                <a:solidFill>
                  <a:schemeClr val="tx2"/>
                </a:solidFill>
                <a:latin typeface="+mn-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Tx/>
              <a:buNone/>
            </a:pPr>
            <a:r>
              <a:rPr lang="en-US" altLang="en-US" dirty="0" err="1" smtClean="0">
                <a:latin typeface="Arial" panose="020B0604020202020204" pitchFamily="34" charset="0"/>
                <a:ea typeface="MS PGothic" panose="020B0600070205080204" pitchFamily="34" charset="-128"/>
              </a:rPr>
              <a:t>AmnioTest</a:t>
            </a:r>
            <a:r>
              <a:rPr lang="en-US" altLang="en-US" dirty="0" smtClean="0">
                <a:latin typeface="Arial" panose="020B0604020202020204" pitchFamily="34" charset="0"/>
                <a:ea typeface="MS PGothic" panose="020B0600070205080204" pitchFamily="34" charset="-128"/>
              </a:rPr>
              <a:t>™ is a qualitative, pH-based, swab screening system intended as an aid in detecting rupture of amniotic membrane in pregnant women. </a:t>
            </a:r>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33251"/>
            <a:ext cx="2133600" cy="161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717482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EF9D3C6-162D-A348-BFC0-1CEF154C6935}" type="slidenum">
              <a:rPr lang="en-US" smtClean="0"/>
              <a:pPr/>
              <a:t>3</a:t>
            </a:fld>
            <a:endParaRPr lang="en-US" dirty="0"/>
          </a:p>
        </p:txBody>
      </p:sp>
      <p:sp>
        <p:nvSpPr>
          <p:cNvPr id="5" name="Footer Placeholder 4"/>
          <p:cNvSpPr>
            <a:spLocks noGrp="1"/>
          </p:cNvSpPr>
          <p:nvPr>
            <p:ph type="ftr" sz="quarter" idx="3"/>
          </p:nvPr>
        </p:nvSpPr>
        <p:spPr/>
        <p:txBody>
          <a:bodyPr/>
          <a:lstStyle/>
          <a:p>
            <a:r>
              <a:rPr lang="en-US" smtClean="0"/>
              <a:t>CREATING A HEALTHIER HAWAIʻI</a:t>
            </a:r>
            <a:endParaRPr lang="en-US" dirty="0"/>
          </a:p>
        </p:txBody>
      </p:sp>
      <p:sp>
        <p:nvSpPr>
          <p:cNvPr id="6" name="Text Placeholder 5"/>
          <p:cNvSpPr>
            <a:spLocks noGrp="1"/>
          </p:cNvSpPr>
          <p:nvPr>
            <p:ph type="body" sz="quarter" idx="12"/>
          </p:nvPr>
        </p:nvSpPr>
        <p:spPr/>
        <p:txBody>
          <a:bodyPr/>
          <a:lstStyle/>
          <a:p>
            <a:endParaRPr lang="en-US"/>
          </a:p>
        </p:txBody>
      </p:sp>
      <p:sp>
        <p:nvSpPr>
          <p:cNvPr id="7" name="Rectangle 3"/>
          <p:cNvSpPr txBox="1">
            <a:spLocks noChangeArrowheads="1"/>
          </p:cNvSpPr>
          <p:nvPr/>
        </p:nvSpPr>
        <p:spPr>
          <a:xfrm>
            <a:off x="457200" y="1981200"/>
            <a:ext cx="8229600" cy="43434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1"/>
              </a:buClr>
              <a:buFont typeface="Arial"/>
              <a:buChar char="•"/>
              <a:defRPr sz="2800" kern="1200">
                <a:solidFill>
                  <a:srgbClr val="000000"/>
                </a:solidFill>
                <a:latin typeface="+mn-lt"/>
                <a:ea typeface="+mn-ea"/>
                <a:cs typeface="Arial" panose="020B0604020202020204" pitchFamily="34" charset="0"/>
              </a:defRPr>
            </a:lvl1pPr>
            <a:lvl2pPr marL="742950" indent="-285750" algn="l" defTabSz="457200" rtl="0" eaLnBrk="1" latinLnBrk="0" hangingPunct="1">
              <a:spcBef>
                <a:spcPct val="20000"/>
              </a:spcBef>
              <a:buClr>
                <a:schemeClr val="accent1"/>
              </a:buClr>
              <a:buFont typeface="Arial"/>
              <a:buChar char="–"/>
              <a:defRPr sz="2400" kern="1200">
                <a:solidFill>
                  <a:schemeClr val="tx2"/>
                </a:solidFill>
                <a:latin typeface="+mn-lt"/>
                <a:ea typeface="+mn-ea"/>
                <a:cs typeface="Arial" panose="020B0604020202020204" pitchFamily="34" charset="0"/>
              </a:defRPr>
            </a:lvl2pPr>
            <a:lvl3pPr marL="1143000" indent="-228600" algn="l" defTabSz="457200" rtl="0" eaLnBrk="1" latinLnBrk="0" hangingPunct="1">
              <a:spcBef>
                <a:spcPct val="20000"/>
              </a:spcBef>
              <a:buClr>
                <a:schemeClr val="accent1"/>
              </a:buClr>
              <a:buFont typeface="Arial"/>
              <a:buChar char="•"/>
              <a:defRPr sz="2000" kern="1200">
                <a:solidFill>
                  <a:schemeClr val="tx2"/>
                </a:solidFill>
                <a:latin typeface="+mn-lt"/>
                <a:ea typeface="+mn-ea"/>
                <a:cs typeface="Arial" panose="020B0604020202020204" pitchFamily="34" charset="0"/>
              </a:defRPr>
            </a:lvl3pPr>
            <a:lvl4pPr marL="1600200" indent="-228600" algn="l" defTabSz="457200" rtl="0" eaLnBrk="1" latinLnBrk="0" hangingPunct="1">
              <a:spcBef>
                <a:spcPct val="20000"/>
              </a:spcBef>
              <a:buClr>
                <a:schemeClr val="accent1"/>
              </a:buClr>
              <a:buFont typeface="Arial"/>
              <a:buChar char="–"/>
              <a:defRPr sz="1800" kern="1200">
                <a:solidFill>
                  <a:schemeClr val="tx2"/>
                </a:solidFill>
                <a:latin typeface="+mn-lt"/>
                <a:ea typeface="+mn-ea"/>
                <a:cs typeface="Arial" panose="020B0604020202020204" pitchFamily="34" charset="0"/>
              </a:defRPr>
            </a:lvl4pPr>
            <a:lvl5pPr marL="2057400" indent="-228600" algn="l" defTabSz="457200" rtl="0" eaLnBrk="1" latinLnBrk="0" hangingPunct="1">
              <a:spcBef>
                <a:spcPct val="20000"/>
              </a:spcBef>
              <a:buClr>
                <a:schemeClr val="accent1"/>
              </a:buClr>
              <a:buFont typeface="Arial"/>
              <a:buChar char="»"/>
              <a:defRPr sz="1800" kern="1200">
                <a:solidFill>
                  <a:schemeClr val="tx2"/>
                </a:solidFill>
                <a:latin typeface="+mn-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US" altLang="en-US" sz="2400" dirty="0" smtClean="0">
                <a:latin typeface="Arial" panose="020B0604020202020204" pitchFamily="34" charset="0"/>
              </a:rPr>
              <a:t>Amniotic fluid has a neutral pH while the pH of the upper vagina is normally acidic. Rupture of the amniotic membrane can result in small volumes of amniotic fluid leaking into the upper vagina.  The presence of amniotic fluid tends to elevate the pH of the upper vagina. Detection of this pH increase using a pH indicator dye has been shown to assist in determining the presence of amniotic fluid. </a:t>
            </a:r>
          </a:p>
          <a:p>
            <a:pPr>
              <a:lnSpc>
                <a:spcPct val="80000"/>
              </a:lnSpc>
            </a:pPr>
            <a:endParaRPr lang="en-US" altLang="en-US" sz="2400" dirty="0" smtClean="0">
              <a:latin typeface="Arial" panose="020B0604020202020204" pitchFamily="34" charset="0"/>
            </a:endParaRPr>
          </a:p>
          <a:p>
            <a:pPr>
              <a:lnSpc>
                <a:spcPct val="80000"/>
              </a:lnSpc>
            </a:pPr>
            <a:r>
              <a:rPr lang="en-US" altLang="en-US" sz="2400" dirty="0" smtClean="0">
                <a:latin typeface="Arial" panose="020B0604020202020204" pitchFamily="34" charset="0"/>
              </a:rPr>
              <a:t>A pH of 6.5 or higher is suggestive of membrane rupture</a:t>
            </a:r>
          </a:p>
          <a:p>
            <a:pPr>
              <a:lnSpc>
                <a:spcPct val="80000"/>
              </a:lnSpc>
              <a:buFontTx/>
              <a:buNone/>
            </a:pPr>
            <a:endParaRPr lang="en-US" altLang="en-US" sz="2400" dirty="0" smtClean="0">
              <a:latin typeface="Arial" panose="020B0604020202020204" pitchFamily="34" charset="0"/>
            </a:endParaRPr>
          </a:p>
          <a:p>
            <a:pPr>
              <a:lnSpc>
                <a:spcPct val="80000"/>
              </a:lnSpc>
            </a:pPr>
            <a:r>
              <a:rPr lang="en-US" altLang="en-US" sz="2400" dirty="0" err="1" smtClean="0">
                <a:latin typeface="Arial" panose="020B0604020202020204" pitchFamily="34" charset="0"/>
              </a:rPr>
              <a:t>Nitrazine</a:t>
            </a:r>
            <a:r>
              <a:rPr lang="en-US" altLang="en-US" sz="2400" dirty="0" smtClean="0">
                <a:latin typeface="Arial" panose="020B0604020202020204" pitchFamily="34" charset="0"/>
              </a:rPr>
              <a:t> swab qualitatively detects pH levels between 5.0-7.5</a:t>
            </a:r>
          </a:p>
        </p:txBody>
      </p:sp>
      <p:sp>
        <p:nvSpPr>
          <p:cNvPr id="8" name="Rectangle 2"/>
          <p:cNvSpPr txBox="1">
            <a:spLocks noChangeArrowheads="1"/>
          </p:cNvSpPr>
          <p:nvPr/>
        </p:nvSpPr>
        <p:spPr bwMode="auto">
          <a:xfrm>
            <a:off x="1828800" y="381000"/>
            <a:ext cx="7315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b="1">
                <a:solidFill>
                  <a:srgbClr val="005DAA"/>
                </a:solidFill>
                <a:latin typeface="Arial" charset="0"/>
                <a:ea typeface="+mj-ea"/>
                <a:cs typeface="+mj-cs"/>
              </a:defRPr>
            </a:lvl1pPr>
            <a:lvl2pPr algn="ctr" rtl="0" eaLnBrk="0" fontAlgn="base" hangingPunct="0">
              <a:spcBef>
                <a:spcPct val="0"/>
              </a:spcBef>
              <a:spcAft>
                <a:spcPct val="0"/>
              </a:spcAft>
              <a:defRPr sz="4400" b="1">
                <a:solidFill>
                  <a:srgbClr val="005DAA"/>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b="1">
                <a:solidFill>
                  <a:srgbClr val="005DAA"/>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b="1">
                <a:solidFill>
                  <a:srgbClr val="005DAA"/>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b="1">
                <a:solidFill>
                  <a:srgbClr val="005DAA"/>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a:lstStyle>
          <a:p>
            <a:pPr>
              <a:defRPr/>
            </a:pPr>
            <a:r>
              <a:rPr lang="en-US" altLang="en-US" sz="4000" b="0" kern="0" dirty="0" smtClean="0">
                <a:solidFill>
                  <a:schemeClr val="accent1"/>
                </a:solidFill>
                <a:ea typeface="ＭＳ Ｐゴシック" pitchFamily="34" charset="-128"/>
              </a:rPr>
              <a:t>How </a:t>
            </a:r>
            <a:r>
              <a:rPr lang="en-US" altLang="en-US" sz="4000" b="0" kern="0" dirty="0" err="1" smtClean="0">
                <a:solidFill>
                  <a:schemeClr val="accent1"/>
                </a:solidFill>
                <a:ea typeface="ＭＳ Ｐゴシック" pitchFamily="34" charset="-128"/>
              </a:rPr>
              <a:t>AmnioTest</a:t>
            </a:r>
            <a:r>
              <a:rPr lang="en-US" altLang="en-US" sz="4000" b="0" kern="0" dirty="0" smtClean="0">
                <a:solidFill>
                  <a:schemeClr val="accent1"/>
                </a:solidFill>
                <a:ea typeface="ＭＳ Ｐゴシック" pitchFamily="34" charset="-128"/>
                <a:cs typeface="Arial" charset="0"/>
              </a:rPr>
              <a:t>™ Works</a:t>
            </a:r>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9" y="352425"/>
            <a:ext cx="2133600" cy="161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871688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EF9D3C6-162D-A348-BFC0-1CEF154C6935}" type="slidenum">
              <a:rPr lang="en-US" smtClean="0"/>
              <a:pPr/>
              <a:t>4</a:t>
            </a:fld>
            <a:endParaRPr lang="en-US" dirty="0"/>
          </a:p>
        </p:txBody>
      </p:sp>
      <p:sp>
        <p:nvSpPr>
          <p:cNvPr id="5" name="Footer Placeholder 4"/>
          <p:cNvSpPr>
            <a:spLocks noGrp="1"/>
          </p:cNvSpPr>
          <p:nvPr>
            <p:ph type="ftr" sz="quarter" idx="3"/>
          </p:nvPr>
        </p:nvSpPr>
        <p:spPr/>
        <p:txBody>
          <a:bodyPr/>
          <a:lstStyle/>
          <a:p>
            <a:r>
              <a:rPr lang="en-US" smtClean="0"/>
              <a:t>CREATING A HEALTHIER HAWAIʻI</a:t>
            </a:r>
            <a:endParaRPr lang="en-US" dirty="0"/>
          </a:p>
        </p:txBody>
      </p:sp>
      <p:sp>
        <p:nvSpPr>
          <p:cNvPr id="6" name="Text Placeholder 5"/>
          <p:cNvSpPr>
            <a:spLocks noGrp="1"/>
          </p:cNvSpPr>
          <p:nvPr>
            <p:ph type="body" sz="quarter" idx="12"/>
          </p:nvPr>
        </p:nvSpPr>
        <p:spPr/>
        <p:txBody>
          <a:bodyPr/>
          <a:lstStyle/>
          <a:p>
            <a:endParaRPr lang="en-US"/>
          </a:p>
        </p:txBody>
      </p:sp>
      <p:sp>
        <p:nvSpPr>
          <p:cNvPr id="7" name="Rectangle 3"/>
          <p:cNvSpPr txBox="1">
            <a:spLocks noChangeArrowheads="1"/>
          </p:cNvSpPr>
          <p:nvPr/>
        </p:nvSpPr>
        <p:spPr>
          <a:xfrm>
            <a:off x="457200" y="2074562"/>
            <a:ext cx="8229600" cy="4114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1"/>
              </a:buClr>
              <a:buFont typeface="Arial"/>
              <a:buChar char="•"/>
              <a:defRPr sz="2800" kern="1200">
                <a:solidFill>
                  <a:srgbClr val="000000"/>
                </a:solidFill>
                <a:latin typeface="+mn-lt"/>
                <a:ea typeface="+mn-ea"/>
                <a:cs typeface="Arial" panose="020B0604020202020204" pitchFamily="34" charset="0"/>
              </a:defRPr>
            </a:lvl1pPr>
            <a:lvl2pPr marL="742950" indent="-285750" algn="l" defTabSz="457200" rtl="0" eaLnBrk="1" latinLnBrk="0" hangingPunct="1">
              <a:spcBef>
                <a:spcPct val="20000"/>
              </a:spcBef>
              <a:buClr>
                <a:schemeClr val="accent1"/>
              </a:buClr>
              <a:buFont typeface="Arial"/>
              <a:buChar char="–"/>
              <a:defRPr sz="2400" kern="1200">
                <a:solidFill>
                  <a:schemeClr val="tx2"/>
                </a:solidFill>
                <a:latin typeface="+mn-lt"/>
                <a:ea typeface="+mn-ea"/>
                <a:cs typeface="Arial" panose="020B0604020202020204" pitchFamily="34" charset="0"/>
              </a:defRPr>
            </a:lvl2pPr>
            <a:lvl3pPr marL="1143000" indent="-228600" algn="l" defTabSz="457200" rtl="0" eaLnBrk="1" latinLnBrk="0" hangingPunct="1">
              <a:spcBef>
                <a:spcPct val="20000"/>
              </a:spcBef>
              <a:buClr>
                <a:schemeClr val="accent1"/>
              </a:buClr>
              <a:buFont typeface="Arial"/>
              <a:buChar char="•"/>
              <a:defRPr sz="2000" kern="1200">
                <a:solidFill>
                  <a:schemeClr val="tx2"/>
                </a:solidFill>
                <a:latin typeface="+mn-lt"/>
                <a:ea typeface="+mn-ea"/>
                <a:cs typeface="Arial" panose="020B0604020202020204" pitchFamily="34" charset="0"/>
              </a:defRPr>
            </a:lvl3pPr>
            <a:lvl4pPr marL="1600200" indent="-228600" algn="l" defTabSz="457200" rtl="0" eaLnBrk="1" latinLnBrk="0" hangingPunct="1">
              <a:spcBef>
                <a:spcPct val="20000"/>
              </a:spcBef>
              <a:buClr>
                <a:schemeClr val="accent1"/>
              </a:buClr>
              <a:buFont typeface="Arial"/>
              <a:buChar char="–"/>
              <a:defRPr sz="1800" kern="1200">
                <a:solidFill>
                  <a:schemeClr val="tx2"/>
                </a:solidFill>
                <a:latin typeface="+mn-lt"/>
                <a:ea typeface="+mn-ea"/>
                <a:cs typeface="Arial" panose="020B0604020202020204" pitchFamily="34" charset="0"/>
              </a:defRPr>
            </a:lvl4pPr>
            <a:lvl5pPr marL="2057400" indent="-228600" algn="l" defTabSz="457200" rtl="0" eaLnBrk="1" latinLnBrk="0" hangingPunct="1">
              <a:spcBef>
                <a:spcPct val="20000"/>
              </a:spcBef>
              <a:buClr>
                <a:schemeClr val="accent1"/>
              </a:buClr>
              <a:buFont typeface="Arial"/>
              <a:buChar char="»"/>
              <a:defRPr sz="1800" kern="1200">
                <a:solidFill>
                  <a:schemeClr val="tx2"/>
                </a:solidFill>
                <a:latin typeface="+mn-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dirty="0" smtClean="0">
                <a:latin typeface="Arial" panose="020B0604020202020204" pitchFamily="34" charset="0"/>
              </a:rPr>
              <a:t>Reagents</a:t>
            </a:r>
          </a:p>
          <a:p>
            <a:pPr lvl="1"/>
            <a:r>
              <a:rPr lang="en-US" altLang="en-US" dirty="0" smtClean="0">
                <a:solidFill>
                  <a:srgbClr val="000000"/>
                </a:solidFill>
                <a:latin typeface="Arial" panose="020B0604020202020204" pitchFamily="34" charset="0"/>
              </a:rPr>
              <a:t>2 buffers, </a:t>
            </a:r>
            <a:r>
              <a:rPr lang="en-US" altLang="en-US" dirty="0" err="1" smtClean="0">
                <a:solidFill>
                  <a:srgbClr val="000000"/>
                </a:solidFill>
                <a:latin typeface="Arial" panose="020B0604020202020204" pitchFamily="34" charset="0"/>
              </a:rPr>
              <a:t>ph</a:t>
            </a:r>
            <a:r>
              <a:rPr lang="en-US" altLang="en-US" dirty="0" smtClean="0">
                <a:solidFill>
                  <a:srgbClr val="000000"/>
                </a:solidFill>
                <a:latin typeface="Arial" panose="020B0604020202020204" pitchFamily="34" charset="0"/>
              </a:rPr>
              <a:t> 5.0 and 7.5</a:t>
            </a:r>
          </a:p>
          <a:p>
            <a:pPr lvl="1">
              <a:buFontTx/>
              <a:buNone/>
            </a:pPr>
            <a:endParaRPr lang="en-US" altLang="en-US" dirty="0" smtClean="0">
              <a:solidFill>
                <a:srgbClr val="000000"/>
              </a:solidFill>
              <a:latin typeface="Arial" panose="020B0604020202020204" pitchFamily="34" charset="0"/>
            </a:endParaRPr>
          </a:p>
          <a:p>
            <a:r>
              <a:rPr lang="en-US" altLang="en-US" dirty="0" smtClean="0">
                <a:latin typeface="Arial" panose="020B0604020202020204" pitchFamily="34" charset="0"/>
              </a:rPr>
              <a:t>Frequency</a:t>
            </a:r>
          </a:p>
          <a:p>
            <a:pPr lvl="1"/>
            <a:r>
              <a:rPr lang="en-US" altLang="en-US" dirty="0" smtClean="0">
                <a:solidFill>
                  <a:srgbClr val="000000"/>
                </a:solidFill>
                <a:latin typeface="Arial" panose="020B0604020202020204" pitchFamily="34" charset="0"/>
              </a:rPr>
              <a:t>New shipment/lot, monthly thereafter</a:t>
            </a:r>
          </a:p>
          <a:p>
            <a:pPr lvl="1"/>
            <a:r>
              <a:rPr lang="en-US" altLang="en-US" dirty="0" smtClean="0">
                <a:solidFill>
                  <a:srgbClr val="000000"/>
                </a:solidFill>
                <a:latin typeface="Arial" panose="020B0604020202020204" pitchFamily="34" charset="0"/>
              </a:rPr>
              <a:t>Clinical symptoms do not match results</a:t>
            </a:r>
          </a:p>
          <a:p>
            <a:pPr lvl="1"/>
            <a:r>
              <a:rPr lang="en-US" altLang="en-US" dirty="0" smtClean="0">
                <a:solidFill>
                  <a:srgbClr val="000000"/>
                </a:solidFill>
                <a:latin typeface="Arial" panose="020B0604020202020204" pitchFamily="34" charset="0"/>
              </a:rPr>
              <a:t>Suspicion that product performance is compromised or when kits have not been stored according to manufacturer instructions</a:t>
            </a:r>
          </a:p>
          <a:p>
            <a:pPr lvl="1">
              <a:buFontTx/>
              <a:buNone/>
            </a:pPr>
            <a:endParaRPr lang="en-US" altLang="en-US" dirty="0" smtClean="0">
              <a:solidFill>
                <a:srgbClr val="000000"/>
              </a:solidFill>
              <a:latin typeface="Arial" panose="020B0604020202020204" pitchFamily="34" charset="0"/>
            </a:endParaRP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394" y="381000"/>
            <a:ext cx="2133600" cy="161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txBox="1">
            <a:spLocks noChangeArrowheads="1"/>
          </p:cNvSpPr>
          <p:nvPr/>
        </p:nvSpPr>
        <p:spPr bwMode="auto">
          <a:xfrm>
            <a:off x="1828800" y="381000"/>
            <a:ext cx="7315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b="1">
                <a:solidFill>
                  <a:srgbClr val="005DAA"/>
                </a:solidFill>
                <a:latin typeface="Arial" charset="0"/>
                <a:ea typeface="+mj-ea"/>
                <a:cs typeface="+mj-cs"/>
              </a:defRPr>
            </a:lvl1pPr>
            <a:lvl2pPr algn="ctr" rtl="0" eaLnBrk="0" fontAlgn="base" hangingPunct="0">
              <a:spcBef>
                <a:spcPct val="0"/>
              </a:spcBef>
              <a:spcAft>
                <a:spcPct val="0"/>
              </a:spcAft>
              <a:defRPr sz="4400" b="1">
                <a:solidFill>
                  <a:srgbClr val="005DAA"/>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b="1">
                <a:solidFill>
                  <a:srgbClr val="005DAA"/>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b="1">
                <a:solidFill>
                  <a:srgbClr val="005DAA"/>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b="1">
                <a:solidFill>
                  <a:srgbClr val="005DAA"/>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a:lstStyle>
          <a:p>
            <a:pPr>
              <a:defRPr/>
            </a:pPr>
            <a:r>
              <a:rPr lang="en-US" altLang="en-US" sz="4000" b="0" kern="0" dirty="0" smtClean="0">
                <a:solidFill>
                  <a:schemeClr val="accent1"/>
                </a:solidFill>
                <a:ea typeface="ＭＳ Ｐゴシック" pitchFamily="34" charset="-128"/>
              </a:rPr>
              <a:t>Quality Control (QC)</a:t>
            </a:r>
            <a:endParaRPr lang="en-US" altLang="en-US" sz="4000" b="0" kern="0" dirty="0" smtClean="0">
              <a:solidFill>
                <a:schemeClr val="accent1"/>
              </a:solidFill>
              <a:ea typeface="ＭＳ Ｐゴシック" pitchFamily="34" charset="-128"/>
              <a:cs typeface="Arial" charset="0"/>
            </a:endParaRPr>
          </a:p>
        </p:txBody>
      </p:sp>
    </p:spTree>
    <p:custDataLst>
      <p:tags r:id="rId1"/>
    </p:custDataLst>
    <p:extLst>
      <p:ext uri="{BB962C8B-B14F-4D97-AF65-F5344CB8AC3E}">
        <p14:creationId xmlns:p14="http://schemas.microsoft.com/office/powerpoint/2010/main" val="2337009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EF9D3C6-162D-A348-BFC0-1CEF154C6935}" type="slidenum">
              <a:rPr lang="en-US" smtClean="0"/>
              <a:pPr/>
              <a:t>5</a:t>
            </a:fld>
            <a:endParaRPr lang="en-US" dirty="0"/>
          </a:p>
        </p:txBody>
      </p:sp>
      <p:sp>
        <p:nvSpPr>
          <p:cNvPr id="5" name="Footer Placeholder 4"/>
          <p:cNvSpPr>
            <a:spLocks noGrp="1"/>
          </p:cNvSpPr>
          <p:nvPr>
            <p:ph type="ftr" sz="quarter" idx="3"/>
          </p:nvPr>
        </p:nvSpPr>
        <p:spPr/>
        <p:txBody>
          <a:bodyPr/>
          <a:lstStyle/>
          <a:p>
            <a:r>
              <a:rPr lang="en-US" smtClean="0"/>
              <a:t>CREATING A HEALTHIER HAWAIʻI</a:t>
            </a:r>
            <a:endParaRPr lang="en-US" dirty="0"/>
          </a:p>
        </p:txBody>
      </p:sp>
      <p:sp>
        <p:nvSpPr>
          <p:cNvPr id="6" name="Text Placeholder 5"/>
          <p:cNvSpPr>
            <a:spLocks noGrp="1"/>
          </p:cNvSpPr>
          <p:nvPr>
            <p:ph type="body" sz="quarter" idx="12"/>
          </p:nvPr>
        </p:nvSpPr>
        <p:spPr/>
        <p:txBody>
          <a:bodyPr/>
          <a:lstStyle/>
          <a:p>
            <a:endParaRPr lang="en-US"/>
          </a:p>
        </p:txBody>
      </p:sp>
      <p:sp>
        <p:nvSpPr>
          <p:cNvPr id="7" name="Rectangle 3"/>
          <p:cNvSpPr txBox="1">
            <a:spLocks noChangeArrowheads="1"/>
          </p:cNvSpPr>
          <p:nvPr/>
        </p:nvSpPr>
        <p:spPr>
          <a:xfrm>
            <a:off x="518160" y="2027238"/>
            <a:ext cx="8229600" cy="36115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1"/>
              </a:buClr>
              <a:buFont typeface="Arial"/>
              <a:buChar char="•"/>
              <a:defRPr sz="2800" kern="1200">
                <a:solidFill>
                  <a:srgbClr val="000000"/>
                </a:solidFill>
                <a:latin typeface="+mn-lt"/>
                <a:ea typeface="+mn-ea"/>
                <a:cs typeface="Arial" panose="020B0604020202020204" pitchFamily="34" charset="0"/>
              </a:defRPr>
            </a:lvl1pPr>
            <a:lvl2pPr marL="742950" indent="-285750" algn="l" defTabSz="457200" rtl="0" eaLnBrk="1" latinLnBrk="0" hangingPunct="1">
              <a:spcBef>
                <a:spcPct val="20000"/>
              </a:spcBef>
              <a:buClr>
                <a:schemeClr val="accent1"/>
              </a:buClr>
              <a:buFont typeface="Arial"/>
              <a:buChar char="–"/>
              <a:defRPr sz="2400" kern="1200">
                <a:solidFill>
                  <a:schemeClr val="tx2"/>
                </a:solidFill>
                <a:latin typeface="+mn-lt"/>
                <a:ea typeface="+mn-ea"/>
                <a:cs typeface="Arial" panose="020B0604020202020204" pitchFamily="34" charset="0"/>
              </a:defRPr>
            </a:lvl2pPr>
            <a:lvl3pPr marL="1143000" indent="-228600" algn="l" defTabSz="457200" rtl="0" eaLnBrk="1" latinLnBrk="0" hangingPunct="1">
              <a:spcBef>
                <a:spcPct val="20000"/>
              </a:spcBef>
              <a:buClr>
                <a:schemeClr val="accent1"/>
              </a:buClr>
              <a:buFont typeface="Arial"/>
              <a:buChar char="•"/>
              <a:defRPr sz="2000" kern="1200">
                <a:solidFill>
                  <a:schemeClr val="tx2"/>
                </a:solidFill>
                <a:latin typeface="+mn-lt"/>
                <a:ea typeface="+mn-ea"/>
                <a:cs typeface="Arial" panose="020B0604020202020204" pitchFamily="34" charset="0"/>
              </a:defRPr>
            </a:lvl3pPr>
            <a:lvl4pPr marL="1600200" indent="-228600" algn="l" defTabSz="457200" rtl="0" eaLnBrk="1" latinLnBrk="0" hangingPunct="1">
              <a:spcBef>
                <a:spcPct val="20000"/>
              </a:spcBef>
              <a:buClr>
                <a:schemeClr val="accent1"/>
              </a:buClr>
              <a:buFont typeface="Arial"/>
              <a:buChar char="–"/>
              <a:defRPr sz="1800" kern="1200">
                <a:solidFill>
                  <a:schemeClr val="tx2"/>
                </a:solidFill>
                <a:latin typeface="+mn-lt"/>
                <a:ea typeface="+mn-ea"/>
                <a:cs typeface="Arial" panose="020B0604020202020204" pitchFamily="34" charset="0"/>
              </a:defRPr>
            </a:lvl4pPr>
            <a:lvl5pPr marL="2057400" indent="-228600" algn="l" defTabSz="457200" rtl="0" eaLnBrk="1" latinLnBrk="0" hangingPunct="1">
              <a:spcBef>
                <a:spcPct val="20000"/>
              </a:spcBef>
              <a:buClr>
                <a:schemeClr val="accent1"/>
              </a:buClr>
              <a:buFont typeface="Arial"/>
              <a:buChar char="»"/>
              <a:defRPr sz="1800" kern="1200">
                <a:solidFill>
                  <a:schemeClr val="tx2"/>
                </a:solidFill>
                <a:latin typeface="+mn-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altLang="en-US" dirty="0" smtClean="0">
                <a:latin typeface="Arial" panose="020B0604020202020204" pitchFamily="34" charset="0"/>
              </a:rPr>
              <a:t>Storage</a:t>
            </a:r>
          </a:p>
          <a:p>
            <a:pPr lvl="1">
              <a:lnSpc>
                <a:spcPct val="90000"/>
              </a:lnSpc>
            </a:pPr>
            <a:r>
              <a:rPr lang="en-US" altLang="en-US" dirty="0" smtClean="0">
                <a:solidFill>
                  <a:srgbClr val="000000"/>
                </a:solidFill>
                <a:latin typeface="Arial" panose="020B0604020202020204" pitchFamily="34" charset="0"/>
              </a:rPr>
              <a:t>Reagents and swabs are stored at room temperature (15-30</a:t>
            </a:r>
            <a:r>
              <a:rPr lang="en-US" altLang="en-US" baseline="30000" dirty="0" smtClean="0">
                <a:solidFill>
                  <a:srgbClr val="000000"/>
                </a:solidFill>
                <a:latin typeface="Arial" panose="020B0604020202020204" pitchFamily="34" charset="0"/>
              </a:rPr>
              <a:t>o</a:t>
            </a:r>
            <a:r>
              <a:rPr lang="en-US" altLang="en-US" dirty="0" smtClean="0">
                <a:solidFill>
                  <a:srgbClr val="000000"/>
                </a:solidFill>
                <a:latin typeface="Arial" panose="020B0604020202020204" pitchFamily="34" charset="0"/>
              </a:rPr>
              <a:t>C) </a:t>
            </a:r>
          </a:p>
          <a:p>
            <a:pPr>
              <a:lnSpc>
                <a:spcPct val="90000"/>
              </a:lnSpc>
            </a:pPr>
            <a:endParaRPr lang="en-US" altLang="en-US" dirty="0" smtClean="0">
              <a:latin typeface="Arial" panose="020B0604020202020204" pitchFamily="34" charset="0"/>
            </a:endParaRPr>
          </a:p>
          <a:p>
            <a:pPr>
              <a:lnSpc>
                <a:spcPct val="90000"/>
              </a:lnSpc>
            </a:pPr>
            <a:r>
              <a:rPr lang="en-US" altLang="en-US" dirty="0" smtClean="0">
                <a:latin typeface="Arial" panose="020B0604020202020204" pitchFamily="34" charset="0"/>
              </a:rPr>
              <a:t>Do not use expired swabs</a:t>
            </a:r>
          </a:p>
          <a:p>
            <a:pPr>
              <a:lnSpc>
                <a:spcPct val="90000"/>
              </a:lnSpc>
            </a:pPr>
            <a:endParaRPr lang="en-US" altLang="en-US" dirty="0" smtClean="0">
              <a:latin typeface="Arial" panose="020B0604020202020204" pitchFamily="34" charset="0"/>
            </a:endParaRPr>
          </a:p>
          <a:p>
            <a:pPr>
              <a:lnSpc>
                <a:spcPct val="90000"/>
              </a:lnSpc>
            </a:pPr>
            <a:r>
              <a:rPr lang="en-US" altLang="en-US" dirty="0" smtClean="0">
                <a:latin typeface="Arial" panose="020B0604020202020204" pitchFamily="34" charset="0"/>
              </a:rPr>
              <a:t>Do not reuse swabs</a:t>
            </a: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 y="381000"/>
            <a:ext cx="2133600" cy="161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txBox="1">
            <a:spLocks noChangeArrowheads="1"/>
          </p:cNvSpPr>
          <p:nvPr/>
        </p:nvSpPr>
        <p:spPr bwMode="auto">
          <a:xfrm>
            <a:off x="1889760" y="533400"/>
            <a:ext cx="7315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b="1">
                <a:solidFill>
                  <a:srgbClr val="005DAA"/>
                </a:solidFill>
                <a:latin typeface="Arial" charset="0"/>
                <a:ea typeface="+mj-ea"/>
                <a:cs typeface="+mj-cs"/>
              </a:defRPr>
            </a:lvl1pPr>
            <a:lvl2pPr algn="ctr" rtl="0" eaLnBrk="0" fontAlgn="base" hangingPunct="0">
              <a:spcBef>
                <a:spcPct val="0"/>
              </a:spcBef>
              <a:spcAft>
                <a:spcPct val="0"/>
              </a:spcAft>
              <a:defRPr sz="4400" b="1">
                <a:solidFill>
                  <a:srgbClr val="005DAA"/>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b="1">
                <a:solidFill>
                  <a:srgbClr val="005DAA"/>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b="1">
                <a:solidFill>
                  <a:srgbClr val="005DAA"/>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b="1">
                <a:solidFill>
                  <a:srgbClr val="005DAA"/>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a:lstStyle>
          <a:p>
            <a:pPr>
              <a:defRPr/>
            </a:pPr>
            <a:r>
              <a:rPr lang="en-US" altLang="en-US" sz="4000" b="0" kern="0" dirty="0" smtClean="0">
                <a:solidFill>
                  <a:schemeClr val="accent1"/>
                </a:solidFill>
                <a:ea typeface="ＭＳ Ｐゴシック" pitchFamily="34" charset="-128"/>
              </a:rPr>
              <a:t>Precautions</a:t>
            </a:r>
            <a:endParaRPr lang="en-US" altLang="en-US" sz="4000" b="0" kern="0" dirty="0" smtClean="0">
              <a:solidFill>
                <a:schemeClr val="accent1"/>
              </a:solidFill>
              <a:ea typeface="ＭＳ Ｐゴシック" pitchFamily="34" charset="-128"/>
              <a:cs typeface="Arial" charset="0"/>
            </a:endParaRPr>
          </a:p>
        </p:txBody>
      </p:sp>
    </p:spTree>
    <p:custDataLst>
      <p:tags r:id="rId1"/>
    </p:custDataLst>
    <p:extLst>
      <p:ext uri="{BB962C8B-B14F-4D97-AF65-F5344CB8AC3E}">
        <p14:creationId xmlns:p14="http://schemas.microsoft.com/office/powerpoint/2010/main" val="3966817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EF9D3C6-162D-A348-BFC0-1CEF154C6935}" type="slidenum">
              <a:rPr lang="en-US" smtClean="0"/>
              <a:pPr/>
              <a:t>6</a:t>
            </a:fld>
            <a:endParaRPr lang="en-US" dirty="0"/>
          </a:p>
        </p:txBody>
      </p:sp>
      <p:sp>
        <p:nvSpPr>
          <p:cNvPr id="5" name="Footer Placeholder 4"/>
          <p:cNvSpPr>
            <a:spLocks noGrp="1"/>
          </p:cNvSpPr>
          <p:nvPr>
            <p:ph type="ftr" sz="quarter" idx="3"/>
          </p:nvPr>
        </p:nvSpPr>
        <p:spPr/>
        <p:txBody>
          <a:bodyPr/>
          <a:lstStyle/>
          <a:p>
            <a:r>
              <a:rPr lang="en-US" smtClean="0"/>
              <a:t>CREATING A HEALTHIER HAWAIʻI</a:t>
            </a:r>
            <a:endParaRPr lang="en-US" dirty="0"/>
          </a:p>
        </p:txBody>
      </p:sp>
      <p:sp>
        <p:nvSpPr>
          <p:cNvPr id="6" name="Text Placeholder 5"/>
          <p:cNvSpPr>
            <a:spLocks noGrp="1"/>
          </p:cNvSpPr>
          <p:nvPr>
            <p:ph type="body" sz="quarter" idx="12"/>
          </p:nvPr>
        </p:nvSpPr>
        <p:spPr/>
        <p:txBody>
          <a:bodyPr/>
          <a:lstStyle/>
          <a:p>
            <a:endParaRPr lang="en-US"/>
          </a:p>
        </p:txBody>
      </p:sp>
      <p:sp>
        <p:nvSpPr>
          <p:cNvPr id="7" name="Rectangle 2"/>
          <p:cNvSpPr>
            <a:spLocks noGrp="1" noChangeArrowheads="1"/>
          </p:cNvSpPr>
          <p:nvPr>
            <p:ph type="title" idx="4294967295"/>
          </p:nvPr>
        </p:nvSpPr>
        <p:spPr>
          <a:xfrm>
            <a:off x="1824039" y="441309"/>
            <a:ext cx="7315200" cy="1143000"/>
          </a:xfrm>
        </p:spPr>
        <p:txBody>
          <a:bodyPr>
            <a:normAutofit fontScale="90000"/>
          </a:bodyPr>
          <a:lstStyle/>
          <a:p>
            <a:pPr algn="ctr"/>
            <a:r>
              <a:rPr lang="en-US" altLang="en-US" sz="4000" dirty="0" smtClean="0">
                <a:solidFill>
                  <a:schemeClr val="accent1"/>
                </a:solidFill>
                <a:latin typeface="Arial" panose="020B0604020202020204" pitchFamily="34" charset="0"/>
                <a:ea typeface="MS PGothic" panose="020B0600070205080204" pitchFamily="34" charset="-128"/>
              </a:rPr>
              <a:t>PROCEDURE</a:t>
            </a:r>
            <a:r>
              <a:rPr lang="en-US" altLang="en-US" sz="4000" dirty="0" smtClean="0">
                <a:solidFill>
                  <a:srgbClr val="FF00FF"/>
                </a:solidFill>
                <a:latin typeface="Arial" panose="020B0604020202020204" pitchFamily="34" charset="0"/>
                <a:ea typeface="MS PGothic" panose="020B0600070205080204" pitchFamily="34" charset="-128"/>
              </a:rPr>
              <a:t/>
            </a:r>
            <a:br>
              <a:rPr lang="en-US" altLang="en-US" sz="4000" dirty="0" smtClean="0">
                <a:solidFill>
                  <a:srgbClr val="FF00FF"/>
                </a:solidFill>
                <a:latin typeface="Arial" panose="020B0604020202020204" pitchFamily="34" charset="0"/>
                <a:ea typeface="MS PGothic" panose="020B0600070205080204" pitchFamily="34" charset="-128"/>
              </a:rPr>
            </a:br>
            <a:r>
              <a:rPr lang="en-US" altLang="en-US" sz="4000" dirty="0" smtClean="0">
                <a:solidFill>
                  <a:schemeClr val="accent1"/>
                </a:solidFill>
                <a:latin typeface="Arial" panose="020B0604020202020204" pitchFamily="34" charset="0"/>
                <a:ea typeface="MS PGothic" panose="020B0600070205080204" pitchFamily="34" charset="-128"/>
              </a:rPr>
              <a:t>Step 1 - PEEL</a:t>
            </a:r>
          </a:p>
        </p:txBody>
      </p:sp>
      <p:sp>
        <p:nvSpPr>
          <p:cNvPr id="8" name="Rectangle 3"/>
          <p:cNvSpPr txBox="1">
            <a:spLocks noChangeArrowheads="1"/>
          </p:cNvSpPr>
          <p:nvPr/>
        </p:nvSpPr>
        <p:spPr>
          <a:xfrm>
            <a:off x="223839" y="2193909"/>
            <a:ext cx="5943600" cy="42672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1"/>
              </a:buClr>
              <a:buFont typeface="Arial"/>
              <a:buChar char="•"/>
              <a:defRPr sz="2800" kern="1200">
                <a:solidFill>
                  <a:srgbClr val="000000"/>
                </a:solidFill>
                <a:latin typeface="+mn-lt"/>
                <a:ea typeface="+mn-ea"/>
                <a:cs typeface="Arial" panose="020B0604020202020204" pitchFamily="34" charset="0"/>
              </a:defRPr>
            </a:lvl1pPr>
            <a:lvl2pPr marL="742950" indent="-285750" algn="l" defTabSz="457200" rtl="0" eaLnBrk="1" latinLnBrk="0" hangingPunct="1">
              <a:spcBef>
                <a:spcPct val="20000"/>
              </a:spcBef>
              <a:buClr>
                <a:schemeClr val="accent1"/>
              </a:buClr>
              <a:buFont typeface="Arial"/>
              <a:buChar char="–"/>
              <a:defRPr sz="2400" kern="1200">
                <a:solidFill>
                  <a:schemeClr val="tx2"/>
                </a:solidFill>
                <a:latin typeface="+mn-lt"/>
                <a:ea typeface="+mn-ea"/>
                <a:cs typeface="Arial" panose="020B0604020202020204" pitchFamily="34" charset="0"/>
              </a:defRPr>
            </a:lvl2pPr>
            <a:lvl3pPr marL="1143000" indent="-228600" algn="l" defTabSz="457200" rtl="0" eaLnBrk="1" latinLnBrk="0" hangingPunct="1">
              <a:spcBef>
                <a:spcPct val="20000"/>
              </a:spcBef>
              <a:buClr>
                <a:schemeClr val="accent1"/>
              </a:buClr>
              <a:buFont typeface="Arial"/>
              <a:buChar char="•"/>
              <a:defRPr sz="2000" kern="1200">
                <a:solidFill>
                  <a:schemeClr val="tx2"/>
                </a:solidFill>
                <a:latin typeface="+mn-lt"/>
                <a:ea typeface="+mn-ea"/>
                <a:cs typeface="Arial" panose="020B0604020202020204" pitchFamily="34" charset="0"/>
              </a:defRPr>
            </a:lvl3pPr>
            <a:lvl4pPr marL="1600200" indent="-228600" algn="l" defTabSz="457200" rtl="0" eaLnBrk="1" latinLnBrk="0" hangingPunct="1">
              <a:spcBef>
                <a:spcPct val="20000"/>
              </a:spcBef>
              <a:buClr>
                <a:schemeClr val="accent1"/>
              </a:buClr>
              <a:buFont typeface="Arial"/>
              <a:buChar char="–"/>
              <a:defRPr sz="1800" kern="1200">
                <a:solidFill>
                  <a:schemeClr val="tx2"/>
                </a:solidFill>
                <a:latin typeface="+mn-lt"/>
                <a:ea typeface="+mn-ea"/>
                <a:cs typeface="Arial" panose="020B0604020202020204" pitchFamily="34" charset="0"/>
              </a:defRPr>
            </a:lvl4pPr>
            <a:lvl5pPr marL="2057400" indent="-228600" algn="l" defTabSz="457200" rtl="0" eaLnBrk="1" latinLnBrk="0" hangingPunct="1">
              <a:spcBef>
                <a:spcPct val="20000"/>
              </a:spcBef>
              <a:buClr>
                <a:schemeClr val="accent1"/>
              </a:buClr>
              <a:buFont typeface="Arial"/>
              <a:buChar char="»"/>
              <a:defRPr sz="1800" kern="1200">
                <a:solidFill>
                  <a:schemeClr val="tx2"/>
                </a:solidFill>
                <a:latin typeface="+mn-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800"/>
              </a:spcBef>
            </a:pPr>
            <a:r>
              <a:rPr lang="en-US" altLang="en-US" dirty="0" smtClean="0">
                <a:latin typeface="Arial" panose="020B0604020202020204" pitchFamily="34" charset="0"/>
                <a:ea typeface="MS PGothic" panose="020B0600070205080204" pitchFamily="34" charset="-128"/>
              </a:rPr>
              <a:t>Remove sterile swab from individual wrapper by peeling open the </a:t>
            </a:r>
            <a:r>
              <a:rPr lang="en-US" altLang="en-US" dirty="0" err="1" smtClean="0">
                <a:latin typeface="Arial" panose="020B0604020202020204" pitchFamily="34" charset="0"/>
                <a:ea typeface="MS PGothic" panose="020B0600070205080204" pitchFamily="34" charset="-128"/>
              </a:rPr>
              <a:t>AmnioTest</a:t>
            </a:r>
            <a:r>
              <a:rPr lang="en-US" altLang="en-US" dirty="0" smtClean="0">
                <a:latin typeface="Arial" panose="020B0604020202020204" pitchFamily="34" charset="0"/>
                <a:ea typeface="MS PGothic" panose="020B0600070205080204" pitchFamily="34" charset="-128"/>
              </a:rPr>
              <a:t>™ sleeve.</a:t>
            </a:r>
          </a:p>
          <a:p>
            <a:pPr>
              <a:spcBef>
                <a:spcPts val="1800"/>
              </a:spcBef>
            </a:pPr>
            <a:r>
              <a:rPr lang="en-US" altLang="en-US" dirty="0" smtClean="0">
                <a:latin typeface="Arial" panose="020B0604020202020204" pitchFamily="34" charset="0"/>
                <a:ea typeface="MS PGothic" panose="020B0600070205080204" pitchFamily="34" charset="-128"/>
              </a:rPr>
              <a:t>Note: Do not allow swab tip to come in contact with anything before test is performed.</a:t>
            </a:r>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9839" y="2422509"/>
            <a:ext cx="2479675" cy="243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839" y="441309"/>
            <a:ext cx="2133600" cy="161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615135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EF9D3C6-162D-A348-BFC0-1CEF154C6935}" type="slidenum">
              <a:rPr lang="en-US" smtClean="0"/>
              <a:pPr/>
              <a:t>7</a:t>
            </a:fld>
            <a:endParaRPr lang="en-US" dirty="0"/>
          </a:p>
        </p:txBody>
      </p:sp>
      <p:sp>
        <p:nvSpPr>
          <p:cNvPr id="5" name="Footer Placeholder 4"/>
          <p:cNvSpPr>
            <a:spLocks noGrp="1"/>
          </p:cNvSpPr>
          <p:nvPr>
            <p:ph type="ftr" sz="quarter" idx="3"/>
          </p:nvPr>
        </p:nvSpPr>
        <p:spPr/>
        <p:txBody>
          <a:bodyPr/>
          <a:lstStyle/>
          <a:p>
            <a:r>
              <a:rPr lang="en-US" smtClean="0"/>
              <a:t>CREATING A HEALTHIER HAWAIʻI</a:t>
            </a:r>
            <a:endParaRPr lang="en-US" dirty="0"/>
          </a:p>
        </p:txBody>
      </p:sp>
      <p:sp>
        <p:nvSpPr>
          <p:cNvPr id="6" name="Text Placeholder 5"/>
          <p:cNvSpPr>
            <a:spLocks noGrp="1"/>
          </p:cNvSpPr>
          <p:nvPr>
            <p:ph type="body" sz="quarter" idx="12"/>
          </p:nvPr>
        </p:nvSpPr>
        <p:spPr>
          <a:xfrm>
            <a:off x="228600" y="6159890"/>
            <a:ext cx="6062662" cy="203643"/>
          </a:xfrm>
        </p:spPr>
        <p:txBody>
          <a:bodyPr/>
          <a:lstStyle/>
          <a:p>
            <a:endParaRPr lang="en-US"/>
          </a:p>
        </p:txBody>
      </p:sp>
      <p:sp>
        <p:nvSpPr>
          <p:cNvPr id="7" name="Rectangle 2"/>
          <p:cNvSpPr>
            <a:spLocks noGrp="1" noChangeArrowheads="1"/>
          </p:cNvSpPr>
          <p:nvPr>
            <p:ph type="title" idx="4294967295"/>
          </p:nvPr>
        </p:nvSpPr>
        <p:spPr>
          <a:xfrm>
            <a:off x="1833561" y="402771"/>
            <a:ext cx="7315200" cy="1143000"/>
          </a:xfrm>
        </p:spPr>
        <p:txBody>
          <a:bodyPr>
            <a:normAutofit fontScale="90000"/>
          </a:bodyPr>
          <a:lstStyle/>
          <a:p>
            <a:pPr algn="ctr"/>
            <a:r>
              <a:rPr lang="en-US" altLang="en-US" sz="4000" dirty="0" smtClean="0">
                <a:solidFill>
                  <a:schemeClr val="accent1"/>
                </a:solidFill>
                <a:latin typeface="Arial" panose="020B0604020202020204" pitchFamily="34" charset="0"/>
                <a:ea typeface="MS PGothic" panose="020B0600070205080204" pitchFamily="34" charset="-128"/>
              </a:rPr>
              <a:t>PROCEDURE</a:t>
            </a:r>
            <a:r>
              <a:rPr lang="en-US" altLang="en-US" sz="4000" dirty="0" smtClean="0">
                <a:solidFill>
                  <a:srgbClr val="FF00FF"/>
                </a:solidFill>
                <a:latin typeface="Arial" panose="020B0604020202020204" pitchFamily="34" charset="0"/>
                <a:ea typeface="MS PGothic" panose="020B0600070205080204" pitchFamily="34" charset="-128"/>
              </a:rPr>
              <a:t/>
            </a:r>
            <a:br>
              <a:rPr lang="en-US" altLang="en-US" sz="4000" dirty="0" smtClean="0">
                <a:solidFill>
                  <a:srgbClr val="FF00FF"/>
                </a:solidFill>
                <a:latin typeface="Arial" panose="020B0604020202020204" pitchFamily="34" charset="0"/>
                <a:ea typeface="MS PGothic" panose="020B0600070205080204" pitchFamily="34" charset="-128"/>
              </a:rPr>
            </a:br>
            <a:r>
              <a:rPr lang="en-US" altLang="en-US" sz="4000" dirty="0" smtClean="0">
                <a:solidFill>
                  <a:schemeClr val="accent1"/>
                </a:solidFill>
                <a:latin typeface="Arial" panose="020B0604020202020204" pitchFamily="34" charset="0"/>
                <a:ea typeface="MS PGothic" panose="020B0600070205080204" pitchFamily="34" charset="-128"/>
              </a:rPr>
              <a:t>Step 2 - SWAB</a:t>
            </a:r>
          </a:p>
        </p:txBody>
      </p:sp>
      <p:sp>
        <p:nvSpPr>
          <p:cNvPr id="8" name="Rectangle 3"/>
          <p:cNvSpPr txBox="1">
            <a:spLocks noChangeArrowheads="1"/>
          </p:cNvSpPr>
          <p:nvPr/>
        </p:nvSpPr>
        <p:spPr>
          <a:xfrm>
            <a:off x="461961" y="2002971"/>
            <a:ext cx="5791200" cy="4495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1"/>
              </a:buClr>
              <a:buFont typeface="Arial"/>
              <a:buChar char="•"/>
              <a:defRPr sz="2800" kern="1200">
                <a:solidFill>
                  <a:srgbClr val="000000"/>
                </a:solidFill>
                <a:latin typeface="+mn-lt"/>
                <a:ea typeface="+mn-ea"/>
                <a:cs typeface="Arial" panose="020B0604020202020204" pitchFamily="34" charset="0"/>
              </a:defRPr>
            </a:lvl1pPr>
            <a:lvl2pPr marL="742950" indent="-285750" algn="l" defTabSz="457200" rtl="0" eaLnBrk="1" latinLnBrk="0" hangingPunct="1">
              <a:spcBef>
                <a:spcPct val="20000"/>
              </a:spcBef>
              <a:buClr>
                <a:schemeClr val="accent1"/>
              </a:buClr>
              <a:buFont typeface="Arial"/>
              <a:buChar char="–"/>
              <a:defRPr sz="2400" kern="1200">
                <a:solidFill>
                  <a:schemeClr val="tx2"/>
                </a:solidFill>
                <a:latin typeface="+mn-lt"/>
                <a:ea typeface="+mn-ea"/>
                <a:cs typeface="Arial" panose="020B0604020202020204" pitchFamily="34" charset="0"/>
              </a:defRPr>
            </a:lvl2pPr>
            <a:lvl3pPr marL="1143000" indent="-228600" algn="l" defTabSz="457200" rtl="0" eaLnBrk="1" latinLnBrk="0" hangingPunct="1">
              <a:spcBef>
                <a:spcPct val="20000"/>
              </a:spcBef>
              <a:buClr>
                <a:schemeClr val="accent1"/>
              </a:buClr>
              <a:buFont typeface="Arial"/>
              <a:buChar char="•"/>
              <a:defRPr sz="2000" kern="1200">
                <a:solidFill>
                  <a:schemeClr val="tx2"/>
                </a:solidFill>
                <a:latin typeface="+mn-lt"/>
                <a:ea typeface="+mn-ea"/>
                <a:cs typeface="Arial" panose="020B0604020202020204" pitchFamily="34" charset="0"/>
              </a:defRPr>
            </a:lvl3pPr>
            <a:lvl4pPr marL="1600200" indent="-228600" algn="l" defTabSz="457200" rtl="0" eaLnBrk="1" latinLnBrk="0" hangingPunct="1">
              <a:spcBef>
                <a:spcPct val="20000"/>
              </a:spcBef>
              <a:buClr>
                <a:schemeClr val="accent1"/>
              </a:buClr>
              <a:buFont typeface="Arial"/>
              <a:buChar char="–"/>
              <a:defRPr sz="1800" kern="1200">
                <a:solidFill>
                  <a:schemeClr val="tx2"/>
                </a:solidFill>
                <a:latin typeface="+mn-lt"/>
                <a:ea typeface="+mn-ea"/>
                <a:cs typeface="Arial" panose="020B0604020202020204" pitchFamily="34" charset="0"/>
              </a:defRPr>
            </a:lvl4pPr>
            <a:lvl5pPr marL="2057400" indent="-228600" algn="l" defTabSz="457200" rtl="0" eaLnBrk="1" latinLnBrk="0" hangingPunct="1">
              <a:spcBef>
                <a:spcPct val="20000"/>
              </a:spcBef>
              <a:buClr>
                <a:schemeClr val="accent1"/>
              </a:buClr>
              <a:buFont typeface="Arial"/>
              <a:buChar char="»"/>
              <a:defRPr sz="1800" kern="1200">
                <a:solidFill>
                  <a:schemeClr val="tx2"/>
                </a:solidFill>
                <a:latin typeface="+mn-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en-US" altLang="en-US" sz="2400" dirty="0" smtClean="0">
                <a:latin typeface="Arial" panose="020B0604020202020204" pitchFamily="34" charset="0"/>
                <a:ea typeface="MS PGothic" panose="020B0600070205080204" pitchFamily="34" charset="-128"/>
              </a:rPr>
              <a:t>Part the labia to expose the cervix. Insert swab so that </a:t>
            </a:r>
            <a:r>
              <a:rPr lang="en-US" altLang="en-US" sz="2400" dirty="0" err="1" smtClean="0">
                <a:latin typeface="Arial" panose="020B0604020202020204" pitchFamily="34" charset="0"/>
                <a:ea typeface="MS PGothic" panose="020B0600070205080204" pitchFamily="34" charset="-128"/>
              </a:rPr>
              <a:t>nitrazine</a:t>
            </a:r>
            <a:r>
              <a:rPr lang="en-US" altLang="en-US" sz="2400" dirty="0" smtClean="0">
                <a:latin typeface="Arial" panose="020B0604020202020204" pitchFamily="34" charset="0"/>
                <a:ea typeface="MS PGothic" panose="020B0600070205080204" pitchFamily="34" charset="-128"/>
              </a:rPr>
              <a:t> tip gently comes in contact with the upper vaginal tissue for about </a:t>
            </a:r>
            <a:r>
              <a:rPr lang="en-US" altLang="en-US" sz="2400" dirty="0" smtClean="0">
                <a:solidFill>
                  <a:srgbClr val="FF0000"/>
                </a:solidFill>
                <a:latin typeface="Arial" panose="020B0604020202020204" pitchFamily="34" charset="0"/>
                <a:ea typeface="MS PGothic" panose="020B0600070205080204" pitchFamily="34" charset="-128"/>
              </a:rPr>
              <a:t>15 seconds</a:t>
            </a:r>
            <a:r>
              <a:rPr lang="en-US" altLang="en-US" sz="2400" dirty="0" smtClean="0">
                <a:latin typeface="Arial" panose="020B0604020202020204" pitchFamily="34" charset="0"/>
                <a:ea typeface="MS PGothic" panose="020B0600070205080204" pitchFamily="34" charset="-128"/>
              </a:rPr>
              <a:t>. </a:t>
            </a:r>
          </a:p>
          <a:p>
            <a:pPr>
              <a:spcBef>
                <a:spcPts val="600"/>
              </a:spcBef>
            </a:pPr>
            <a:r>
              <a:rPr lang="en-US" altLang="en-US" sz="2400" dirty="0" smtClean="0">
                <a:latin typeface="Arial" panose="020B0604020202020204" pitchFamily="34" charset="0"/>
                <a:ea typeface="MS PGothic" panose="020B0600070205080204" pitchFamily="34" charset="-128"/>
              </a:rPr>
              <a:t>A speculum may be used during this phase of the procedure to limit swab exposure to anything that may affect pH (i.e. urine, bacteria).</a:t>
            </a:r>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9361" y="2460171"/>
            <a:ext cx="2579688" cy="276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361" y="402771"/>
            <a:ext cx="2133600" cy="161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250271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EF9D3C6-162D-A348-BFC0-1CEF154C6935}" type="slidenum">
              <a:rPr lang="en-US" smtClean="0"/>
              <a:pPr/>
              <a:t>8</a:t>
            </a:fld>
            <a:endParaRPr lang="en-US" dirty="0"/>
          </a:p>
        </p:txBody>
      </p:sp>
      <p:sp>
        <p:nvSpPr>
          <p:cNvPr id="5" name="Footer Placeholder 4"/>
          <p:cNvSpPr>
            <a:spLocks noGrp="1"/>
          </p:cNvSpPr>
          <p:nvPr>
            <p:ph type="ftr" sz="quarter" idx="3"/>
          </p:nvPr>
        </p:nvSpPr>
        <p:spPr/>
        <p:txBody>
          <a:bodyPr/>
          <a:lstStyle/>
          <a:p>
            <a:r>
              <a:rPr lang="en-US" smtClean="0"/>
              <a:t>CREATING A HEALTHIER HAWAIʻI</a:t>
            </a:r>
            <a:endParaRPr lang="en-US" dirty="0"/>
          </a:p>
        </p:txBody>
      </p:sp>
      <p:sp>
        <p:nvSpPr>
          <p:cNvPr id="6" name="Text Placeholder 5"/>
          <p:cNvSpPr>
            <a:spLocks noGrp="1"/>
          </p:cNvSpPr>
          <p:nvPr>
            <p:ph type="body" sz="quarter" idx="12"/>
          </p:nvPr>
        </p:nvSpPr>
        <p:spPr/>
        <p:txBody>
          <a:bodyPr/>
          <a:lstStyle/>
          <a:p>
            <a:endParaRPr lang="en-US"/>
          </a:p>
        </p:txBody>
      </p:sp>
      <p:sp>
        <p:nvSpPr>
          <p:cNvPr id="7" name="Rectangle 2"/>
          <p:cNvSpPr>
            <a:spLocks noGrp="1" noChangeArrowheads="1"/>
          </p:cNvSpPr>
          <p:nvPr>
            <p:ph type="title" idx="4294967295"/>
          </p:nvPr>
        </p:nvSpPr>
        <p:spPr>
          <a:xfrm>
            <a:off x="1824039" y="441309"/>
            <a:ext cx="7315200" cy="1143000"/>
          </a:xfrm>
        </p:spPr>
        <p:txBody>
          <a:bodyPr>
            <a:normAutofit fontScale="90000"/>
          </a:bodyPr>
          <a:lstStyle/>
          <a:p>
            <a:pPr algn="ctr"/>
            <a:r>
              <a:rPr lang="en-US" altLang="en-US" sz="4000" dirty="0" smtClean="0">
                <a:solidFill>
                  <a:schemeClr val="accent1"/>
                </a:solidFill>
                <a:latin typeface="Arial" panose="020B0604020202020204" pitchFamily="34" charset="0"/>
                <a:ea typeface="MS PGothic" panose="020B0600070205080204" pitchFamily="34" charset="-128"/>
              </a:rPr>
              <a:t>PROCEDURE</a:t>
            </a:r>
            <a:r>
              <a:rPr lang="en-US" altLang="en-US" sz="4000" dirty="0" smtClean="0">
                <a:solidFill>
                  <a:srgbClr val="FF00FF"/>
                </a:solidFill>
                <a:latin typeface="Arial" panose="020B0604020202020204" pitchFamily="34" charset="0"/>
                <a:ea typeface="MS PGothic" panose="020B0600070205080204" pitchFamily="34" charset="-128"/>
              </a:rPr>
              <a:t/>
            </a:r>
            <a:br>
              <a:rPr lang="en-US" altLang="en-US" sz="4000" dirty="0" smtClean="0">
                <a:solidFill>
                  <a:srgbClr val="FF00FF"/>
                </a:solidFill>
                <a:latin typeface="Arial" panose="020B0604020202020204" pitchFamily="34" charset="0"/>
                <a:ea typeface="MS PGothic" panose="020B0600070205080204" pitchFamily="34" charset="-128"/>
              </a:rPr>
            </a:br>
            <a:r>
              <a:rPr lang="en-US" altLang="en-US" sz="4000" dirty="0" smtClean="0">
                <a:solidFill>
                  <a:schemeClr val="accent1"/>
                </a:solidFill>
                <a:latin typeface="Arial" panose="020B0604020202020204" pitchFamily="34" charset="0"/>
                <a:ea typeface="MS PGothic" panose="020B0600070205080204" pitchFamily="34" charset="-128"/>
              </a:rPr>
              <a:t>Step 3 - READ</a:t>
            </a:r>
          </a:p>
        </p:txBody>
      </p:sp>
      <p:sp>
        <p:nvSpPr>
          <p:cNvPr id="8" name="Rectangle 3"/>
          <p:cNvSpPr txBox="1">
            <a:spLocks noChangeArrowheads="1"/>
          </p:cNvSpPr>
          <p:nvPr/>
        </p:nvSpPr>
        <p:spPr>
          <a:xfrm>
            <a:off x="300039" y="2270109"/>
            <a:ext cx="5867400" cy="35052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1"/>
              </a:buClr>
              <a:buFont typeface="Arial"/>
              <a:buChar char="•"/>
              <a:defRPr sz="2800" kern="1200">
                <a:solidFill>
                  <a:srgbClr val="000000"/>
                </a:solidFill>
                <a:latin typeface="+mn-lt"/>
                <a:ea typeface="+mn-ea"/>
                <a:cs typeface="Arial" panose="020B0604020202020204" pitchFamily="34" charset="0"/>
              </a:defRPr>
            </a:lvl1pPr>
            <a:lvl2pPr marL="742950" indent="-285750" algn="l" defTabSz="457200" rtl="0" eaLnBrk="1" latinLnBrk="0" hangingPunct="1">
              <a:spcBef>
                <a:spcPct val="20000"/>
              </a:spcBef>
              <a:buClr>
                <a:schemeClr val="accent1"/>
              </a:buClr>
              <a:buFont typeface="Arial"/>
              <a:buChar char="–"/>
              <a:defRPr sz="2400" kern="1200">
                <a:solidFill>
                  <a:schemeClr val="tx2"/>
                </a:solidFill>
                <a:latin typeface="+mn-lt"/>
                <a:ea typeface="+mn-ea"/>
                <a:cs typeface="Arial" panose="020B0604020202020204" pitchFamily="34" charset="0"/>
              </a:defRPr>
            </a:lvl2pPr>
            <a:lvl3pPr marL="1143000" indent="-228600" algn="l" defTabSz="457200" rtl="0" eaLnBrk="1" latinLnBrk="0" hangingPunct="1">
              <a:spcBef>
                <a:spcPct val="20000"/>
              </a:spcBef>
              <a:buClr>
                <a:schemeClr val="accent1"/>
              </a:buClr>
              <a:buFont typeface="Arial"/>
              <a:buChar char="•"/>
              <a:defRPr sz="2000" kern="1200">
                <a:solidFill>
                  <a:schemeClr val="tx2"/>
                </a:solidFill>
                <a:latin typeface="+mn-lt"/>
                <a:ea typeface="+mn-ea"/>
                <a:cs typeface="Arial" panose="020B0604020202020204" pitchFamily="34" charset="0"/>
              </a:defRPr>
            </a:lvl3pPr>
            <a:lvl4pPr marL="1600200" indent="-228600" algn="l" defTabSz="457200" rtl="0" eaLnBrk="1" latinLnBrk="0" hangingPunct="1">
              <a:spcBef>
                <a:spcPct val="20000"/>
              </a:spcBef>
              <a:buClr>
                <a:schemeClr val="accent1"/>
              </a:buClr>
              <a:buFont typeface="Arial"/>
              <a:buChar char="–"/>
              <a:defRPr sz="1800" kern="1200">
                <a:solidFill>
                  <a:schemeClr val="tx2"/>
                </a:solidFill>
                <a:latin typeface="+mn-lt"/>
                <a:ea typeface="+mn-ea"/>
                <a:cs typeface="Arial" panose="020B0604020202020204" pitchFamily="34" charset="0"/>
              </a:defRPr>
            </a:lvl4pPr>
            <a:lvl5pPr marL="2057400" indent="-228600" algn="l" defTabSz="457200" rtl="0" eaLnBrk="1" latinLnBrk="0" hangingPunct="1">
              <a:spcBef>
                <a:spcPct val="20000"/>
              </a:spcBef>
              <a:buClr>
                <a:schemeClr val="accent1"/>
              </a:buClr>
              <a:buFont typeface="Arial"/>
              <a:buChar char="»"/>
              <a:defRPr sz="1800" kern="1200">
                <a:solidFill>
                  <a:schemeClr val="tx2"/>
                </a:solidFill>
                <a:latin typeface="+mn-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en-US" altLang="en-US" sz="2400" dirty="0" smtClean="0">
                <a:latin typeface="Arial" panose="020B0604020202020204" pitchFamily="34" charset="0"/>
                <a:ea typeface="MS PGothic" panose="020B0600070205080204" pitchFamily="34" charset="-128"/>
              </a:rPr>
              <a:t>After carefully removing swab, immediately compare the swab tip color to the interpretation card supplied by Pro-Lab and record the corresponding pH level. </a:t>
            </a:r>
          </a:p>
          <a:p>
            <a:pPr>
              <a:spcBef>
                <a:spcPts val="600"/>
              </a:spcBef>
            </a:pPr>
            <a:r>
              <a:rPr lang="en-US" altLang="en-US" sz="2400" dirty="0" smtClean="0">
                <a:latin typeface="Arial" panose="020B0604020202020204" pitchFamily="34" charset="0"/>
                <a:ea typeface="MS PGothic" panose="020B0600070205080204" pitchFamily="34" charset="-128"/>
              </a:rPr>
              <a:t>Discard swab.</a:t>
            </a:r>
          </a:p>
          <a:p>
            <a:pPr>
              <a:spcBef>
                <a:spcPts val="600"/>
              </a:spcBef>
            </a:pPr>
            <a:r>
              <a:rPr lang="en-US" altLang="en-US" sz="2400" dirty="0" smtClean="0">
                <a:latin typeface="Arial" panose="020B0604020202020204" pitchFamily="34" charset="0"/>
                <a:ea typeface="MS PGothic" panose="020B0600070205080204" pitchFamily="34" charset="-128"/>
              </a:rPr>
              <a:t>Exposure to light or humidity may affect performance of the product.</a:t>
            </a:r>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9839" y="2346309"/>
            <a:ext cx="2579688" cy="257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5"/>
          <p:cNvSpPr>
            <a:spLocks noChangeArrowheads="1"/>
          </p:cNvSpPr>
          <p:nvPr/>
        </p:nvSpPr>
        <p:spPr bwMode="auto">
          <a:xfrm>
            <a:off x="683811" y="5422014"/>
            <a:ext cx="769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rgbClr val="005DAA"/>
                </a:solidFill>
                <a:latin typeface="Arial" panose="020B0604020202020204" pitchFamily="34" charset="0"/>
              </a:defRPr>
            </a:lvl1pPr>
            <a:lvl2pPr marL="742950" indent="-285750">
              <a:spcBef>
                <a:spcPct val="20000"/>
              </a:spcBef>
              <a:buChar char="–"/>
              <a:defRPr sz="2800">
                <a:solidFill>
                  <a:srgbClr val="005DAA"/>
                </a:solidFill>
                <a:latin typeface="Arial" panose="020B0604020202020204" pitchFamily="34" charset="0"/>
              </a:defRPr>
            </a:lvl2pPr>
            <a:lvl3pPr marL="1143000" indent="-228600">
              <a:spcBef>
                <a:spcPct val="20000"/>
              </a:spcBef>
              <a:buChar char="•"/>
              <a:defRPr sz="2400">
                <a:solidFill>
                  <a:srgbClr val="005DAA"/>
                </a:solidFill>
                <a:latin typeface="Arial" panose="020B0604020202020204" pitchFamily="34" charset="0"/>
              </a:defRPr>
            </a:lvl3pPr>
            <a:lvl4pPr marL="1600200" indent="-228600">
              <a:spcBef>
                <a:spcPct val="20000"/>
              </a:spcBef>
              <a:buChar char="–"/>
              <a:defRPr sz="2000">
                <a:solidFill>
                  <a:srgbClr val="005DAA"/>
                </a:solidFill>
                <a:latin typeface="Arial" panose="020B0604020202020204" pitchFamily="34" charset="0"/>
              </a:defRPr>
            </a:lvl4pPr>
            <a:lvl5pPr marL="2057400" indent="-228600">
              <a:spcBef>
                <a:spcPct val="20000"/>
              </a:spcBef>
              <a:buChar char="»"/>
              <a:defRPr sz="2000">
                <a:solidFill>
                  <a:srgbClr val="005DA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5DA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5DA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5DA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5DAA"/>
                </a:solidFill>
                <a:latin typeface="Arial" panose="020B0604020202020204" pitchFamily="34" charset="0"/>
              </a:defRPr>
            </a:lvl9pPr>
          </a:lstStyle>
          <a:p>
            <a:pPr algn="ctr">
              <a:spcBef>
                <a:spcPct val="0"/>
              </a:spcBef>
              <a:buFontTx/>
              <a:buNone/>
            </a:pPr>
            <a:r>
              <a:rPr lang="en-US" altLang="en-US" sz="1800" dirty="0" smtClean="0"/>
              <a:t>**Be </a:t>
            </a:r>
            <a:r>
              <a:rPr lang="en-US" altLang="en-US" sz="1800" dirty="0"/>
              <a:t>sure to review the technical insert provided by Pro-Lab if you are unsure about any step in the procedure, including interpretation of results.</a:t>
            </a:r>
          </a:p>
        </p:txBody>
      </p:sp>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839" y="441309"/>
            <a:ext cx="2133600" cy="161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0606980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EF9D3C6-162D-A348-BFC0-1CEF154C6935}" type="slidenum">
              <a:rPr lang="en-US" smtClean="0"/>
              <a:pPr/>
              <a:t>9</a:t>
            </a:fld>
            <a:endParaRPr lang="en-US" dirty="0"/>
          </a:p>
        </p:txBody>
      </p:sp>
      <p:sp>
        <p:nvSpPr>
          <p:cNvPr id="5" name="Footer Placeholder 4"/>
          <p:cNvSpPr>
            <a:spLocks noGrp="1"/>
          </p:cNvSpPr>
          <p:nvPr>
            <p:ph type="ftr" sz="quarter" idx="3"/>
          </p:nvPr>
        </p:nvSpPr>
        <p:spPr/>
        <p:txBody>
          <a:bodyPr/>
          <a:lstStyle/>
          <a:p>
            <a:r>
              <a:rPr lang="en-US" smtClean="0"/>
              <a:t>CREATING A HEALTHIER HAWAIʻI</a:t>
            </a:r>
            <a:endParaRPr lang="en-US" dirty="0"/>
          </a:p>
        </p:txBody>
      </p:sp>
      <p:sp>
        <p:nvSpPr>
          <p:cNvPr id="6" name="Text Placeholder 5"/>
          <p:cNvSpPr>
            <a:spLocks noGrp="1"/>
          </p:cNvSpPr>
          <p:nvPr>
            <p:ph type="body" sz="quarter" idx="12"/>
          </p:nvPr>
        </p:nvSpPr>
        <p:spPr/>
        <p:txBody>
          <a:bodyPr/>
          <a:lstStyle/>
          <a:p>
            <a:endParaRPr lang="en-US"/>
          </a:p>
        </p:txBody>
      </p:sp>
      <p:sp>
        <p:nvSpPr>
          <p:cNvPr id="7" name="Rectangle 3"/>
          <p:cNvSpPr txBox="1">
            <a:spLocks noChangeArrowheads="1"/>
          </p:cNvSpPr>
          <p:nvPr/>
        </p:nvSpPr>
        <p:spPr>
          <a:xfrm>
            <a:off x="228600" y="2163747"/>
            <a:ext cx="4114800" cy="36115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1"/>
              </a:buClr>
              <a:buFont typeface="Arial"/>
              <a:buChar char="•"/>
              <a:defRPr sz="2800" kern="1200">
                <a:solidFill>
                  <a:srgbClr val="000000"/>
                </a:solidFill>
                <a:latin typeface="+mn-lt"/>
                <a:ea typeface="+mn-ea"/>
                <a:cs typeface="Arial" panose="020B0604020202020204" pitchFamily="34" charset="0"/>
              </a:defRPr>
            </a:lvl1pPr>
            <a:lvl2pPr marL="742950" indent="-285750" algn="l" defTabSz="457200" rtl="0" eaLnBrk="1" latinLnBrk="0" hangingPunct="1">
              <a:spcBef>
                <a:spcPct val="20000"/>
              </a:spcBef>
              <a:buClr>
                <a:schemeClr val="accent1"/>
              </a:buClr>
              <a:buFont typeface="Arial"/>
              <a:buChar char="–"/>
              <a:defRPr sz="2400" kern="1200">
                <a:solidFill>
                  <a:schemeClr val="tx2"/>
                </a:solidFill>
                <a:latin typeface="+mn-lt"/>
                <a:ea typeface="+mn-ea"/>
                <a:cs typeface="Arial" panose="020B0604020202020204" pitchFamily="34" charset="0"/>
              </a:defRPr>
            </a:lvl2pPr>
            <a:lvl3pPr marL="1143000" indent="-228600" algn="l" defTabSz="457200" rtl="0" eaLnBrk="1" latinLnBrk="0" hangingPunct="1">
              <a:spcBef>
                <a:spcPct val="20000"/>
              </a:spcBef>
              <a:buClr>
                <a:schemeClr val="accent1"/>
              </a:buClr>
              <a:buFont typeface="Arial"/>
              <a:buChar char="•"/>
              <a:defRPr sz="2000" kern="1200">
                <a:solidFill>
                  <a:schemeClr val="tx2"/>
                </a:solidFill>
                <a:latin typeface="+mn-lt"/>
                <a:ea typeface="+mn-ea"/>
                <a:cs typeface="Arial" panose="020B0604020202020204" pitchFamily="34" charset="0"/>
              </a:defRPr>
            </a:lvl3pPr>
            <a:lvl4pPr marL="1600200" indent="-228600" algn="l" defTabSz="457200" rtl="0" eaLnBrk="1" latinLnBrk="0" hangingPunct="1">
              <a:spcBef>
                <a:spcPct val="20000"/>
              </a:spcBef>
              <a:buClr>
                <a:schemeClr val="accent1"/>
              </a:buClr>
              <a:buFont typeface="Arial"/>
              <a:buChar char="–"/>
              <a:defRPr sz="1800" kern="1200">
                <a:solidFill>
                  <a:schemeClr val="tx2"/>
                </a:solidFill>
                <a:latin typeface="+mn-lt"/>
                <a:ea typeface="+mn-ea"/>
                <a:cs typeface="Arial" panose="020B0604020202020204" pitchFamily="34" charset="0"/>
              </a:defRPr>
            </a:lvl4pPr>
            <a:lvl5pPr marL="2057400" indent="-228600" algn="l" defTabSz="457200" rtl="0" eaLnBrk="1" latinLnBrk="0" hangingPunct="1">
              <a:spcBef>
                <a:spcPct val="20000"/>
              </a:spcBef>
              <a:buClr>
                <a:schemeClr val="accent1"/>
              </a:buClr>
              <a:buFont typeface="Arial"/>
              <a:buChar char="»"/>
              <a:defRPr sz="1800" kern="1200">
                <a:solidFill>
                  <a:schemeClr val="tx2"/>
                </a:solidFill>
                <a:latin typeface="+mn-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altLang="en-US" sz="1600" b="1" dirty="0" smtClean="0">
                <a:latin typeface="Arial" panose="020B0604020202020204" pitchFamily="34" charset="0"/>
              </a:rPr>
              <a:t>Causes of False positive:</a:t>
            </a:r>
          </a:p>
          <a:p>
            <a:pPr lvl="1">
              <a:lnSpc>
                <a:spcPct val="90000"/>
              </a:lnSpc>
            </a:pPr>
            <a:r>
              <a:rPr lang="en-US" altLang="en-US" sz="1600" dirty="0" smtClean="0">
                <a:solidFill>
                  <a:srgbClr val="000000"/>
                </a:solidFill>
                <a:latin typeface="Arial" panose="020B0604020202020204" pitchFamily="34" charset="0"/>
              </a:rPr>
              <a:t>Antibiotic therapy</a:t>
            </a:r>
          </a:p>
          <a:p>
            <a:pPr lvl="1">
              <a:lnSpc>
                <a:spcPct val="90000"/>
              </a:lnSpc>
            </a:pPr>
            <a:r>
              <a:rPr lang="en-US" altLang="en-US" sz="1600" dirty="0" smtClean="0">
                <a:solidFill>
                  <a:srgbClr val="000000"/>
                </a:solidFill>
                <a:latin typeface="Arial" panose="020B0604020202020204" pitchFamily="34" charset="0"/>
              </a:rPr>
              <a:t>Infections of the vagina </a:t>
            </a:r>
          </a:p>
          <a:p>
            <a:pPr lvl="1">
              <a:lnSpc>
                <a:spcPct val="90000"/>
              </a:lnSpc>
            </a:pPr>
            <a:r>
              <a:rPr lang="en-US" altLang="en-US" sz="1600" dirty="0" smtClean="0">
                <a:solidFill>
                  <a:srgbClr val="000000"/>
                </a:solidFill>
                <a:latin typeface="Arial" panose="020B0604020202020204" pitchFamily="34" charset="0"/>
              </a:rPr>
              <a:t>Blood </a:t>
            </a:r>
          </a:p>
          <a:p>
            <a:pPr lvl="1">
              <a:lnSpc>
                <a:spcPct val="90000"/>
              </a:lnSpc>
            </a:pPr>
            <a:r>
              <a:rPr lang="en-US" altLang="en-US" sz="1600" dirty="0" smtClean="0">
                <a:solidFill>
                  <a:srgbClr val="000000"/>
                </a:solidFill>
                <a:latin typeface="Arial" panose="020B0604020202020204" pitchFamily="34" charset="0"/>
              </a:rPr>
              <a:t>Semen</a:t>
            </a:r>
          </a:p>
          <a:p>
            <a:pPr lvl="1">
              <a:lnSpc>
                <a:spcPct val="90000"/>
              </a:lnSpc>
            </a:pPr>
            <a:r>
              <a:rPr lang="en-US" altLang="en-US" sz="1600" dirty="0" smtClean="0">
                <a:solidFill>
                  <a:srgbClr val="000000"/>
                </a:solidFill>
                <a:latin typeface="Arial" panose="020B0604020202020204" pitchFamily="34" charset="0"/>
              </a:rPr>
              <a:t>Alkaline urine</a:t>
            </a:r>
          </a:p>
          <a:p>
            <a:pPr lvl="1">
              <a:lnSpc>
                <a:spcPct val="90000"/>
              </a:lnSpc>
            </a:pPr>
            <a:r>
              <a:rPr lang="en-US" altLang="en-US" sz="1600" dirty="0" smtClean="0">
                <a:solidFill>
                  <a:srgbClr val="000000"/>
                </a:solidFill>
                <a:latin typeface="Arial" panose="020B0604020202020204" pitchFamily="34" charset="0"/>
              </a:rPr>
              <a:t>Other fluids that are alkaline</a:t>
            </a:r>
          </a:p>
          <a:p>
            <a:pPr>
              <a:lnSpc>
                <a:spcPct val="90000"/>
              </a:lnSpc>
            </a:pPr>
            <a:endParaRPr lang="en-US" altLang="en-US" sz="1600" dirty="0" smtClean="0">
              <a:latin typeface="Arial" panose="020B0604020202020204" pitchFamily="34" charset="0"/>
            </a:endParaRPr>
          </a:p>
        </p:txBody>
      </p:sp>
      <p:sp>
        <p:nvSpPr>
          <p:cNvPr id="8" name="Rectangle 23"/>
          <p:cNvSpPr>
            <a:spLocks noChangeArrowheads="1"/>
          </p:cNvSpPr>
          <p:nvPr/>
        </p:nvSpPr>
        <p:spPr bwMode="auto">
          <a:xfrm>
            <a:off x="4724400" y="2163747"/>
            <a:ext cx="41148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rgbClr val="005DAA"/>
                </a:solidFill>
                <a:latin typeface="Arial" panose="020B0604020202020204" pitchFamily="34" charset="0"/>
              </a:defRPr>
            </a:lvl1pPr>
            <a:lvl2pPr marL="742950" indent="-285750">
              <a:spcBef>
                <a:spcPct val="20000"/>
              </a:spcBef>
              <a:buChar char="–"/>
              <a:defRPr sz="2800">
                <a:solidFill>
                  <a:srgbClr val="005DAA"/>
                </a:solidFill>
                <a:latin typeface="Arial" panose="020B0604020202020204" pitchFamily="34" charset="0"/>
              </a:defRPr>
            </a:lvl2pPr>
            <a:lvl3pPr marL="1143000" indent="-228600">
              <a:spcBef>
                <a:spcPct val="20000"/>
              </a:spcBef>
              <a:buChar char="•"/>
              <a:defRPr sz="2400">
                <a:solidFill>
                  <a:srgbClr val="005DAA"/>
                </a:solidFill>
                <a:latin typeface="Arial" panose="020B0604020202020204" pitchFamily="34" charset="0"/>
              </a:defRPr>
            </a:lvl3pPr>
            <a:lvl4pPr marL="1600200" indent="-228600">
              <a:spcBef>
                <a:spcPct val="20000"/>
              </a:spcBef>
              <a:buChar char="–"/>
              <a:defRPr sz="2000">
                <a:solidFill>
                  <a:srgbClr val="005DAA"/>
                </a:solidFill>
                <a:latin typeface="Arial" panose="020B0604020202020204" pitchFamily="34" charset="0"/>
              </a:defRPr>
            </a:lvl4pPr>
            <a:lvl5pPr marL="2057400" indent="-228600">
              <a:spcBef>
                <a:spcPct val="20000"/>
              </a:spcBef>
              <a:buChar char="»"/>
              <a:defRPr sz="2000">
                <a:solidFill>
                  <a:srgbClr val="005DA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5DA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5DA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5DA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5DAA"/>
                </a:solidFill>
                <a:latin typeface="Arial" panose="020B0604020202020204" pitchFamily="34" charset="0"/>
              </a:defRPr>
            </a:lvl9pPr>
          </a:lstStyle>
          <a:p>
            <a:pPr>
              <a:lnSpc>
                <a:spcPct val="80000"/>
              </a:lnSpc>
            </a:pPr>
            <a:r>
              <a:rPr lang="en-US" altLang="en-US" sz="1600" b="1" dirty="0" smtClean="0">
                <a:solidFill>
                  <a:srgbClr val="000000"/>
                </a:solidFill>
              </a:rPr>
              <a:t> Causes </a:t>
            </a:r>
            <a:r>
              <a:rPr lang="en-US" altLang="en-US" sz="1600" b="1" dirty="0">
                <a:solidFill>
                  <a:srgbClr val="000000"/>
                </a:solidFill>
              </a:rPr>
              <a:t>of False negative</a:t>
            </a:r>
            <a:r>
              <a:rPr lang="en-US" altLang="en-US" sz="1600" dirty="0">
                <a:solidFill>
                  <a:srgbClr val="000000"/>
                </a:solidFill>
              </a:rPr>
              <a:t>:</a:t>
            </a:r>
          </a:p>
          <a:p>
            <a:pPr lvl="1">
              <a:lnSpc>
                <a:spcPct val="80000"/>
              </a:lnSpc>
            </a:pPr>
            <a:r>
              <a:rPr lang="en-US" altLang="en-US" sz="1600" dirty="0" smtClean="0">
                <a:solidFill>
                  <a:srgbClr val="000000"/>
                </a:solidFill>
              </a:rPr>
              <a:t> Incorrect </a:t>
            </a:r>
            <a:r>
              <a:rPr lang="en-US" altLang="en-US" sz="1600" dirty="0">
                <a:solidFill>
                  <a:srgbClr val="000000"/>
                </a:solidFill>
              </a:rPr>
              <a:t>specimen collection</a:t>
            </a:r>
          </a:p>
          <a:p>
            <a:pPr lvl="1">
              <a:lnSpc>
                <a:spcPct val="80000"/>
              </a:lnSpc>
            </a:pPr>
            <a:r>
              <a:rPr lang="en-US" altLang="en-US" sz="1600" dirty="0" smtClean="0">
                <a:solidFill>
                  <a:srgbClr val="000000"/>
                </a:solidFill>
              </a:rPr>
              <a:t> Very </a:t>
            </a:r>
            <a:r>
              <a:rPr lang="en-US" altLang="en-US" sz="1600" dirty="0">
                <a:solidFill>
                  <a:srgbClr val="000000"/>
                </a:solidFill>
              </a:rPr>
              <a:t>little amniotic fluid leaking</a:t>
            </a:r>
            <a:r>
              <a:rPr lang="en-US" altLang="en-US" sz="1400" dirty="0">
                <a:solidFill>
                  <a:srgbClr val="000000"/>
                </a:solidFill>
              </a:rPr>
              <a:t> </a:t>
            </a:r>
          </a:p>
          <a:p>
            <a:pPr lvl="1"/>
            <a:endParaRPr lang="en-US" altLang="en-US" sz="1400" dirty="0">
              <a:solidFill>
                <a:srgbClr val="000000"/>
              </a:solidFill>
            </a:endParaRPr>
          </a:p>
          <a:p>
            <a:r>
              <a:rPr lang="en-US" altLang="en-US" sz="1600" dirty="0" smtClean="0">
                <a:solidFill>
                  <a:srgbClr val="000000"/>
                </a:solidFill>
              </a:rPr>
              <a:t> A </a:t>
            </a:r>
            <a:r>
              <a:rPr lang="en-US" altLang="en-US" sz="1600" dirty="0">
                <a:solidFill>
                  <a:srgbClr val="000000"/>
                </a:solidFill>
              </a:rPr>
              <a:t>negative test result does not preclude the possibility of rupture of the amniotic membrane in pregnant women.  Other clinical finds should be considered when interpreting negative </a:t>
            </a:r>
            <a:r>
              <a:rPr lang="en-US" altLang="en-US" sz="1600" dirty="0" smtClean="0">
                <a:solidFill>
                  <a:srgbClr val="000000"/>
                </a:solidFill>
              </a:rPr>
              <a:t>results.</a:t>
            </a:r>
            <a:endParaRPr lang="en-US" altLang="en-US" sz="1600" dirty="0">
              <a:solidFill>
                <a:srgbClr val="000000"/>
              </a:solidFill>
            </a:endParaRPr>
          </a:p>
          <a:p>
            <a:pPr>
              <a:lnSpc>
                <a:spcPct val="80000"/>
              </a:lnSpc>
            </a:pPr>
            <a:endParaRPr lang="en-US" altLang="en-US" sz="1400" dirty="0">
              <a:solidFill>
                <a:srgbClr val="000000"/>
              </a:solidFill>
            </a:endParaRPr>
          </a:p>
        </p:txBody>
      </p:sp>
      <p:sp>
        <p:nvSpPr>
          <p:cNvPr id="9" name="Rectangle 24"/>
          <p:cNvSpPr>
            <a:spLocks noChangeArrowheads="1"/>
          </p:cNvSpPr>
          <p:nvPr/>
        </p:nvSpPr>
        <p:spPr bwMode="auto">
          <a:xfrm>
            <a:off x="228600" y="5089509"/>
            <a:ext cx="83058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rgbClr val="005DAA"/>
                </a:solidFill>
                <a:latin typeface="Arial" panose="020B0604020202020204" pitchFamily="34" charset="0"/>
              </a:defRPr>
            </a:lvl1pPr>
            <a:lvl2pPr marL="742950" indent="-285750">
              <a:spcBef>
                <a:spcPct val="20000"/>
              </a:spcBef>
              <a:buChar char="–"/>
              <a:defRPr sz="2800">
                <a:solidFill>
                  <a:srgbClr val="005DAA"/>
                </a:solidFill>
                <a:latin typeface="Arial" panose="020B0604020202020204" pitchFamily="34" charset="0"/>
              </a:defRPr>
            </a:lvl2pPr>
            <a:lvl3pPr marL="1143000" indent="-228600">
              <a:spcBef>
                <a:spcPct val="20000"/>
              </a:spcBef>
              <a:buChar char="•"/>
              <a:defRPr sz="2400">
                <a:solidFill>
                  <a:srgbClr val="005DAA"/>
                </a:solidFill>
                <a:latin typeface="Arial" panose="020B0604020202020204" pitchFamily="34" charset="0"/>
              </a:defRPr>
            </a:lvl3pPr>
            <a:lvl4pPr marL="1600200" indent="-228600">
              <a:spcBef>
                <a:spcPct val="20000"/>
              </a:spcBef>
              <a:buChar char="–"/>
              <a:defRPr sz="2000">
                <a:solidFill>
                  <a:srgbClr val="005DAA"/>
                </a:solidFill>
                <a:latin typeface="Arial" panose="020B0604020202020204" pitchFamily="34" charset="0"/>
              </a:defRPr>
            </a:lvl4pPr>
            <a:lvl5pPr marL="2057400" indent="-228600">
              <a:spcBef>
                <a:spcPct val="20000"/>
              </a:spcBef>
              <a:buChar char="»"/>
              <a:defRPr sz="2000">
                <a:solidFill>
                  <a:srgbClr val="005DA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5DA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5DA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5DA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5DAA"/>
                </a:solidFill>
                <a:latin typeface="Arial" panose="020B0604020202020204" pitchFamily="34" charset="0"/>
              </a:defRPr>
            </a:lvl9pPr>
          </a:lstStyle>
          <a:p>
            <a:pPr>
              <a:spcBef>
                <a:spcPct val="0"/>
              </a:spcBef>
              <a:buFontTx/>
              <a:buNone/>
            </a:pPr>
            <a:r>
              <a:rPr lang="en-US" altLang="en-US" sz="2400" dirty="0"/>
              <a:t>**NOTE:  Any patient result that is inconsistent with patient’s</a:t>
            </a:r>
          </a:p>
          <a:p>
            <a:pPr>
              <a:spcBef>
                <a:spcPct val="0"/>
              </a:spcBef>
              <a:buFontTx/>
              <a:buNone/>
            </a:pPr>
            <a:r>
              <a:rPr lang="en-US" altLang="en-US" sz="2400" dirty="0">
                <a:solidFill>
                  <a:srgbClr val="FF00FF"/>
                </a:solidFill>
              </a:rPr>
              <a:t>		</a:t>
            </a:r>
            <a:r>
              <a:rPr lang="en-US" altLang="en-US" sz="2400" dirty="0"/>
              <a:t>clinical condition should be repeated.</a:t>
            </a:r>
          </a:p>
        </p:txBody>
      </p:sp>
      <p:sp>
        <p:nvSpPr>
          <p:cNvPr id="10" name="Rectangle 2"/>
          <p:cNvSpPr txBox="1">
            <a:spLocks noChangeArrowheads="1"/>
          </p:cNvSpPr>
          <p:nvPr/>
        </p:nvSpPr>
        <p:spPr bwMode="auto">
          <a:xfrm>
            <a:off x="1828800" y="441309"/>
            <a:ext cx="7315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b="1">
                <a:solidFill>
                  <a:srgbClr val="005DAA"/>
                </a:solidFill>
                <a:latin typeface="Arial" charset="0"/>
                <a:ea typeface="+mj-ea"/>
                <a:cs typeface="+mj-cs"/>
              </a:defRPr>
            </a:lvl1pPr>
            <a:lvl2pPr algn="ctr" rtl="0" eaLnBrk="0" fontAlgn="base" hangingPunct="0">
              <a:spcBef>
                <a:spcPct val="0"/>
              </a:spcBef>
              <a:spcAft>
                <a:spcPct val="0"/>
              </a:spcAft>
              <a:defRPr sz="4400" b="1">
                <a:solidFill>
                  <a:srgbClr val="005DAA"/>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b="1">
                <a:solidFill>
                  <a:srgbClr val="005DAA"/>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b="1">
                <a:solidFill>
                  <a:srgbClr val="005DAA"/>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b="1">
                <a:solidFill>
                  <a:srgbClr val="005DAA"/>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a:lstStyle>
          <a:p>
            <a:pPr>
              <a:defRPr/>
            </a:pPr>
            <a:r>
              <a:rPr lang="en-US" altLang="en-US" sz="4000" b="0" kern="0" dirty="0" smtClean="0">
                <a:solidFill>
                  <a:schemeClr val="accent1"/>
                </a:solidFill>
                <a:ea typeface="ＭＳ Ｐゴシック" pitchFamily="34" charset="-128"/>
              </a:rPr>
              <a:t>Test Limitations</a:t>
            </a:r>
          </a:p>
        </p:txBody>
      </p:sp>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41309"/>
            <a:ext cx="2133600" cy="161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84404631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4b85ba3-c8b6-4262-9eb8-2ee5fb66bb0f"/>
  <p:tag name="ARTICULATE_REFERENCE_TYPE_1" val="1"/>
  <p:tag name="ARTICULATE_REFERENCE_1" val="K:\2016 Annual Training\16_KMCWC AmnioTest\16_WC Amniotest RESOURCES\Rupture of Membranes (ROM) Test - Amniotest.pdf"/>
  <p:tag name="ARTICULATE_REFERENCE_TITLE_1" val="Rupture of Membranes (ROM) Test - Amniotest"/>
  <p:tag name="ARTICULATE_REFERENCE_ID_1" val="3629757d-cca6-4a0d-a246-577959d4fbf8"/>
  <p:tag name="ARTICULATE_SLIDE_COUNT" val="10"/>
  <p:tag name="ARTICULATE_PROJECT_OPEN" val="1"/>
  <p:tag name="ARTICULATE_REFERENCE_COUNT" val="0"/>
  <p:tag name="ARTICULATE_PLAYER_GLOSSARY_XML" val="&lt;?xml version=&quot;1.0&quot; encoding=&quot;utf-16&quot;?&gt;&lt;glossary xmlns:xsi=&quot;http://www.w3.org/2001/XMLSchema-instance&quot; xmlns:xsd=&quot;http://www.w3.org/2001/XMLSchema&quot;&gt;&lt;terms /&gt;&lt;/glossary&gt;"/>
  <p:tag name="TAG_BACKING_FORM_KEY" val="4720660-j:\nursing education\2017 annual training\17_kmcwc_amniotest\17_kmcwc_amniotest.pptx"/>
  <p:tag name="ARTICULATE_PRESENTER_VERSION" val="7"/>
  <p:tag name="ARTICULATE_USED_PAGE_ORIENTATION" val="1"/>
  <p:tag name="ARTICULATE_USED_PAGE_SIZE" val="1"/>
</p:tagLst>
</file>

<file path=ppt/tags/tag10.xml><?xml version="1.0" encoding="utf-8"?>
<p:tagLst xmlns:a="http://schemas.openxmlformats.org/drawingml/2006/main" xmlns:r="http://schemas.openxmlformats.org/officeDocument/2006/relationships" xmlns:p="http://schemas.openxmlformats.org/presentationml/2006/main">
  <p:tag name="AUDIO_ID" val="266"/>
  <p:tag name="ARTICULATE_NAV_LEVEL" val="1"/>
  <p:tag name="ARTICULATE_SLIDE_PRESENTER_GUID" val="6290cdc7-f0c5-45de-9504-0739d3fa8de6"/>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1.xml><?xml version="1.0" encoding="utf-8"?>
<p:tagLst xmlns:a="http://schemas.openxmlformats.org/drawingml/2006/main" xmlns:r="http://schemas.openxmlformats.org/officeDocument/2006/relationships" xmlns:p="http://schemas.openxmlformats.org/presentationml/2006/main">
  <p:tag name="AUDIO_ID" val="267"/>
  <p:tag name="ARTICULATE_NAV_LEVEL" val="1"/>
  <p:tag name="ARTICULATE_SLIDE_PRESENTER_GUID" val="6290cdc7-f0c5-45de-9504-0739d3fa8de6"/>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xml><?xml version="1.0" encoding="utf-8"?>
<p:tagLst xmlns:a="http://schemas.openxmlformats.org/drawingml/2006/main" xmlns:r="http://schemas.openxmlformats.org/officeDocument/2006/relationships" xmlns:p="http://schemas.openxmlformats.org/presentationml/2006/main">
  <p:tag name="AUDIO_ID" val="256"/>
  <p:tag name="ARTICULATE_NAV_LEVEL" val="1"/>
  <p:tag name="ARTICULATE_SLIDE_PRESENTER_GUID" val="6290cdc7-f0c5-45de-9504-0739d3fa8de6"/>
  <p:tag name="ARTICULATE_SLIDE_PAUSE" val="1"/>
  <p:tag name="ARTICULATE_LOCK_SLIDE" val="0"/>
  <p:tag name="ARTICULATE_HIDE_SLIDE" val="0"/>
  <p:tag name="ARTICULATE_PLAYER_CONTROL_PREVIOUS" val="True"/>
  <p:tag name="ARTICULATE_PLAYER_CONTROL_NEXT" val="True"/>
  <p:tag name="ARTICULATE_USED_LAYOUT" val="1"/>
</p:tagLst>
</file>

<file path=ppt/tags/tag3.xml><?xml version="1.0" encoding="utf-8"?>
<p:tagLst xmlns:a="http://schemas.openxmlformats.org/drawingml/2006/main" xmlns:r="http://schemas.openxmlformats.org/officeDocument/2006/relationships" xmlns:p="http://schemas.openxmlformats.org/presentationml/2006/main">
  <p:tag name="AUDIO_ID" val="258"/>
  <p:tag name="ARTICULATE_NAV_LEVEL" val="1"/>
  <p:tag name="ARTICULATE_SLIDE_PRESENTER_GUID" val="6290cdc7-f0c5-45de-9504-0739d3fa8de6"/>
  <p:tag name="ARTICULATE_SLIDE_PAUSE" val="1"/>
  <p:tag name="ARTICULATE_LOCK_SLIDE" val="0"/>
  <p:tag name="ARTICULATE_HIDE_SLIDE" val="0"/>
  <p:tag name="ARTICULATE_PLAYER_CONTROL_PREVIOUS" val="True"/>
  <p:tag name="ARTICULATE_PLAYER_CONTROL_NEXT" val="True"/>
  <p:tag name="ARTICULATE_USED_LAYOUT" val="2"/>
</p:tagLst>
</file>

<file path=ppt/tags/tag4.xml><?xml version="1.0" encoding="utf-8"?>
<p:tagLst xmlns:a="http://schemas.openxmlformats.org/drawingml/2006/main" xmlns:r="http://schemas.openxmlformats.org/officeDocument/2006/relationships" xmlns:p="http://schemas.openxmlformats.org/presentationml/2006/main">
  <p:tag name="AUDIO_ID" val="259"/>
  <p:tag name="ARTICULATE_NAV_LEVEL" val="1"/>
  <p:tag name="ARTICULATE_SLIDE_PRESENTER_GUID" val="6290cdc7-f0c5-45de-9504-0739d3fa8de6"/>
  <p:tag name="ARTICULATE_SLIDE_PAUSE" val="1"/>
  <p:tag name="ARTICULATE_LOCK_SLIDE" val="0"/>
  <p:tag name="ARTICULATE_HIDE_SLIDE" val="0"/>
  <p:tag name="ARTICULATE_PLAYER_CONTROL_PREVIOUS" val="True"/>
  <p:tag name="ARTICULATE_PLAYER_CONTROL_NEXT" val="True"/>
  <p:tag name="ARTICULATE_USED_LAYOUT" val="2"/>
</p:tagLst>
</file>

<file path=ppt/tags/tag5.xml><?xml version="1.0" encoding="utf-8"?>
<p:tagLst xmlns:a="http://schemas.openxmlformats.org/drawingml/2006/main" xmlns:r="http://schemas.openxmlformats.org/officeDocument/2006/relationships" xmlns:p="http://schemas.openxmlformats.org/presentationml/2006/main">
  <p:tag name="AUDIO_ID" val="260"/>
  <p:tag name="ARTICULATE_NAV_LEVEL" val="1"/>
  <p:tag name="ARTICULATE_SLIDE_PRESENTER_GUID" val="6290cdc7-f0c5-45de-9504-0739d3fa8de6"/>
  <p:tag name="ARTICULATE_SLIDE_PAUSE" val="1"/>
  <p:tag name="ARTICULATE_LOCK_SLIDE" val="0"/>
  <p:tag name="ARTICULATE_HIDE_SLIDE" val="0"/>
  <p:tag name="ARTICULATE_PLAYER_CONTROL_PREVIOUS" val="True"/>
  <p:tag name="ARTICULATE_PLAYER_CONTROL_NEXT" val="True"/>
  <p:tag name="ARTICULATE_USED_LAYOUT" val="2"/>
</p:tagLst>
</file>

<file path=ppt/tags/tag6.xml><?xml version="1.0" encoding="utf-8"?>
<p:tagLst xmlns:a="http://schemas.openxmlformats.org/drawingml/2006/main" xmlns:r="http://schemas.openxmlformats.org/officeDocument/2006/relationships" xmlns:p="http://schemas.openxmlformats.org/presentationml/2006/main">
  <p:tag name="AUDIO_ID" val="261"/>
  <p:tag name="ARTICULATE_NAV_LEVEL" val="1"/>
  <p:tag name="ARTICULATE_SLIDE_PRESENTER_GUID" val="6290cdc7-f0c5-45de-9504-0739d3fa8de6"/>
  <p:tag name="ARTICULATE_SLIDE_PAUSE" val="1"/>
  <p:tag name="ARTICULATE_LOCK_SLIDE" val="0"/>
  <p:tag name="ARTICULATE_HIDE_SLIDE" val="0"/>
  <p:tag name="ARTICULATE_PLAYER_CONTROL_PREVIOUS" val="True"/>
  <p:tag name="ARTICULATE_PLAYER_CONTROL_NEXT" val="True"/>
  <p:tag name="ARTICULATE_USED_LAYOUT" val="2"/>
</p:tagLst>
</file>

<file path=ppt/tags/tag7.xml><?xml version="1.0" encoding="utf-8"?>
<p:tagLst xmlns:a="http://schemas.openxmlformats.org/drawingml/2006/main" xmlns:r="http://schemas.openxmlformats.org/officeDocument/2006/relationships" xmlns:p="http://schemas.openxmlformats.org/presentationml/2006/main">
  <p:tag name="AUDIO_ID" val="262"/>
  <p:tag name="ARTICULATE_NAV_LEVEL" val="1"/>
  <p:tag name="ARTICULATE_SLIDE_PRESENTER_GUID" val="6290cdc7-f0c5-45de-9504-0739d3fa8de6"/>
  <p:tag name="ARTICULATE_SLIDE_PAUSE" val="1"/>
  <p:tag name="ARTICULATE_LOCK_SLIDE" val="0"/>
  <p:tag name="ARTICULATE_HIDE_SLIDE" val="0"/>
  <p:tag name="ARTICULATE_PLAYER_CONTROL_PREVIOUS" val="True"/>
  <p:tag name="ARTICULATE_PLAYER_CONTROL_NEXT" val="True"/>
  <p:tag name="ARTICULATE_USED_LAYOUT" val="2"/>
</p:tagLst>
</file>

<file path=ppt/tags/tag8.xml><?xml version="1.0" encoding="utf-8"?>
<p:tagLst xmlns:a="http://schemas.openxmlformats.org/drawingml/2006/main" xmlns:r="http://schemas.openxmlformats.org/officeDocument/2006/relationships" xmlns:p="http://schemas.openxmlformats.org/presentationml/2006/main">
  <p:tag name="AUDIO_ID" val="263"/>
  <p:tag name="ARTICULATE_NAV_LEVEL" val="1"/>
  <p:tag name="ARTICULATE_SLIDE_PRESENTER_GUID" val="6290cdc7-f0c5-45de-9504-0739d3fa8de6"/>
  <p:tag name="ARTICULATE_SLIDE_PAUSE" val="1"/>
  <p:tag name="ARTICULATE_LOCK_SLIDE" val="0"/>
  <p:tag name="ARTICULATE_HIDE_SLIDE" val="0"/>
  <p:tag name="ARTICULATE_PLAYER_CONTROL_PREVIOUS" val="True"/>
  <p:tag name="ARTICULATE_PLAYER_CONTROL_NEXT" val="True"/>
  <p:tag name="ARTICULATE_USED_LAYOUT" val="2"/>
</p:tagLst>
</file>

<file path=ppt/tags/tag9.xml><?xml version="1.0" encoding="utf-8"?>
<p:tagLst xmlns:a="http://schemas.openxmlformats.org/drawingml/2006/main" xmlns:r="http://schemas.openxmlformats.org/officeDocument/2006/relationships" xmlns:p="http://schemas.openxmlformats.org/presentationml/2006/main">
  <p:tag name="AUDIO_ID" val="265"/>
  <p:tag name="ARTICULATE_NAV_LEVEL" val="1"/>
  <p:tag name="ARTICULATE_SLIDE_PRESENTER_GUID" val="6290cdc7-f0c5-45de-9504-0739d3fa8de6"/>
  <p:tag name="ARTICULATE_SLIDE_PAUSE" val="1"/>
  <p:tag name="ARTICULATE_LOCK_SLIDE" val="0"/>
  <p:tag name="ARTICULATE_HIDE_SLIDE" val="0"/>
  <p:tag name="ARTICULATE_PLAYER_CONTROL_PREVIOUS" val="True"/>
  <p:tag name="ARTICULATE_PLAYER_CONTROL_NEXT" val="True"/>
  <p:tag name="ARTICULATE_USED_LAYOUT" val="2"/>
</p:tagLst>
</file>

<file path=ppt/theme/theme1.xml><?xml version="1.0" encoding="utf-8"?>
<a:theme xmlns:a="http://schemas.openxmlformats.org/drawingml/2006/main" name="Office Theme">
  <a:themeElements>
    <a:clrScheme name="HPH 1">
      <a:dk1>
        <a:srgbClr val="78787B"/>
      </a:dk1>
      <a:lt1>
        <a:sysClr val="window" lastClr="FFFFFF"/>
      </a:lt1>
      <a:dk2>
        <a:srgbClr val="404040"/>
      </a:dk2>
      <a:lt2>
        <a:srgbClr val="F4F2EC"/>
      </a:lt2>
      <a:accent1>
        <a:srgbClr val="0091BA"/>
      </a:accent1>
      <a:accent2>
        <a:srgbClr val="F58220"/>
      </a:accent2>
      <a:accent3>
        <a:srgbClr val="62A945"/>
      </a:accent3>
      <a:accent4>
        <a:srgbClr val="862065"/>
      </a:accent4>
      <a:accent5>
        <a:srgbClr val="0071B9"/>
      </a:accent5>
      <a:accent6>
        <a:srgbClr val="78787B"/>
      </a:accent6>
      <a:hlink>
        <a:srgbClr val="0091BA"/>
      </a:hlink>
      <a:folHlink>
        <a:srgbClr val="7878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433</TotalTime>
  <Words>836</Words>
  <Application>Microsoft Office PowerPoint</Application>
  <PresentationFormat>On-screen Show (4:3)</PresentationFormat>
  <Paragraphs>76</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MS PGothic</vt:lpstr>
      <vt:lpstr>MS PGothic</vt:lpstr>
      <vt:lpstr>Arial</vt:lpstr>
      <vt:lpstr>Calibri</vt:lpstr>
      <vt:lpstr>Office Theme</vt:lpstr>
      <vt:lpstr>AmnioTest Ruptured Membranes Assessment Module</vt:lpstr>
      <vt:lpstr>AmnioTest™</vt:lpstr>
      <vt:lpstr>PowerPoint Presentation</vt:lpstr>
      <vt:lpstr>PowerPoint Presentation</vt:lpstr>
      <vt:lpstr>PowerPoint Presentation</vt:lpstr>
      <vt:lpstr>PROCEDURE Step 1 - PEEL</vt:lpstr>
      <vt:lpstr>PROCEDURE Step 2 - SWAB</vt:lpstr>
      <vt:lpstr>PROCEDURE Step 3 - READ</vt:lpstr>
      <vt:lpstr>PowerPoint Presentation</vt:lpstr>
      <vt:lpstr>PowerPoint Presentation</vt:lpstr>
    </vt:vector>
  </TitlesOfParts>
  <Company>Anthology Marketing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 Lum</dc:creator>
  <cp:lastModifiedBy>Gaug, Shana</cp:lastModifiedBy>
  <cp:revision>39</cp:revision>
  <dcterms:created xsi:type="dcterms:W3CDTF">2016-04-08T03:41:26Z</dcterms:created>
  <dcterms:modified xsi:type="dcterms:W3CDTF">2018-06-12T15:33:37Z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KMCWC PPT AmnioTest</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25E4D834-81BC-4AF1-88B1-EE4B2460F580</vt:lpwstr>
  </property>
  <property fmtid="{D5CDD505-2E9C-101B-9397-08002B2CF9AE}" pid="6" name="ArticulateProjectFull">
    <vt:lpwstr>J:\Nursing Education\2017 Annual Training\17_KMCWC_AmnioTest\17_KMCWC_AmnioTest.ppta</vt:lpwstr>
  </property>
</Properties>
</file>