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35B1196-47AB-4ED7-A015-D0556F024DCC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F8ACBDF-E677-4A99-BB33-01BFB4AE4E65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1196-47AB-4ED7-A015-D0556F024DCC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CBDF-E677-4A99-BB33-01BFB4AE4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1196-47AB-4ED7-A015-D0556F024DCC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CBDF-E677-4A99-BB33-01BFB4AE4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1196-47AB-4ED7-A015-D0556F024DCC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CBDF-E677-4A99-BB33-01BFB4AE4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1196-47AB-4ED7-A015-D0556F024DCC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CBDF-E677-4A99-BB33-01BFB4AE4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1196-47AB-4ED7-A015-D0556F024DCC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CBDF-E677-4A99-BB33-01BFB4AE4E6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1196-47AB-4ED7-A015-D0556F024DCC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CBDF-E677-4A99-BB33-01BFB4AE4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1196-47AB-4ED7-A015-D0556F024DCC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CBDF-E677-4A99-BB33-01BFB4AE4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1196-47AB-4ED7-A015-D0556F024DCC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CBDF-E677-4A99-BB33-01BFB4AE4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1196-47AB-4ED7-A015-D0556F024DCC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CBDF-E677-4A99-BB33-01BFB4AE4E65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B1196-47AB-4ED7-A015-D0556F024DCC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ACBDF-E677-4A99-BB33-01BFB4AE4E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35B1196-47AB-4ED7-A015-D0556F024DCC}" type="datetimeFigureOut">
              <a:rPr lang="en-US" smtClean="0"/>
              <a:t>6/16/2016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F8ACBDF-E677-4A99-BB33-01BFB4AE4E6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000" b="1" dirty="0" smtClean="0"/>
              <a:t>UPMC St Margaret</a:t>
            </a:r>
            <a:br>
              <a:rPr lang="en-US" sz="2000" b="1" dirty="0" smtClean="0"/>
            </a:br>
            <a:r>
              <a:rPr lang="en-US" sz="2000" b="1" dirty="0" smtClean="0"/>
              <a:t>Department of Pathology</a:t>
            </a:r>
            <a:br>
              <a:rPr lang="en-US" sz="2000" b="1" dirty="0" smtClean="0"/>
            </a:br>
            <a:r>
              <a:rPr lang="en-US" sz="2000" b="1" dirty="0"/>
              <a:t/>
            </a:r>
            <a:br>
              <a:rPr lang="en-US" sz="2000" b="1" dirty="0"/>
            </a:br>
            <a:r>
              <a:rPr lang="en-US" sz="2000" b="1" dirty="0" smtClean="0"/>
              <a:t>Point of Care Testing Program</a:t>
            </a:r>
            <a:endParaRPr lang="en-US" sz="2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en-US" b="1" dirty="0" smtClean="0"/>
          </a:p>
          <a:p>
            <a:pPr algn="ctr"/>
            <a:r>
              <a:rPr lang="en-US" sz="2400" b="1" dirty="0" err="1" smtClean="0"/>
              <a:t>HemaPrompt</a:t>
            </a:r>
            <a:r>
              <a:rPr lang="en-US" sz="2400" b="1" dirty="0" smtClean="0"/>
              <a:t> </a:t>
            </a:r>
            <a:r>
              <a:rPr lang="en-US" sz="2400" b="1" dirty="0"/>
              <a:t>FG </a:t>
            </a:r>
            <a:endParaRPr lang="en-US" sz="2400" b="1" dirty="0" smtClean="0"/>
          </a:p>
          <a:p>
            <a:pPr algn="ctr"/>
            <a:r>
              <a:rPr lang="en-US" b="1" dirty="0" smtClean="0"/>
              <a:t>Electronic Documentation </a:t>
            </a:r>
            <a:r>
              <a:rPr lang="en-US" b="1" dirty="0"/>
              <a:t>Guidelines (Cerner)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90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Click on the blue circle at the top left to exit the electronic form</a:t>
            </a:r>
            <a:endParaRPr lang="en-US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131" y="3349625"/>
            <a:ext cx="2190750" cy="1457325"/>
          </a:xfrm>
        </p:spPr>
      </p:pic>
      <p:cxnSp>
        <p:nvCxnSpPr>
          <p:cNvPr id="7" name="Straight Arrow Connector 6"/>
          <p:cNvCxnSpPr/>
          <p:nvPr/>
        </p:nvCxnSpPr>
        <p:spPr>
          <a:xfrm>
            <a:off x="2209800" y="2209800"/>
            <a:ext cx="1447800" cy="14478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376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Chart the form by clicking on the green checkmark at the top left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2269" y="2820987"/>
            <a:ext cx="3038475" cy="2514600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2133600" y="2133600"/>
            <a:ext cx="990600" cy="990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67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Documentation is now complete.  Refresh chart.  Result will appear under Lab Data/All Data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994" y="3444875"/>
            <a:ext cx="3629025" cy="1266825"/>
          </a:xfrm>
        </p:spPr>
      </p:pic>
    </p:spTree>
    <p:extLst>
      <p:ext uri="{BB962C8B-B14F-4D97-AF65-F5344CB8AC3E}">
        <p14:creationId xmlns:p14="http://schemas.microsoft.com/office/powerpoint/2010/main" val="338776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Within Patient EMR, select </a:t>
            </a:r>
            <a:r>
              <a:rPr lang="en-US" dirty="0" err="1" smtClean="0"/>
              <a:t>AdHoc</a:t>
            </a:r>
            <a:r>
              <a:rPr lang="en-US" dirty="0" smtClean="0"/>
              <a:t> Charting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265" y="2324100"/>
            <a:ext cx="5198482" cy="3508375"/>
          </a:xfrm>
        </p:spPr>
      </p:pic>
      <p:cxnSp>
        <p:nvCxnSpPr>
          <p:cNvPr id="6" name="Straight Arrow Connector 5"/>
          <p:cNvCxnSpPr/>
          <p:nvPr/>
        </p:nvCxnSpPr>
        <p:spPr>
          <a:xfrm flipH="1">
            <a:off x="4191000" y="1600200"/>
            <a:ext cx="1676400" cy="14478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66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Emergency Department Folder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9956" y="2921000"/>
            <a:ext cx="1943100" cy="2314575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1752600" y="2286000"/>
            <a:ext cx="2057400" cy="2514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492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Check the Point of Care Testing Form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031" y="3092450"/>
            <a:ext cx="4552950" cy="1971675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1447800" y="2133600"/>
            <a:ext cx="990600" cy="12192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23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 either POC Stool Occult Blood or POC </a:t>
            </a:r>
            <a:r>
              <a:rPr lang="en-US" dirty="0" err="1" smtClean="0"/>
              <a:t>Gastroccult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144" y="2478087"/>
            <a:ext cx="3514725" cy="3200400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1752600" y="2286000"/>
            <a:ext cx="1752600" cy="28194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940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Select appropriate patient result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8" y="2399055"/>
            <a:ext cx="6777037" cy="3358465"/>
          </a:xfrm>
        </p:spPr>
      </p:pic>
      <p:cxnSp>
        <p:nvCxnSpPr>
          <p:cNvPr id="6" name="Straight Arrow Connector 5"/>
          <p:cNvCxnSpPr/>
          <p:nvPr/>
        </p:nvCxnSpPr>
        <p:spPr>
          <a:xfrm flipH="1">
            <a:off x="2590800" y="1752600"/>
            <a:ext cx="228600" cy="1752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49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055132"/>
            <a:ext cx="2209800" cy="1154668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1880" b="1" u="sng" dirty="0" smtClean="0"/>
              <a:t>Positive Control </a:t>
            </a:r>
            <a:r>
              <a:rPr lang="en-US" sz="1880" dirty="0" smtClean="0"/>
              <a:t>(checkmark turns blue = Positive)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8" y="2453555"/>
            <a:ext cx="6777037" cy="3249464"/>
          </a:xfrm>
        </p:spPr>
      </p:pic>
      <p:sp>
        <p:nvSpPr>
          <p:cNvPr id="6" name="TextBox 5"/>
          <p:cNvSpPr txBox="1"/>
          <p:nvPr/>
        </p:nvSpPr>
        <p:spPr>
          <a:xfrm>
            <a:off x="4876800" y="1186726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 smtClean="0">
                <a:solidFill>
                  <a:schemeClr val="accent1"/>
                </a:solidFill>
              </a:rPr>
              <a:t>Negative Control </a:t>
            </a:r>
          </a:p>
          <a:p>
            <a:r>
              <a:rPr lang="en-US" sz="1600" dirty="0" smtClean="0">
                <a:solidFill>
                  <a:schemeClr val="accent1"/>
                </a:solidFill>
              </a:rPr>
              <a:t>(clear background behind blue checkmark = Negative)</a:t>
            </a:r>
            <a:endParaRPr lang="en-US" sz="1600" dirty="0">
              <a:solidFill>
                <a:schemeClr val="accent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685800"/>
            <a:ext cx="57528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accent1"/>
                </a:solidFill>
              </a:rPr>
              <a:t>Document </a:t>
            </a:r>
            <a:r>
              <a:rPr lang="en-US" b="1" dirty="0" err="1" smtClean="0">
                <a:solidFill>
                  <a:schemeClr val="accent1"/>
                </a:solidFill>
              </a:rPr>
              <a:t>HemaPrompt</a:t>
            </a:r>
            <a:r>
              <a:rPr lang="en-US" b="1" dirty="0" smtClean="0">
                <a:solidFill>
                  <a:schemeClr val="accent1"/>
                </a:solidFill>
              </a:rPr>
              <a:t> FG Control card results</a:t>
            </a:r>
            <a:r>
              <a:rPr lang="en-US" dirty="0" smtClean="0">
                <a:solidFill>
                  <a:schemeClr val="accent1"/>
                </a:solidFill>
              </a:rPr>
              <a:t>: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743200" y="2017723"/>
            <a:ext cx="1143000" cy="1411277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105400" y="2017723"/>
            <a:ext cx="533400" cy="1563677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784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Select </a:t>
            </a:r>
            <a:r>
              <a:rPr lang="en-US" sz="1800" dirty="0" err="1" smtClean="0"/>
              <a:t>HemaPrompt</a:t>
            </a:r>
            <a:r>
              <a:rPr lang="en-US" sz="1800" dirty="0" smtClean="0"/>
              <a:t> box, complete lot# and expiration date fields</a:t>
            </a:r>
            <a:endParaRPr lang="en-US" sz="1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8" y="2468293"/>
            <a:ext cx="6777037" cy="3219989"/>
          </a:xfrm>
        </p:spPr>
      </p:pic>
      <p:cxnSp>
        <p:nvCxnSpPr>
          <p:cNvPr id="6" name="Straight Arrow Connector 5"/>
          <p:cNvCxnSpPr/>
          <p:nvPr/>
        </p:nvCxnSpPr>
        <p:spPr>
          <a:xfrm flipH="1">
            <a:off x="2438400" y="1524000"/>
            <a:ext cx="838200" cy="2514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4191000" y="1447800"/>
            <a:ext cx="609600" cy="2514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943600" y="1475509"/>
            <a:ext cx="655782" cy="2410691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11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3733800" cy="2061865"/>
          </a:xfrm>
        </p:spPr>
        <p:txBody>
          <a:bodyPr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1600" dirty="0" smtClean="0"/>
              <a:t>Complete the Testing Personnel box (this is the person </a:t>
            </a:r>
            <a:r>
              <a:rPr lang="en-US" sz="1600" i="1" dirty="0" smtClean="0"/>
              <a:t>performing and interpreting </a:t>
            </a:r>
            <a:r>
              <a:rPr lang="en-US" sz="1600" dirty="0" smtClean="0"/>
              <a:t>the test – not the person completing the document) by typing the last name to invoke a search.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88" y="2553102"/>
            <a:ext cx="6777037" cy="3050371"/>
          </a:xfrm>
        </p:spPr>
      </p:pic>
      <p:sp>
        <p:nvSpPr>
          <p:cNvPr id="5" name="TextBox 4"/>
          <p:cNvSpPr txBox="1"/>
          <p:nvPr/>
        </p:nvSpPr>
        <p:spPr>
          <a:xfrm>
            <a:off x="5014190" y="990600"/>
            <a:ext cx="27582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Select the facility name from the drop-down menu.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981200" y="2133600"/>
            <a:ext cx="76200" cy="23622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733800" y="1913930"/>
            <a:ext cx="1524000" cy="296287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17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159</TotalTime>
  <Words>155</Words>
  <Application>Microsoft Office PowerPoint</Application>
  <PresentationFormat>On-screen Show (4:3)</PresentationFormat>
  <Paragraphs>19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Austin</vt:lpstr>
      <vt:lpstr>UPMC St Margaret Department of Pathology  Point of Care Testing Program</vt:lpstr>
      <vt:lpstr>Within Patient EMR, select AdHoc Charting</vt:lpstr>
      <vt:lpstr>Open Emergency Department Folder</vt:lpstr>
      <vt:lpstr>Check the Point of Care Testing Form</vt:lpstr>
      <vt:lpstr>Select either POC Stool Occult Blood or POC Gastroccult</vt:lpstr>
      <vt:lpstr>Select appropriate patient result</vt:lpstr>
      <vt:lpstr>      Positive Control (checkmark turns blue = Positive) </vt:lpstr>
      <vt:lpstr>Select HemaPrompt box, complete lot# and expiration date fields</vt:lpstr>
      <vt:lpstr>Complete the Testing Personnel box (this is the person performing and interpreting the test – not the person completing the document) by typing the last name to invoke a search. </vt:lpstr>
      <vt:lpstr>Click on the blue circle at the top left to exit the electronic form</vt:lpstr>
      <vt:lpstr>Chart the form by clicking on the green checkmark at the top left</vt:lpstr>
      <vt:lpstr>Documentation is now complete.  Refresh chart.  Result will appear under Lab Data/All Data</vt:lpstr>
    </vt:vector>
  </TitlesOfParts>
  <Company>UPMC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UPMC St Margaret Department of Pathology  Point of Care Testing Program</dc:title>
  <dc:creator>Beck, James (St. Margaret)</dc:creator>
  <cp:lastModifiedBy>Beck, James (St. Margaret)</cp:lastModifiedBy>
  <cp:revision>10</cp:revision>
  <dcterms:created xsi:type="dcterms:W3CDTF">2016-06-16T16:45:12Z</dcterms:created>
  <dcterms:modified xsi:type="dcterms:W3CDTF">2016-06-16T19:24:55Z</dcterms:modified>
</cp:coreProperties>
</file>