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3" autoAdjust="0"/>
    <p:restoredTop sz="94704" autoAdjust="0"/>
  </p:normalViewPr>
  <p:slideViewPr>
    <p:cSldViewPr>
      <p:cViewPr>
        <p:scale>
          <a:sx n="40" d="100"/>
          <a:sy n="40" d="100"/>
        </p:scale>
        <p:origin x="-1650" y="-18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0A186-1B8A-4160-940F-70371535BA25}" type="datetimeFigureOut">
              <a:rPr lang="en-US" smtClean="0"/>
              <a:t>8/18/2012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78A29-EFBC-4DCF-B9D8-096AEBEE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8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78A29-EFBC-4DCF-B9D8-096AEBEEC7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62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78A29-EFBC-4DCF-B9D8-096AEBEEC7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78A29-EFBC-4DCF-B9D8-096AEBEEC7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77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78A29-EFBC-4DCF-B9D8-096AEBEEC7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31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78A29-EFBC-4DCF-B9D8-096AEBEEC7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71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78A29-EFBC-4DCF-B9D8-096AEBEEC7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96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78A29-EFBC-4DCF-B9D8-096AEBEEC7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26A380-7CB5-4ED7-AF5C-471B39F46714}" type="datetimeFigureOut">
              <a:rPr lang="en-US" smtClean="0"/>
              <a:t>8/18/2012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04278B-4C72-4834-AD3A-9F2C3C0C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09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92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3" Type="http://schemas.openxmlformats.org/officeDocument/2006/relationships/theme" Target="../theme/theme1.xml"/><Relationship Id="rId7" Type="http://schemas.openxmlformats.org/officeDocument/2006/relationships/slide" Target="../slides/slide5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" Target="../slides/slide4.xml"/><Relationship Id="rId5" Type="http://schemas.openxmlformats.org/officeDocument/2006/relationships/slide" Target="../slides/slide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background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944" b="-4924"/>
          <a:stretch/>
        </p:blipFill>
        <p:spPr bwMode="auto">
          <a:xfrm>
            <a:off x="7938" y="0"/>
            <a:ext cx="9126537" cy="729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k nick">
            <a:hlinkClick r:id="rId5" action="ppaction://hlinksldjump"/>
          </p:cNvPr>
          <p:cNvSpPr/>
          <p:nvPr userDrawn="1"/>
        </p:nvSpPr>
        <p:spPr>
          <a:xfrm>
            <a:off x="0" y="1524000"/>
            <a:ext cx="13716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k sally">
            <a:hlinkClick r:id="rId6" action="ppaction://hlinksldjump"/>
          </p:cNvPr>
          <p:cNvSpPr/>
          <p:nvPr userDrawn="1"/>
        </p:nvSpPr>
        <p:spPr>
          <a:xfrm>
            <a:off x="2667000" y="1545021"/>
            <a:ext cx="13716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link frank">
            <a:hlinkClick r:id="rId7" action="ppaction://hlinksldjump"/>
          </p:cNvPr>
          <p:cNvSpPr/>
          <p:nvPr userDrawn="1"/>
        </p:nvSpPr>
        <p:spPr>
          <a:xfrm>
            <a:off x="5181600" y="1524000"/>
            <a:ext cx="13716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link ella">
            <a:hlinkClick r:id="rId8" action="ppaction://hlinksldjump"/>
          </p:cNvPr>
          <p:cNvSpPr/>
          <p:nvPr userDrawn="1"/>
        </p:nvSpPr>
        <p:spPr>
          <a:xfrm>
            <a:off x="7741854" y="1676400"/>
            <a:ext cx="13716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661719"/>
          </a:xfrm>
          <a:prstGeom prst="rect">
            <a:avLst/>
          </a:prstGeom>
          <a:solidFill>
            <a:schemeClr val="tx1">
              <a:lumMod val="95000"/>
              <a:lumOff val="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"/>
          <p:cNvSpPr txBox="1"/>
          <p:nvPr userDrawn="1"/>
        </p:nvSpPr>
        <p:spPr>
          <a:xfrm>
            <a:off x="261257" y="93821"/>
            <a:ext cx="8730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/>
                </a:solidFill>
                <a:latin typeface="Franklin Gothic Demi Cond" pitchFamily="34" charset="0"/>
              </a:rPr>
              <a:t>Review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Franklin Gothic Demi Cond" pitchFamily="34" charset="0"/>
              </a:rPr>
              <a:t> their qualifications. </a:t>
            </a:r>
            <a:r>
              <a:rPr lang="en-US" sz="2800" dirty="0" smtClean="0">
                <a:solidFill>
                  <a:schemeClr val="accent3"/>
                </a:solidFill>
                <a:latin typeface="Franklin Gothic Demi Cond" pitchFamily="34" charset="0"/>
              </a:rPr>
              <a:t>Select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Franklin Gothic Demi Cond" pitchFamily="34" charset="0"/>
              </a:rPr>
              <a:t> the best person for the job.</a:t>
            </a:r>
            <a:endParaRPr lang="en-US" sz="2800" dirty="0">
              <a:solidFill>
                <a:schemeClr val="accent3"/>
              </a:solidFill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1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2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" Target="slide2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8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1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4.xml"/><Relationship Id="rId7" Type="http://schemas.openxmlformats.org/officeDocument/2006/relationships/image" Target="../media/image4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7.xml"/><Relationship Id="rId7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.jpeg"/><Relationship Id="rId5" Type="http://schemas.openxmlformats.org/officeDocument/2006/relationships/slide" Target="slide2.xml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kUpDiag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utton">
            <a:hlinkClick r:id="rId6" action="ppaction://hlinksldjump"/>
          </p:cNvPr>
          <p:cNvSpPr/>
          <p:nvPr/>
        </p:nvSpPr>
        <p:spPr>
          <a:xfrm>
            <a:off x="7690299" y="4806894"/>
            <a:ext cx="766011" cy="689846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dirty="0" smtClean="0">
                <a:solidFill>
                  <a:schemeClr val="accent3"/>
                </a:solidFill>
              </a:rPr>
              <a:t>&gt;</a:t>
            </a:r>
            <a:endParaRPr lang="en-US" sz="4800" dirty="0">
              <a:solidFill>
                <a:schemeClr val="accent3"/>
              </a:solidFill>
            </a:endParaRPr>
          </a:p>
        </p:txBody>
      </p:sp>
      <p:sp>
        <p:nvSpPr>
          <p:cNvPr id="6" name="shadow"/>
          <p:cNvSpPr/>
          <p:nvPr/>
        </p:nvSpPr>
        <p:spPr>
          <a:xfrm>
            <a:off x="-1371600" y="4800600"/>
            <a:ext cx="9720941" cy="2168551"/>
          </a:xfrm>
          <a:custGeom>
            <a:avLst/>
            <a:gdLst>
              <a:gd name="connsiteX0" fmla="*/ 0 w 8882742"/>
              <a:gd name="connsiteY0" fmla="*/ 0 h 1687288"/>
              <a:gd name="connsiteX1" fmla="*/ 8882742 w 8882742"/>
              <a:gd name="connsiteY1" fmla="*/ 0 h 1687288"/>
              <a:gd name="connsiteX2" fmla="*/ 8882742 w 8882742"/>
              <a:gd name="connsiteY2" fmla="*/ 1687288 h 1687288"/>
              <a:gd name="connsiteX3" fmla="*/ 0 w 8882742"/>
              <a:gd name="connsiteY3" fmla="*/ 1687288 h 1687288"/>
              <a:gd name="connsiteX4" fmla="*/ 0 w 8882742"/>
              <a:gd name="connsiteY4" fmla="*/ 0 h 1687288"/>
              <a:gd name="connsiteX0" fmla="*/ 0 w 8882742"/>
              <a:gd name="connsiteY0" fmla="*/ 0 h 2168551"/>
              <a:gd name="connsiteX1" fmla="*/ 8882742 w 8882742"/>
              <a:gd name="connsiteY1" fmla="*/ 0 h 2168551"/>
              <a:gd name="connsiteX2" fmla="*/ 8882742 w 8882742"/>
              <a:gd name="connsiteY2" fmla="*/ 2168551 h 2168551"/>
              <a:gd name="connsiteX3" fmla="*/ 0 w 8882742"/>
              <a:gd name="connsiteY3" fmla="*/ 1687288 h 2168551"/>
              <a:gd name="connsiteX4" fmla="*/ 0 w 8882742"/>
              <a:gd name="connsiteY4" fmla="*/ 0 h 2168551"/>
              <a:gd name="connsiteX0" fmla="*/ 0 w 8882742"/>
              <a:gd name="connsiteY0" fmla="*/ 0 h 2168551"/>
              <a:gd name="connsiteX1" fmla="*/ 8882742 w 8882742"/>
              <a:gd name="connsiteY1" fmla="*/ 0 h 2168551"/>
              <a:gd name="connsiteX2" fmla="*/ 8882742 w 8882742"/>
              <a:gd name="connsiteY2" fmla="*/ 2168551 h 2168551"/>
              <a:gd name="connsiteX3" fmla="*/ 0 w 8882742"/>
              <a:gd name="connsiteY3" fmla="*/ 1687288 h 2168551"/>
              <a:gd name="connsiteX4" fmla="*/ 0 w 8882742"/>
              <a:gd name="connsiteY4" fmla="*/ 0 h 2168551"/>
              <a:gd name="connsiteX0" fmla="*/ 0 w 8882742"/>
              <a:gd name="connsiteY0" fmla="*/ 0 h 2168551"/>
              <a:gd name="connsiteX1" fmla="*/ 8882742 w 8882742"/>
              <a:gd name="connsiteY1" fmla="*/ 0 h 2168551"/>
              <a:gd name="connsiteX2" fmla="*/ 8882742 w 8882742"/>
              <a:gd name="connsiteY2" fmla="*/ 2168551 h 2168551"/>
              <a:gd name="connsiteX3" fmla="*/ 0 w 8882742"/>
              <a:gd name="connsiteY3" fmla="*/ 1687288 h 2168551"/>
              <a:gd name="connsiteX4" fmla="*/ 0 w 8882742"/>
              <a:gd name="connsiteY4" fmla="*/ 0 h 2168551"/>
              <a:gd name="connsiteX0" fmla="*/ 72189 w 8954931"/>
              <a:gd name="connsiteY0" fmla="*/ 0 h 2168551"/>
              <a:gd name="connsiteX1" fmla="*/ 8954931 w 8954931"/>
              <a:gd name="connsiteY1" fmla="*/ 0 h 2168551"/>
              <a:gd name="connsiteX2" fmla="*/ 8954931 w 8954931"/>
              <a:gd name="connsiteY2" fmla="*/ 2168551 h 2168551"/>
              <a:gd name="connsiteX3" fmla="*/ 0 w 8954931"/>
              <a:gd name="connsiteY3" fmla="*/ 2120425 h 2168551"/>
              <a:gd name="connsiteX4" fmla="*/ 72189 w 8954931"/>
              <a:gd name="connsiteY4" fmla="*/ 0 h 2168551"/>
              <a:gd name="connsiteX0" fmla="*/ 72189 w 8954931"/>
              <a:gd name="connsiteY0" fmla="*/ 0 h 2168551"/>
              <a:gd name="connsiteX1" fmla="*/ 8954931 w 8954931"/>
              <a:gd name="connsiteY1" fmla="*/ 0 h 2168551"/>
              <a:gd name="connsiteX2" fmla="*/ 8954931 w 8954931"/>
              <a:gd name="connsiteY2" fmla="*/ 2168551 h 2168551"/>
              <a:gd name="connsiteX3" fmla="*/ 0 w 8954931"/>
              <a:gd name="connsiteY3" fmla="*/ 2120425 h 2168551"/>
              <a:gd name="connsiteX4" fmla="*/ 72189 w 8954931"/>
              <a:gd name="connsiteY4" fmla="*/ 0 h 2168551"/>
              <a:gd name="connsiteX0" fmla="*/ 505326 w 9388068"/>
              <a:gd name="connsiteY0" fmla="*/ 0 h 2168551"/>
              <a:gd name="connsiteX1" fmla="*/ 9388068 w 9388068"/>
              <a:gd name="connsiteY1" fmla="*/ 0 h 2168551"/>
              <a:gd name="connsiteX2" fmla="*/ 9388068 w 9388068"/>
              <a:gd name="connsiteY2" fmla="*/ 2168551 h 2168551"/>
              <a:gd name="connsiteX3" fmla="*/ 0 w 9388068"/>
              <a:gd name="connsiteY3" fmla="*/ 1831667 h 2168551"/>
              <a:gd name="connsiteX4" fmla="*/ 505326 w 9388068"/>
              <a:gd name="connsiteY4" fmla="*/ 0 h 216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88068" h="2168551">
                <a:moveTo>
                  <a:pt x="505326" y="0"/>
                </a:moveTo>
                <a:lnTo>
                  <a:pt x="9388068" y="0"/>
                </a:lnTo>
                <a:cubicBezTo>
                  <a:pt x="9388068" y="722850"/>
                  <a:pt x="9027121" y="795996"/>
                  <a:pt x="9388068" y="2168551"/>
                </a:cubicBezTo>
                <a:cubicBezTo>
                  <a:pt x="6499344" y="1406551"/>
                  <a:pt x="2984977" y="1077688"/>
                  <a:pt x="0" y="1831667"/>
                </a:cubicBezTo>
                <a:lnTo>
                  <a:pt x="50532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rk rectangle"/>
          <p:cNvSpPr/>
          <p:nvPr/>
        </p:nvSpPr>
        <p:spPr>
          <a:xfrm>
            <a:off x="0" y="1143000"/>
            <a:ext cx="7924800" cy="450305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office" descr="C:\Users\Tom\AppData\Local\Microsoft\Windows\Temporary Internet Files\Content.IE5\P2MXQH2W\MP900431737[1]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58" y="1146631"/>
            <a:ext cx="4503057" cy="450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adial gradient"/>
          <p:cNvSpPr/>
          <p:nvPr/>
        </p:nvSpPr>
        <p:spPr>
          <a:xfrm>
            <a:off x="32657" y="1146630"/>
            <a:ext cx="4503058" cy="4503057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70000"/>
                </a:schemeClr>
              </a:gs>
              <a:gs pos="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553361"/>
            <a:ext cx="4459515" cy="1323439"/>
          </a:xfrm>
          <a:prstGeom prst="rect">
            <a:avLst/>
          </a:prstGeom>
          <a:solidFill>
            <a:schemeClr val="tx1">
              <a:lumMod val="95000"/>
              <a:lumOff val="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woman overlay" descr="C:\Users\Tom\AppData\Local\Microsoft\Windows\Temporary Internet Files\Content.IE5\P2MXQH2W\MP900431737[1]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58" y="1142999"/>
            <a:ext cx="4503057" cy="450305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divider"/>
          <p:cNvSpPr/>
          <p:nvPr/>
        </p:nvSpPr>
        <p:spPr>
          <a:xfrm>
            <a:off x="4459515" y="1143000"/>
            <a:ext cx="152400" cy="45030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"/>
          <p:cNvSpPr txBox="1"/>
          <p:nvPr/>
        </p:nvSpPr>
        <p:spPr>
          <a:xfrm>
            <a:off x="261258" y="3647182"/>
            <a:ext cx="25581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Franklin Gothic Demi Cond" pitchFamily="34" charset="0"/>
              </a:rPr>
              <a:t>Who  Should You </a:t>
            </a:r>
            <a:r>
              <a:rPr lang="en-US" sz="3200" dirty="0" smtClean="0">
                <a:solidFill>
                  <a:schemeClr val="accent3"/>
                </a:solidFill>
                <a:latin typeface="Franklin Gothic Demi Cond" pitchFamily="34" charset="0"/>
              </a:rPr>
              <a:t>Hire?</a:t>
            </a:r>
            <a:endParaRPr lang="en-US" sz="3200" dirty="0">
              <a:solidFill>
                <a:schemeClr val="accent3"/>
              </a:solidFill>
              <a:latin typeface="Franklin Gothic Demi Cond" pitchFamily="34" charset="0"/>
            </a:endParaRPr>
          </a:p>
        </p:txBody>
      </p:sp>
      <p:sp>
        <p:nvSpPr>
          <p:cNvPr id="21" name="instructions"/>
          <p:cNvSpPr txBox="1"/>
          <p:nvPr/>
        </p:nvSpPr>
        <p:spPr>
          <a:xfrm>
            <a:off x="4724400" y="1404878"/>
            <a:ext cx="304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rebuchet MS" pitchFamily="34" charset="0"/>
              </a:rPr>
              <a:t>You’re a new hiring manager and need to hire a new employee. </a:t>
            </a:r>
          </a:p>
          <a:p>
            <a:endParaRPr lang="en-US" sz="2000" dirty="0">
              <a:solidFill>
                <a:schemeClr val="bg1">
                  <a:lumMod val="95000"/>
                </a:schemeClr>
              </a:solidFill>
              <a:latin typeface="Trebuchet MS" pitchFamily="34" charset="0"/>
            </a:endParaRP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rebuchet MS" pitchFamily="34" charset="0"/>
              </a:rPr>
              <a:t>Review the qualifications of each person to determine who best meets the needs of the organization.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05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168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nick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7" t="39972" r="82985" b="35066"/>
          <a:stretch/>
        </p:blipFill>
        <p:spPr bwMode="auto">
          <a:xfrm>
            <a:off x="0" y="1371600"/>
            <a:ext cx="1560787" cy="22781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8003" y1="81926" x2="86312" y2="92033"/>
                        <a14:foregroundMark x1="25845" y1="10464" x2="35507" y2="11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7590"/>
          <a:stretch/>
        </p:blipFill>
        <p:spPr>
          <a:xfrm>
            <a:off x="3048000" y="3649717"/>
            <a:ext cx="5752195" cy="32082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405337">
            <a:off x="3136258" y="4256967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Nick Jones</a:t>
            </a:r>
          </a:p>
        </p:txBody>
      </p:sp>
      <p:sp>
        <p:nvSpPr>
          <p:cNvPr id="10" name="TextBox 9"/>
          <p:cNvSpPr txBox="1"/>
          <p:nvPr/>
        </p:nvSpPr>
        <p:spPr>
          <a:xfrm rot="21347881">
            <a:off x="3565101" y="4765014"/>
            <a:ext cx="32528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Qualifications: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Lorem ipsum dolor sit amet, consectetuer adipiscing elit. Maecenas porttitor congue massa. </a:t>
            </a:r>
          </a:p>
        </p:txBody>
      </p:sp>
      <p:sp>
        <p:nvSpPr>
          <p:cNvPr id="11" name="button">
            <a:hlinkClick r:id="rId9" action="ppaction://hlinksldjump"/>
          </p:cNvPr>
          <p:cNvSpPr/>
          <p:nvPr/>
        </p:nvSpPr>
        <p:spPr>
          <a:xfrm>
            <a:off x="7372750" y="6019800"/>
            <a:ext cx="590078" cy="446964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3"/>
                </a:solidFill>
              </a:rPr>
              <a:t>Yes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0539" y="5029200"/>
            <a:ext cx="171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Is this the right person for the job?</a:t>
            </a:r>
          </a:p>
        </p:txBody>
      </p:sp>
      <p:sp>
        <p:nvSpPr>
          <p:cNvPr id="76" name="PPTShape_0"/>
          <p:cNvSpPr txBox="1"/>
          <p:nvPr/>
        </p:nvSpPr>
        <p:spPr>
          <a:xfrm>
            <a:off x="261257" y="93821"/>
            <a:ext cx="8730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/>
                </a:solidFill>
                <a:latin typeface="Franklin Gothic Demi Cond" pitchFamily="34" charset="0"/>
              </a:rPr>
              <a:t>Review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Franklin Gothic Demi Cond" pitchFamily="34" charset="0"/>
              </a:rPr>
              <a:t> their qualifications. </a:t>
            </a:r>
            <a:r>
              <a:rPr lang="en-US" sz="2800" dirty="0" smtClean="0">
                <a:solidFill>
                  <a:schemeClr val="accent3"/>
                </a:solidFill>
                <a:latin typeface="Franklin Gothic Demi Cond" pitchFamily="34" charset="0"/>
              </a:rPr>
              <a:t>Select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Franklin Gothic Demi Cond" pitchFamily="34" charset="0"/>
              </a:rPr>
              <a:t> the best person for the job.</a:t>
            </a:r>
            <a:endParaRPr lang="en-US" sz="2800" dirty="0">
              <a:solidFill>
                <a:schemeClr val="accent3"/>
              </a:solidFill>
              <a:latin typeface="Franklin Gothic Demi Cond" pitchFamily="34" charset="0"/>
            </a:endParaRPr>
          </a:p>
        </p:txBody>
      </p:sp>
      <p:sp>
        <p:nvSpPr>
          <p:cNvPr id="96" name="PPTShape_1"/>
          <p:cNvSpPr txBox="1"/>
          <p:nvPr/>
        </p:nvSpPr>
        <p:spPr>
          <a:xfrm>
            <a:off x="2081517" y="1219200"/>
            <a:ext cx="2414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Franklin Gothic Demi Cond" pitchFamily="34" charset="0"/>
              </a:rPr>
              <a:t>Click on someone else.</a:t>
            </a:r>
            <a:endParaRPr lang="en-US" dirty="0">
              <a:solidFill>
                <a:schemeClr val="bg1"/>
              </a:solidFill>
              <a:latin typeface="Franklin Gothic Demi Con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72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sally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79" t="41354" r="54483" b="36535"/>
          <a:stretch/>
        </p:blipFill>
        <p:spPr bwMode="auto">
          <a:xfrm>
            <a:off x="2506717" y="1497723"/>
            <a:ext cx="1655380" cy="20179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8003" y1="81926" x2="86312" y2="92033"/>
                        <a14:foregroundMark x1="25845" y1="10464" x2="35507" y2="11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7590"/>
          <a:stretch/>
        </p:blipFill>
        <p:spPr>
          <a:xfrm>
            <a:off x="2743200" y="3649717"/>
            <a:ext cx="5752195" cy="32082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405337">
            <a:off x="2831458" y="4256967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Sally Fisher</a:t>
            </a:r>
          </a:p>
        </p:txBody>
      </p:sp>
      <p:sp>
        <p:nvSpPr>
          <p:cNvPr id="10" name="TextBox 9"/>
          <p:cNvSpPr txBox="1"/>
          <p:nvPr/>
        </p:nvSpPr>
        <p:spPr>
          <a:xfrm rot="21347881">
            <a:off x="3260301" y="4765014"/>
            <a:ext cx="32528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Qualifications: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Lorem ipsum dolor sit amet, consectetuer adipiscing elit. Maecenas porttitor congue massa. </a:t>
            </a:r>
          </a:p>
        </p:txBody>
      </p:sp>
      <p:sp>
        <p:nvSpPr>
          <p:cNvPr id="11" name="button">
            <a:hlinkClick r:id="rId9" action="ppaction://hlinksldjump"/>
          </p:cNvPr>
          <p:cNvSpPr/>
          <p:nvPr/>
        </p:nvSpPr>
        <p:spPr>
          <a:xfrm>
            <a:off x="7067950" y="6019800"/>
            <a:ext cx="590078" cy="446964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3"/>
                </a:solidFill>
              </a:rPr>
              <a:t>Yes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5739" y="5029200"/>
            <a:ext cx="171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Is this the right person for the job?</a:t>
            </a:r>
          </a:p>
        </p:txBody>
      </p:sp>
      <p:sp>
        <p:nvSpPr>
          <p:cNvPr id="71" name="PPTShape_0"/>
          <p:cNvSpPr txBox="1"/>
          <p:nvPr/>
        </p:nvSpPr>
        <p:spPr>
          <a:xfrm>
            <a:off x="261257" y="93821"/>
            <a:ext cx="8730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/>
                </a:solidFill>
                <a:latin typeface="Franklin Gothic Demi Cond" pitchFamily="34" charset="0"/>
              </a:rPr>
              <a:t>Review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Franklin Gothic Demi Cond" pitchFamily="34" charset="0"/>
              </a:rPr>
              <a:t> their qualifications. </a:t>
            </a:r>
            <a:r>
              <a:rPr lang="en-US" sz="2800" dirty="0" smtClean="0">
                <a:solidFill>
                  <a:schemeClr val="accent3"/>
                </a:solidFill>
                <a:latin typeface="Franklin Gothic Demi Cond" pitchFamily="34" charset="0"/>
              </a:rPr>
              <a:t>Select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Franklin Gothic Demi Cond" pitchFamily="34" charset="0"/>
              </a:rPr>
              <a:t> the best person for the job.</a:t>
            </a:r>
            <a:endParaRPr lang="en-US" sz="2800" dirty="0">
              <a:solidFill>
                <a:schemeClr val="accent3"/>
              </a:solidFill>
              <a:latin typeface="Franklin Gothic Demi Cond" pitchFamily="34" charset="0"/>
            </a:endParaRPr>
          </a:p>
        </p:txBody>
      </p:sp>
      <p:sp>
        <p:nvSpPr>
          <p:cNvPr id="72" name="PPTShape_1"/>
          <p:cNvSpPr txBox="1"/>
          <p:nvPr/>
        </p:nvSpPr>
        <p:spPr>
          <a:xfrm>
            <a:off x="4596117" y="1143000"/>
            <a:ext cx="2414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Franklin Gothic Demi Cond" pitchFamily="34" charset="0"/>
              </a:rPr>
              <a:t>Click on someone else.</a:t>
            </a:r>
            <a:endParaRPr lang="en-US" dirty="0">
              <a:solidFill>
                <a:schemeClr val="bg1"/>
              </a:solidFill>
              <a:latin typeface="Franklin Gothic Demi Con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797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Frank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304" t="41354" r="25778" b="36535"/>
          <a:stretch/>
        </p:blipFill>
        <p:spPr bwMode="auto">
          <a:xfrm>
            <a:off x="5055242" y="1497723"/>
            <a:ext cx="1726557" cy="20179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8003" y1="81926" x2="86312" y2="92033"/>
                        <a14:foregroundMark x1="25845" y1="10464" x2="35507" y2="11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7590"/>
          <a:stretch/>
        </p:blipFill>
        <p:spPr>
          <a:xfrm>
            <a:off x="685800" y="3649717"/>
            <a:ext cx="5752195" cy="32082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405337">
            <a:off x="978542" y="4256967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Frank Stiller</a:t>
            </a:r>
          </a:p>
        </p:txBody>
      </p:sp>
      <p:sp>
        <p:nvSpPr>
          <p:cNvPr id="10" name="TextBox 9"/>
          <p:cNvSpPr txBox="1"/>
          <p:nvPr/>
        </p:nvSpPr>
        <p:spPr>
          <a:xfrm rot="21347881">
            <a:off x="1202901" y="4765014"/>
            <a:ext cx="32528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Qualifications: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Lorem ipsum dolor sit amet, consectetuer adipiscing elit. Maecenas porttitor congue massa. </a:t>
            </a:r>
          </a:p>
        </p:txBody>
      </p:sp>
      <p:sp>
        <p:nvSpPr>
          <p:cNvPr id="11" name="button">
            <a:hlinkClick r:id="rId9" action="ppaction://hlinksldjump"/>
          </p:cNvPr>
          <p:cNvSpPr/>
          <p:nvPr/>
        </p:nvSpPr>
        <p:spPr>
          <a:xfrm>
            <a:off x="5010550" y="6019800"/>
            <a:ext cx="590078" cy="446964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3"/>
                </a:solidFill>
              </a:rPr>
              <a:t>Yes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48339" y="5029200"/>
            <a:ext cx="171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Is this the right person for the job?</a:t>
            </a:r>
          </a:p>
        </p:txBody>
      </p:sp>
      <p:sp>
        <p:nvSpPr>
          <p:cNvPr id="71" name="PPTShape_0"/>
          <p:cNvSpPr txBox="1"/>
          <p:nvPr/>
        </p:nvSpPr>
        <p:spPr>
          <a:xfrm>
            <a:off x="261257" y="93821"/>
            <a:ext cx="8730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/>
                </a:solidFill>
                <a:latin typeface="Franklin Gothic Demi Cond" pitchFamily="34" charset="0"/>
              </a:rPr>
              <a:t>Review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Franklin Gothic Demi Cond" pitchFamily="34" charset="0"/>
              </a:rPr>
              <a:t> their qualifications. </a:t>
            </a:r>
            <a:r>
              <a:rPr lang="en-US" sz="2800" dirty="0" smtClean="0">
                <a:solidFill>
                  <a:schemeClr val="accent3"/>
                </a:solidFill>
                <a:latin typeface="Franklin Gothic Demi Cond" pitchFamily="34" charset="0"/>
              </a:rPr>
              <a:t>Select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Franklin Gothic Demi Cond" pitchFamily="34" charset="0"/>
              </a:rPr>
              <a:t> the best person for the job.</a:t>
            </a:r>
            <a:endParaRPr lang="en-US" sz="2800" dirty="0">
              <a:solidFill>
                <a:schemeClr val="accent3"/>
              </a:solidFill>
              <a:latin typeface="Franklin Gothic Demi Cond" pitchFamily="34" charset="0"/>
            </a:endParaRPr>
          </a:p>
        </p:txBody>
      </p:sp>
      <p:sp>
        <p:nvSpPr>
          <p:cNvPr id="72" name="PPTShape_1"/>
          <p:cNvSpPr txBox="1"/>
          <p:nvPr/>
        </p:nvSpPr>
        <p:spPr>
          <a:xfrm>
            <a:off x="1524000" y="1219200"/>
            <a:ext cx="2414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Franklin Gothic Demi Cond" pitchFamily="34" charset="0"/>
              </a:rPr>
              <a:t>Click on someone else.</a:t>
            </a:r>
            <a:endParaRPr lang="en-US" dirty="0">
              <a:solidFill>
                <a:schemeClr val="bg1"/>
              </a:solidFill>
              <a:latin typeface="Franklin Gothic Demi Con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560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Ella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815" t="43161" r="-106" b="36535"/>
          <a:stretch/>
        </p:blipFill>
        <p:spPr bwMode="auto">
          <a:xfrm>
            <a:off x="7383388" y="1662650"/>
            <a:ext cx="1760611" cy="18530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8003" y1="81926" x2="86312" y2="92033"/>
                        <a14:foregroundMark x1="25845" y1="10464" x2="35507" y2="11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7590"/>
          <a:stretch/>
        </p:blipFill>
        <p:spPr>
          <a:xfrm>
            <a:off x="1410605" y="3649717"/>
            <a:ext cx="5752195" cy="32082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405337">
            <a:off x="1712708" y="4256967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Ella Johnson</a:t>
            </a:r>
          </a:p>
        </p:txBody>
      </p:sp>
      <p:sp>
        <p:nvSpPr>
          <p:cNvPr id="10" name="TextBox 9"/>
          <p:cNvSpPr txBox="1"/>
          <p:nvPr/>
        </p:nvSpPr>
        <p:spPr>
          <a:xfrm rot="21347881">
            <a:off x="1937067" y="4765014"/>
            <a:ext cx="32528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Qualifications: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Lorem ipsum dolor sit amet, consectetuer adipiscing elit. Maecenas porttitor congue massa. </a:t>
            </a:r>
          </a:p>
        </p:txBody>
      </p:sp>
      <p:sp>
        <p:nvSpPr>
          <p:cNvPr id="11" name="button">
            <a:hlinkClick r:id="rId9" action="ppaction://hlinksldjump"/>
          </p:cNvPr>
          <p:cNvSpPr/>
          <p:nvPr/>
        </p:nvSpPr>
        <p:spPr>
          <a:xfrm>
            <a:off x="5744716" y="6019800"/>
            <a:ext cx="590078" cy="446964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3"/>
                </a:solidFill>
              </a:rPr>
              <a:t>Yes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2505" y="5029200"/>
            <a:ext cx="171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Is this the right person for the job?</a:t>
            </a:r>
          </a:p>
        </p:txBody>
      </p:sp>
      <p:sp>
        <p:nvSpPr>
          <p:cNvPr id="71" name="PPTShape_0"/>
          <p:cNvSpPr txBox="1"/>
          <p:nvPr/>
        </p:nvSpPr>
        <p:spPr>
          <a:xfrm>
            <a:off x="261257" y="93821"/>
            <a:ext cx="8730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/>
                </a:solidFill>
                <a:latin typeface="Franklin Gothic Demi Cond" pitchFamily="34" charset="0"/>
              </a:rPr>
              <a:t>Review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Franklin Gothic Demi Cond" pitchFamily="34" charset="0"/>
              </a:rPr>
              <a:t> their qualifications. </a:t>
            </a:r>
            <a:r>
              <a:rPr lang="en-US" sz="2800" dirty="0" smtClean="0">
                <a:solidFill>
                  <a:schemeClr val="accent3"/>
                </a:solidFill>
                <a:latin typeface="Franklin Gothic Demi Cond" pitchFamily="34" charset="0"/>
              </a:rPr>
              <a:t>Select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Franklin Gothic Demi Cond" pitchFamily="34" charset="0"/>
              </a:rPr>
              <a:t> the best person for the job.</a:t>
            </a:r>
            <a:endParaRPr lang="en-US" sz="2800" dirty="0">
              <a:solidFill>
                <a:schemeClr val="accent3"/>
              </a:solidFill>
              <a:latin typeface="Franklin Gothic Demi Cond" pitchFamily="34" charset="0"/>
            </a:endParaRPr>
          </a:p>
        </p:txBody>
      </p:sp>
      <p:sp>
        <p:nvSpPr>
          <p:cNvPr id="72" name="PPTShape_1"/>
          <p:cNvSpPr txBox="1"/>
          <p:nvPr/>
        </p:nvSpPr>
        <p:spPr>
          <a:xfrm>
            <a:off x="2081517" y="1219200"/>
            <a:ext cx="2414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Franklin Gothic Demi Cond" pitchFamily="34" charset="0"/>
              </a:rPr>
              <a:t>Click on someone else.</a:t>
            </a:r>
            <a:endParaRPr lang="en-US" dirty="0">
              <a:solidFill>
                <a:schemeClr val="bg1"/>
              </a:solidFill>
              <a:latin typeface="Franklin Gothic Demi Con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16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kUpDiag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utton">
            <a:hlinkClick r:id="rId5" action="ppaction://hlinksldjump"/>
          </p:cNvPr>
          <p:cNvSpPr/>
          <p:nvPr/>
        </p:nvSpPr>
        <p:spPr>
          <a:xfrm>
            <a:off x="7690299" y="4806894"/>
            <a:ext cx="920301" cy="689846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solidFill>
                  <a:schemeClr val="accent3"/>
                </a:solidFill>
              </a:rPr>
              <a:t>Back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6" name="shadow"/>
          <p:cNvSpPr/>
          <p:nvPr/>
        </p:nvSpPr>
        <p:spPr>
          <a:xfrm>
            <a:off x="-1371600" y="4800600"/>
            <a:ext cx="9720941" cy="2168551"/>
          </a:xfrm>
          <a:custGeom>
            <a:avLst/>
            <a:gdLst>
              <a:gd name="connsiteX0" fmla="*/ 0 w 8882742"/>
              <a:gd name="connsiteY0" fmla="*/ 0 h 1687288"/>
              <a:gd name="connsiteX1" fmla="*/ 8882742 w 8882742"/>
              <a:gd name="connsiteY1" fmla="*/ 0 h 1687288"/>
              <a:gd name="connsiteX2" fmla="*/ 8882742 w 8882742"/>
              <a:gd name="connsiteY2" fmla="*/ 1687288 h 1687288"/>
              <a:gd name="connsiteX3" fmla="*/ 0 w 8882742"/>
              <a:gd name="connsiteY3" fmla="*/ 1687288 h 1687288"/>
              <a:gd name="connsiteX4" fmla="*/ 0 w 8882742"/>
              <a:gd name="connsiteY4" fmla="*/ 0 h 1687288"/>
              <a:gd name="connsiteX0" fmla="*/ 0 w 8882742"/>
              <a:gd name="connsiteY0" fmla="*/ 0 h 2168551"/>
              <a:gd name="connsiteX1" fmla="*/ 8882742 w 8882742"/>
              <a:gd name="connsiteY1" fmla="*/ 0 h 2168551"/>
              <a:gd name="connsiteX2" fmla="*/ 8882742 w 8882742"/>
              <a:gd name="connsiteY2" fmla="*/ 2168551 h 2168551"/>
              <a:gd name="connsiteX3" fmla="*/ 0 w 8882742"/>
              <a:gd name="connsiteY3" fmla="*/ 1687288 h 2168551"/>
              <a:gd name="connsiteX4" fmla="*/ 0 w 8882742"/>
              <a:gd name="connsiteY4" fmla="*/ 0 h 2168551"/>
              <a:gd name="connsiteX0" fmla="*/ 0 w 8882742"/>
              <a:gd name="connsiteY0" fmla="*/ 0 h 2168551"/>
              <a:gd name="connsiteX1" fmla="*/ 8882742 w 8882742"/>
              <a:gd name="connsiteY1" fmla="*/ 0 h 2168551"/>
              <a:gd name="connsiteX2" fmla="*/ 8882742 w 8882742"/>
              <a:gd name="connsiteY2" fmla="*/ 2168551 h 2168551"/>
              <a:gd name="connsiteX3" fmla="*/ 0 w 8882742"/>
              <a:gd name="connsiteY3" fmla="*/ 1687288 h 2168551"/>
              <a:gd name="connsiteX4" fmla="*/ 0 w 8882742"/>
              <a:gd name="connsiteY4" fmla="*/ 0 h 2168551"/>
              <a:gd name="connsiteX0" fmla="*/ 0 w 8882742"/>
              <a:gd name="connsiteY0" fmla="*/ 0 h 2168551"/>
              <a:gd name="connsiteX1" fmla="*/ 8882742 w 8882742"/>
              <a:gd name="connsiteY1" fmla="*/ 0 h 2168551"/>
              <a:gd name="connsiteX2" fmla="*/ 8882742 w 8882742"/>
              <a:gd name="connsiteY2" fmla="*/ 2168551 h 2168551"/>
              <a:gd name="connsiteX3" fmla="*/ 0 w 8882742"/>
              <a:gd name="connsiteY3" fmla="*/ 1687288 h 2168551"/>
              <a:gd name="connsiteX4" fmla="*/ 0 w 8882742"/>
              <a:gd name="connsiteY4" fmla="*/ 0 h 2168551"/>
              <a:gd name="connsiteX0" fmla="*/ 72189 w 8954931"/>
              <a:gd name="connsiteY0" fmla="*/ 0 h 2168551"/>
              <a:gd name="connsiteX1" fmla="*/ 8954931 w 8954931"/>
              <a:gd name="connsiteY1" fmla="*/ 0 h 2168551"/>
              <a:gd name="connsiteX2" fmla="*/ 8954931 w 8954931"/>
              <a:gd name="connsiteY2" fmla="*/ 2168551 h 2168551"/>
              <a:gd name="connsiteX3" fmla="*/ 0 w 8954931"/>
              <a:gd name="connsiteY3" fmla="*/ 2120425 h 2168551"/>
              <a:gd name="connsiteX4" fmla="*/ 72189 w 8954931"/>
              <a:gd name="connsiteY4" fmla="*/ 0 h 2168551"/>
              <a:gd name="connsiteX0" fmla="*/ 72189 w 8954931"/>
              <a:gd name="connsiteY0" fmla="*/ 0 h 2168551"/>
              <a:gd name="connsiteX1" fmla="*/ 8954931 w 8954931"/>
              <a:gd name="connsiteY1" fmla="*/ 0 h 2168551"/>
              <a:gd name="connsiteX2" fmla="*/ 8954931 w 8954931"/>
              <a:gd name="connsiteY2" fmla="*/ 2168551 h 2168551"/>
              <a:gd name="connsiteX3" fmla="*/ 0 w 8954931"/>
              <a:gd name="connsiteY3" fmla="*/ 2120425 h 2168551"/>
              <a:gd name="connsiteX4" fmla="*/ 72189 w 8954931"/>
              <a:gd name="connsiteY4" fmla="*/ 0 h 2168551"/>
              <a:gd name="connsiteX0" fmla="*/ 505326 w 9388068"/>
              <a:gd name="connsiteY0" fmla="*/ 0 h 2168551"/>
              <a:gd name="connsiteX1" fmla="*/ 9388068 w 9388068"/>
              <a:gd name="connsiteY1" fmla="*/ 0 h 2168551"/>
              <a:gd name="connsiteX2" fmla="*/ 9388068 w 9388068"/>
              <a:gd name="connsiteY2" fmla="*/ 2168551 h 2168551"/>
              <a:gd name="connsiteX3" fmla="*/ 0 w 9388068"/>
              <a:gd name="connsiteY3" fmla="*/ 1831667 h 2168551"/>
              <a:gd name="connsiteX4" fmla="*/ 505326 w 9388068"/>
              <a:gd name="connsiteY4" fmla="*/ 0 h 216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88068" h="2168551">
                <a:moveTo>
                  <a:pt x="505326" y="0"/>
                </a:moveTo>
                <a:lnTo>
                  <a:pt x="9388068" y="0"/>
                </a:lnTo>
                <a:cubicBezTo>
                  <a:pt x="9388068" y="722850"/>
                  <a:pt x="9027121" y="795996"/>
                  <a:pt x="9388068" y="2168551"/>
                </a:cubicBezTo>
                <a:cubicBezTo>
                  <a:pt x="6499344" y="1406551"/>
                  <a:pt x="2984977" y="1077688"/>
                  <a:pt x="0" y="1831667"/>
                </a:cubicBezTo>
                <a:lnTo>
                  <a:pt x="50532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0" y="1142999"/>
            <a:ext cx="7924800" cy="4506689"/>
            <a:chOff x="0" y="1142999"/>
            <a:chExt cx="7924800" cy="4506689"/>
          </a:xfrm>
        </p:grpSpPr>
        <p:sp>
          <p:nvSpPr>
            <p:cNvPr id="4" name="dark rectangle"/>
            <p:cNvSpPr/>
            <p:nvPr/>
          </p:nvSpPr>
          <p:spPr>
            <a:xfrm>
              <a:off x="0" y="1143000"/>
              <a:ext cx="7924800" cy="450305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4" name="office" descr="C:\Users\Tom\AppData\Local\Microsoft\Windows\Temporary Internet Files\Content.IE5\P2MXQH2W\MP900431737[1]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8" y="1146631"/>
              <a:ext cx="4503057" cy="4503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adial gradient"/>
            <p:cNvSpPr/>
            <p:nvPr/>
          </p:nvSpPr>
          <p:spPr>
            <a:xfrm>
              <a:off x="32657" y="1146630"/>
              <a:ext cx="4503058" cy="4503057"/>
            </a:xfrm>
            <a:prstGeom prst="rect">
              <a:avLst/>
            </a:prstGeom>
            <a:gradFill flip="none" rotWithShape="1">
              <a:gsLst>
                <a:gs pos="100000">
                  <a:schemeClr val="tx1">
                    <a:lumMod val="95000"/>
                    <a:lumOff val="5000"/>
                    <a:alpha val="70000"/>
                  </a:schemeClr>
                </a:gs>
                <a:gs pos="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woman overlay" descr="C:\Users\Tom\AppData\Local\Microsoft\Windows\Temporary Internet Files\Content.IE5\P2MXQH2W\MP900431737[1]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8" y="1142999"/>
              <a:ext cx="4503057" cy="4503057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divider"/>
            <p:cNvSpPr/>
            <p:nvPr/>
          </p:nvSpPr>
          <p:spPr>
            <a:xfrm>
              <a:off x="4459515" y="1143000"/>
              <a:ext cx="152400" cy="4503057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"/>
          <p:cNvSpPr txBox="1"/>
          <p:nvPr/>
        </p:nvSpPr>
        <p:spPr>
          <a:xfrm>
            <a:off x="4720389" y="15240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Franklin Gothic Demi Cond" pitchFamily="34" charset="0"/>
              </a:rPr>
              <a:t>Your </a:t>
            </a:r>
            <a:r>
              <a:rPr lang="en-US" sz="4000" dirty="0" smtClean="0">
                <a:solidFill>
                  <a:schemeClr val="accent3"/>
                </a:solidFill>
                <a:latin typeface="Franklin Gothic Demi Cond" pitchFamily="34" charset="0"/>
              </a:rPr>
              <a:t>Feedback.</a:t>
            </a:r>
            <a:endParaRPr lang="en-US" sz="4000" dirty="0">
              <a:solidFill>
                <a:schemeClr val="accent3"/>
              </a:solidFill>
              <a:latin typeface="Franklin Gothic Demi Cond" pitchFamily="34" charset="0"/>
            </a:endParaRPr>
          </a:p>
        </p:txBody>
      </p:sp>
      <p:sp>
        <p:nvSpPr>
          <p:cNvPr id="21" name="instructions"/>
          <p:cNvSpPr txBox="1"/>
          <p:nvPr/>
        </p:nvSpPr>
        <p:spPr>
          <a:xfrm>
            <a:off x="4796589" y="3100172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rebuchet MS" pitchFamily="34" charset="0"/>
              </a:rPr>
              <a:t>That could be the right choice. But this is just a demo.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613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_PLAYLIST_COUNT" val="0"/>
  <p:tag name="PRESENTATION_PRESENTER_SLIDE_LEVEL" val="0"/>
  <p:tag name="ARTICULATE_PROJECT_OPEN" val="1"/>
  <p:tag name="ARTICULATE_PRESENTER_VERSION" val="6"/>
  <p:tag name="PUBLISH_TITLE" val="interactive-picture"/>
  <p:tag name="ARTICULATE_PUBLISH_PATH" val="C:\Users\Tom\Desktop\interactive-picture\published"/>
  <p:tag name="ARTICULATE_LOGO" val="(None selected)"/>
  <p:tag name="ARTICULATE_PRESENTER" val="(None selected)"/>
  <p:tag name="ARTICULATE_PRESENTER_GUID" val="9869030842"/>
  <p:tag name="ARTICULATE_LMS" val="0"/>
  <p:tag name="ARTICULATE_TEMPLATE" val="Corporate Communications"/>
  <p:tag name="ARTICULATE_TEMPLATE_GUID" val="1a000000-6000-0000-b000-000000000001"/>
  <p:tag name="LMS_PUBLISH" val="No"/>
  <p:tag name="PRESENTER_PREVIEW_MODE" val="0"/>
  <p:tag name="PRESENTER_PREVIEW_START" val="1"/>
  <p:tag name="LAUNCHINNEWWINDOW" val="0"/>
  <p:tag name="LASTPUBLISHED" val="C:\Users\Tom\Desktop\interactive-picture\published\interactive-picture\player.htm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7163641-619a-4f2e-93ab-e44313780cd4"/>
  <p:tag name="ARTICULATE_SLIDE_PAUSE" val="1"/>
  <p:tag name="ARTICULATE_NAV_LEVEL" val="1"/>
  <p:tag name="ARTICULATE_HIDE_SLIDE" val="1"/>
  <p:tag name="ARTICULATE_PLAYLIST_ID" val="-1"/>
  <p:tag name="ARTICULATE_LOCK_SLIDE" val="0"/>
  <p:tag name="ARTICULATE_NEXT_BUTTON_ID" val="258"/>
  <p:tag name="ARTICULATE_PREV_BUTTON_ID" val="257"/>
  <p:tag name="ARTICULATE_SLIDE_NAV" val="5"/>
  <p:tag name="MASTERSHAPECOUNT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5f142d3-4c9f-40a3-ac8e-4f4efb1f4575"/>
  <p:tag name="ARTICULATE_SLIDE_PAUSE" val="1"/>
  <p:tag name="ARTICULATE_NAV_LEVEL" val="1"/>
  <p:tag name="ARTICULATE_HIDE_SLIDE" val="1"/>
  <p:tag name="ARTICULATE_PLAYLIST_ID" val="-1"/>
  <p:tag name="ARTICULATE_LOCK_SLIDE" val="0"/>
  <p:tag name="ARTICULATE_NEXT_BUTTON_ID" val="258"/>
  <p:tag name="ARTICULATE_PREV_BUTTON_ID" val="257"/>
  <p:tag name="ARTICULATE_SLIDE_NAV" val="6"/>
  <p:tag name="MASTERSHAPECOUNT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e4073928-1ca0-43d4-a029-e73ad5c8b28e"/>
  <p:tag name="ARTICULATE_TITLE_TAG" val="feedback"/>
  <p:tag name="ARTICULATE_SLIDE_PAUSE" val="1"/>
  <p:tag name="ARTICULATE_NAV_LEVEL" val="1"/>
  <p:tag name="ARTICULATE_HIDE_SLIDE" val="1"/>
  <p:tag name="ARTICULATE_PLAYLIST_ID" val="-1"/>
  <p:tag name="ARTICULATE_LOCK_SLIDE" val="0"/>
  <p:tag name="ARTICULATE_PREV_BUTTON_ID" val="257"/>
  <p:tag name="ARTICULATE_SLIDE_NAV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edbe6a0-d05b-468b-8837-9cb551325a1c"/>
  <p:tag name="ARTICULATE_TITLE_TAG" val="Introduction"/>
  <p:tag name="ARTICULATE_SLIDE_PAUSE" val="1"/>
  <p:tag name="ARTICULATE_NAV_LEVEL" val="1"/>
  <p:tag name="ARTICULATE_PLAYLIST_ID" val="-1"/>
  <p:tag name="ARTICULATE_LOCK_SLIDE" val="0"/>
  <p:tag name="ARTICULATE_SLIDE_NAV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2FqoFtIW_files\slide0001_image001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78fd5b9-35ef-4fe0-9e44-c88313447ef4"/>
  <p:tag name="ARTICULATE_TITLE_TAG" val="Scenario"/>
  <p:tag name="ARTICULATE_SLIDE_PAUSE" val="1"/>
  <p:tag name="ARTICULATE_NAV_LEVEL" val="1"/>
  <p:tag name="ARTICULATE_PLAYLIST_ID" val="-1"/>
  <p:tag name="ARTICULATE_LOCK_SLIDE" val="0"/>
  <p:tag name="ARTICULATE_NEXT_BUTTON_ID" val="258"/>
  <p:tag name="ARTICULATE_PREV_BUTTON_ID" val="256"/>
  <p:tag name="ARTICULATE_SLIDE_NAV" val="2"/>
  <p:tag name="MASTERSHAPECOUNT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c77cf00d-b92b-4a05-871f-a14f854af165"/>
  <p:tag name="ARTICULATE_SLIDE_PAUSE" val="1"/>
  <p:tag name="ARTICULATE_NAV_LEVEL" val="1"/>
  <p:tag name="ARTICULATE_HIDE_SLIDE" val="1"/>
  <p:tag name="ARTICULATE_PLAYLIST_ID" val="-1"/>
  <p:tag name="ARTICULATE_LOCK_SLIDE" val="0"/>
  <p:tag name="ARTICULATE_NEXT_BUTTON_ID" val="258"/>
  <p:tag name="ARTICULATE_PREV_BUTTON_ID" val="257"/>
  <p:tag name="ARTICULATE_SLIDE_NAV" val="3"/>
  <p:tag name="MASTERSHAPECOUNT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4c7555e-f2b3-4c5c-9ed3-b8626b7fca04"/>
  <p:tag name="ARTICULATE_SLIDE_PAUSE" val="1"/>
  <p:tag name="ARTICULATE_NAV_LEVEL" val="1"/>
  <p:tag name="ARTICULATE_HIDE_SLIDE" val="1"/>
  <p:tag name="ARTICULATE_PLAYLIST_ID" val="-1"/>
  <p:tag name="ARTICULATE_LOCK_SLIDE" val="0"/>
  <p:tag name="ARTICULATE_NEXT_BUTTON_ID" val="258"/>
  <p:tag name="ARTICULATE_PREV_BUTTON_ID" val="257"/>
  <p:tag name="ARTICULATE_SLIDE_NAV" val="4"/>
  <p:tag name="MASTERSHAPECOUNT" val="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250</Words>
  <Application>Microsoft Office PowerPoint</Application>
  <PresentationFormat>On-screen Show (4:3)</PresentationFormat>
  <Paragraphs>48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start</vt:lpstr>
      <vt:lpstr>nick</vt:lpstr>
      <vt:lpstr>sally</vt:lpstr>
      <vt:lpstr>Frank</vt:lpstr>
      <vt:lpstr>Ella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25</cp:revision>
  <dcterms:created xsi:type="dcterms:W3CDTF">2012-08-18T15:59:51Z</dcterms:created>
  <dcterms:modified xsi:type="dcterms:W3CDTF">2012-08-18T19:26:22Z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GUID">
    <vt:lpwstr>27ABE6EA-2278-4D9C-8B0C-39CF6301169D</vt:lpwstr>
  </property>
  <property fmtid="{D5CDD505-2E9C-101B-9397-08002B2CF9AE}" pid="4" name="ArticulatePath">
    <vt:lpwstr>interactive-picture</vt:lpwstr>
  </property>
  <property fmtid="{D5CDD505-2E9C-101B-9397-08002B2CF9AE}" pid="5" name="ArticulateProjectFull">
    <vt:lpwstr>C:\Users\Tom\Desktop\interactive-picture\interactive-picture.ppta</vt:lpwstr>
  </property>
</Properties>
</file>