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41"/>
  </p:notesMasterIdLst>
  <p:handoutMasterIdLst>
    <p:handoutMasterId r:id="rId42"/>
  </p:handoutMasterIdLst>
  <p:sldIdLst>
    <p:sldId id="288" r:id="rId2"/>
    <p:sldId id="289" r:id="rId3"/>
    <p:sldId id="290" r:id="rId4"/>
    <p:sldId id="292" r:id="rId5"/>
    <p:sldId id="299" r:id="rId6"/>
    <p:sldId id="300" r:id="rId7"/>
    <p:sldId id="301" r:id="rId8"/>
    <p:sldId id="302" r:id="rId9"/>
    <p:sldId id="303" r:id="rId10"/>
    <p:sldId id="304" r:id="rId11"/>
    <p:sldId id="305" r:id="rId12"/>
    <p:sldId id="306" r:id="rId13"/>
    <p:sldId id="307" r:id="rId14"/>
    <p:sldId id="309" r:id="rId15"/>
    <p:sldId id="337" r:id="rId16"/>
    <p:sldId id="338" r:id="rId17"/>
    <p:sldId id="339" r:id="rId18"/>
    <p:sldId id="310" r:id="rId19"/>
    <p:sldId id="311" r:id="rId20"/>
    <p:sldId id="312" r:id="rId21"/>
    <p:sldId id="313" r:id="rId22"/>
    <p:sldId id="328" r:id="rId23"/>
    <p:sldId id="329" r:id="rId24"/>
    <p:sldId id="314" r:id="rId25"/>
    <p:sldId id="315" r:id="rId26"/>
    <p:sldId id="330" r:id="rId27"/>
    <p:sldId id="316" r:id="rId28"/>
    <p:sldId id="317" r:id="rId29"/>
    <p:sldId id="319" r:id="rId30"/>
    <p:sldId id="332" r:id="rId31"/>
    <p:sldId id="318" r:id="rId32"/>
    <p:sldId id="331" r:id="rId33"/>
    <p:sldId id="320" r:id="rId34"/>
    <p:sldId id="321" r:id="rId35"/>
    <p:sldId id="322" r:id="rId36"/>
    <p:sldId id="323" r:id="rId37"/>
    <p:sldId id="334" r:id="rId38"/>
    <p:sldId id="340" r:id="rId39"/>
    <p:sldId id="333" r:id="rId40"/>
  </p:sldIdLst>
  <p:sldSz cx="9144000" cy="6858000" type="screen4x3"/>
  <p:notesSz cx="6858000" cy="9199563"/>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1974CF"/>
    <a:srgbClr val="1B7EE1"/>
    <a:srgbClr val="1973CD"/>
    <a:srgbClr val="1666B6"/>
    <a:srgbClr val="0C66C0"/>
    <a:srgbClr val="0066CC"/>
    <a:srgbClr val="0099FF"/>
    <a:srgbClr val="186EC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9" autoAdjust="0"/>
    <p:restoredTop sz="96283" autoAdjust="0"/>
  </p:normalViewPr>
  <p:slideViewPr>
    <p:cSldViewPr snapToGrid="0">
      <p:cViewPr>
        <p:scale>
          <a:sx n="116" d="100"/>
          <a:sy n="116" d="100"/>
        </p:scale>
        <p:origin x="-78" y="-48"/>
      </p:cViewPr>
      <p:guideLst>
        <p:guide orient="horz" pos="2160"/>
        <p:guide pos="2880"/>
        <p:guide pos="27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90"/>
    </p:cViewPr>
  </p:sorterViewPr>
  <p:notesViewPr>
    <p:cSldViewPr snapToGrid="0">
      <p:cViewPr varScale="1">
        <p:scale>
          <a:sx n="56" d="100"/>
          <a:sy n="56" d="100"/>
        </p:scale>
        <p:origin x="-1152" y="-90"/>
      </p:cViewPr>
      <p:guideLst>
        <p:guide orient="horz" pos="2897"/>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60375"/>
          </a:xfrm>
          <a:prstGeom prst="rect">
            <a:avLst/>
          </a:prstGeom>
          <a:noFill/>
          <a:ln>
            <a:noFill/>
          </a:ln>
          <a:effectLst/>
          <a:extLst>
            <a:ext uri="{FAA26D3D-D897-4be2-8F04-BA451C77F1D7}"/>
          </a:extLst>
        </p:spPr>
        <p:txBody>
          <a:bodyPr vert="horz" wrap="square" lIns="94208" tIns="46306" rIns="94208" bIns="46306" numCol="1" anchor="t" anchorCtr="0" compatLnSpc="1">
            <a:prstTxWarp prst="textNoShape">
              <a:avLst/>
            </a:prstTxWarp>
          </a:bodyPr>
          <a:lstStyle>
            <a:lvl1pPr algn="l" defTabSz="931863" eaLnBrk="0" hangingPunct="0">
              <a:defRPr sz="1200">
                <a:latin typeface="Times New Roman" charset="0"/>
                <a:ea typeface="ＭＳ Ｐゴシック" charset="0"/>
              </a:defRPr>
            </a:lvl1pPr>
          </a:lstStyle>
          <a:p>
            <a:pPr>
              <a:defRPr/>
            </a:pPr>
            <a:endParaRPr lang="en-US"/>
          </a:p>
        </p:txBody>
      </p:sp>
      <p:sp>
        <p:nvSpPr>
          <p:cNvPr id="3075" name="Rectangle 3"/>
          <p:cNvSpPr>
            <a:spLocks noGrp="1" noChangeArrowheads="1"/>
          </p:cNvSpPr>
          <p:nvPr>
            <p:ph type="dt" sz="quarter" idx="1"/>
          </p:nvPr>
        </p:nvSpPr>
        <p:spPr bwMode="auto">
          <a:xfrm>
            <a:off x="3887788" y="0"/>
            <a:ext cx="2970212" cy="460375"/>
          </a:xfrm>
          <a:prstGeom prst="rect">
            <a:avLst/>
          </a:prstGeom>
          <a:noFill/>
          <a:ln>
            <a:noFill/>
          </a:ln>
          <a:effectLst/>
          <a:extLst>
            <a:ext uri="{FAA26D3D-D897-4be2-8F04-BA451C77F1D7}"/>
          </a:extLst>
        </p:spPr>
        <p:txBody>
          <a:bodyPr vert="horz" wrap="square" lIns="94208" tIns="46306" rIns="94208" bIns="46306" numCol="1" anchor="t" anchorCtr="0" compatLnSpc="1">
            <a:prstTxWarp prst="textNoShape">
              <a:avLst/>
            </a:prstTxWarp>
          </a:bodyPr>
          <a:lstStyle>
            <a:lvl1pPr algn="r" defTabSz="931863" eaLnBrk="0" hangingPunct="0">
              <a:defRPr sz="1200">
                <a:latin typeface="Times New Roman" charset="0"/>
                <a:ea typeface="ＭＳ Ｐゴシック" charset="0"/>
              </a:defRPr>
            </a:lvl1pPr>
          </a:lstStyle>
          <a:p>
            <a:pPr>
              <a:defRPr/>
            </a:pPr>
            <a:endParaRPr lang="en-US"/>
          </a:p>
        </p:txBody>
      </p:sp>
      <p:sp>
        <p:nvSpPr>
          <p:cNvPr id="3076" name="Rectangle 4"/>
          <p:cNvSpPr>
            <a:spLocks noGrp="1" noChangeArrowheads="1"/>
          </p:cNvSpPr>
          <p:nvPr>
            <p:ph type="ftr" sz="quarter" idx="2"/>
          </p:nvPr>
        </p:nvSpPr>
        <p:spPr bwMode="auto">
          <a:xfrm>
            <a:off x="0" y="8739188"/>
            <a:ext cx="2970213" cy="460375"/>
          </a:xfrm>
          <a:prstGeom prst="rect">
            <a:avLst/>
          </a:prstGeom>
          <a:noFill/>
          <a:ln>
            <a:noFill/>
          </a:ln>
          <a:effectLst/>
          <a:extLst>
            <a:ext uri="{FAA26D3D-D897-4be2-8F04-BA451C77F1D7}"/>
          </a:extLst>
        </p:spPr>
        <p:txBody>
          <a:bodyPr vert="horz" wrap="square" lIns="94208" tIns="46306" rIns="94208" bIns="46306" numCol="1" anchor="b" anchorCtr="0" compatLnSpc="1">
            <a:prstTxWarp prst="textNoShape">
              <a:avLst/>
            </a:prstTxWarp>
          </a:bodyPr>
          <a:lstStyle>
            <a:lvl1pPr algn="l" defTabSz="931863" eaLnBrk="0" hangingPunct="0">
              <a:defRPr sz="1200">
                <a:latin typeface="Times New Roman" charset="0"/>
                <a:ea typeface="ＭＳ Ｐゴシック" charset="0"/>
              </a:defRPr>
            </a:lvl1pPr>
          </a:lstStyle>
          <a:p>
            <a:pPr>
              <a:defRPr/>
            </a:pPr>
            <a:endParaRPr lang="en-US"/>
          </a:p>
        </p:txBody>
      </p:sp>
      <p:sp>
        <p:nvSpPr>
          <p:cNvPr id="3077" name="Rectangle 5"/>
          <p:cNvSpPr>
            <a:spLocks noGrp="1" noChangeArrowheads="1"/>
          </p:cNvSpPr>
          <p:nvPr>
            <p:ph type="sldNum" sz="quarter" idx="3"/>
          </p:nvPr>
        </p:nvSpPr>
        <p:spPr bwMode="auto">
          <a:xfrm>
            <a:off x="3887788" y="8739188"/>
            <a:ext cx="2970212" cy="460375"/>
          </a:xfrm>
          <a:prstGeom prst="rect">
            <a:avLst/>
          </a:prstGeom>
          <a:noFill/>
          <a:ln>
            <a:noFill/>
          </a:ln>
          <a:effectLst/>
          <a:extLst>
            <a:ext uri="{FAA26D3D-D897-4be2-8F04-BA451C77F1D7}"/>
          </a:extLst>
        </p:spPr>
        <p:txBody>
          <a:bodyPr vert="horz" wrap="square" lIns="94208" tIns="46306" rIns="94208" bIns="46306" numCol="1" anchor="b" anchorCtr="0" compatLnSpc="1">
            <a:prstTxWarp prst="textNoShape">
              <a:avLst/>
            </a:prstTxWarp>
          </a:bodyPr>
          <a:lstStyle>
            <a:lvl1pPr algn="r" defTabSz="931863">
              <a:defRPr sz="1200">
                <a:latin typeface="Times New Roman" pitchFamily="18" charset="0"/>
              </a:defRPr>
            </a:lvl1pPr>
          </a:lstStyle>
          <a:p>
            <a:pPr>
              <a:defRPr/>
            </a:pPr>
            <a:fld id="{BC4F521D-9E41-4ED7-BBDD-8632697DE4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0213" cy="460375"/>
          </a:xfrm>
          <a:prstGeom prst="rect">
            <a:avLst/>
          </a:prstGeom>
          <a:noFill/>
          <a:ln>
            <a:noFill/>
          </a:ln>
          <a:effectLst/>
          <a:extLst>
            <a:ext uri="{FAA26D3D-D897-4be2-8F04-BA451C77F1D7}"/>
          </a:extLst>
        </p:spPr>
        <p:txBody>
          <a:bodyPr vert="horz" wrap="square" lIns="94208" tIns="46306" rIns="94208" bIns="46306" numCol="1" anchor="t" anchorCtr="0" compatLnSpc="1">
            <a:prstTxWarp prst="textNoShape">
              <a:avLst/>
            </a:prstTxWarp>
          </a:bodyPr>
          <a:lstStyle>
            <a:lvl1pPr algn="l" defTabSz="931863" eaLnBrk="0" hangingPunct="0">
              <a:defRPr sz="1200">
                <a:latin typeface="Times New Roman" charset="0"/>
                <a:ea typeface="ＭＳ Ｐゴシック" charset="0"/>
              </a:defRPr>
            </a:lvl1pPr>
          </a:lstStyle>
          <a:p>
            <a:pPr>
              <a:defRPr/>
            </a:pPr>
            <a:endParaRPr lang="en-US"/>
          </a:p>
        </p:txBody>
      </p:sp>
      <p:sp>
        <p:nvSpPr>
          <p:cNvPr id="2051" name="Rectangle 3"/>
          <p:cNvSpPr>
            <a:spLocks noGrp="1" noChangeArrowheads="1"/>
          </p:cNvSpPr>
          <p:nvPr>
            <p:ph type="dt" idx="1"/>
          </p:nvPr>
        </p:nvSpPr>
        <p:spPr bwMode="auto">
          <a:xfrm>
            <a:off x="3887788" y="0"/>
            <a:ext cx="2970212" cy="460375"/>
          </a:xfrm>
          <a:prstGeom prst="rect">
            <a:avLst/>
          </a:prstGeom>
          <a:noFill/>
          <a:ln>
            <a:noFill/>
          </a:ln>
          <a:effectLst/>
          <a:extLst>
            <a:ext uri="{FAA26D3D-D897-4be2-8F04-BA451C77F1D7}"/>
          </a:extLst>
        </p:spPr>
        <p:txBody>
          <a:bodyPr vert="horz" wrap="square" lIns="94208" tIns="46306" rIns="94208" bIns="46306" numCol="1" anchor="t" anchorCtr="0" compatLnSpc="1">
            <a:prstTxWarp prst="textNoShape">
              <a:avLst/>
            </a:prstTxWarp>
          </a:bodyPr>
          <a:lstStyle>
            <a:lvl1pPr algn="r" defTabSz="931863" eaLnBrk="0" hangingPunct="0">
              <a:defRPr sz="1200">
                <a:latin typeface="Times New Roman" charset="0"/>
                <a:ea typeface="ＭＳ Ｐゴシック" charset="0"/>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35063" y="688975"/>
            <a:ext cx="4595812" cy="3446463"/>
          </a:xfrm>
          <a:prstGeom prst="rect">
            <a:avLst/>
          </a:prstGeom>
          <a:noFill/>
          <a:ln w="12700">
            <a:solidFill>
              <a:srgbClr val="000000"/>
            </a:solidFill>
            <a:miter lim="800000"/>
            <a:headEnd/>
            <a:tailEnd/>
          </a:ln>
        </p:spPr>
      </p:sp>
      <p:sp>
        <p:nvSpPr>
          <p:cNvPr id="2053" name="Rectangle 5"/>
          <p:cNvSpPr>
            <a:spLocks noGrp="1" noChangeArrowheads="1"/>
          </p:cNvSpPr>
          <p:nvPr>
            <p:ph type="body" sz="quarter" idx="3"/>
          </p:nvPr>
        </p:nvSpPr>
        <p:spPr bwMode="auto">
          <a:xfrm>
            <a:off x="838200" y="4343400"/>
            <a:ext cx="5029200" cy="4144963"/>
          </a:xfrm>
          <a:prstGeom prst="rect">
            <a:avLst/>
          </a:prstGeom>
          <a:noFill/>
          <a:ln>
            <a:noFill/>
          </a:ln>
          <a:effectLst/>
          <a:extLst>
            <a:ext uri="{FAA26D3D-D897-4be2-8F04-BA451C77F1D7}"/>
          </a:extLst>
        </p:spPr>
        <p:txBody>
          <a:bodyPr vert="horz" wrap="square" lIns="94208" tIns="46306" rIns="94208" bIns="4630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739188"/>
            <a:ext cx="2970213" cy="460375"/>
          </a:xfrm>
          <a:prstGeom prst="rect">
            <a:avLst/>
          </a:prstGeom>
          <a:noFill/>
          <a:ln>
            <a:noFill/>
          </a:ln>
          <a:effectLst/>
          <a:extLst>
            <a:ext uri="{FAA26D3D-D897-4be2-8F04-BA451C77F1D7}"/>
          </a:extLst>
        </p:spPr>
        <p:txBody>
          <a:bodyPr vert="horz" wrap="square" lIns="94208" tIns="46306" rIns="94208" bIns="46306" numCol="1" anchor="b" anchorCtr="0" compatLnSpc="1">
            <a:prstTxWarp prst="textNoShape">
              <a:avLst/>
            </a:prstTxWarp>
          </a:bodyPr>
          <a:lstStyle>
            <a:lvl1pPr algn="l" defTabSz="931863" eaLnBrk="0" hangingPunct="0">
              <a:defRPr sz="1200">
                <a:latin typeface="Times New Roman" charset="0"/>
                <a:ea typeface="ＭＳ Ｐゴシック" charset="0"/>
              </a:defRPr>
            </a:lvl1pPr>
          </a:lstStyle>
          <a:p>
            <a:pPr>
              <a:defRPr/>
            </a:pPr>
            <a:endParaRPr lang="en-US"/>
          </a:p>
        </p:txBody>
      </p:sp>
      <p:sp>
        <p:nvSpPr>
          <p:cNvPr id="2055" name="Rectangle 7"/>
          <p:cNvSpPr>
            <a:spLocks noGrp="1" noChangeArrowheads="1"/>
          </p:cNvSpPr>
          <p:nvPr>
            <p:ph type="sldNum" sz="quarter" idx="5"/>
          </p:nvPr>
        </p:nvSpPr>
        <p:spPr bwMode="auto">
          <a:xfrm>
            <a:off x="3887788" y="8739188"/>
            <a:ext cx="2970212" cy="460375"/>
          </a:xfrm>
          <a:prstGeom prst="rect">
            <a:avLst/>
          </a:prstGeom>
          <a:noFill/>
          <a:ln>
            <a:noFill/>
          </a:ln>
          <a:effectLst/>
          <a:extLst>
            <a:ext uri="{FAA26D3D-D897-4be2-8F04-BA451C77F1D7}"/>
          </a:extLst>
        </p:spPr>
        <p:txBody>
          <a:bodyPr vert="horz" wrap="square" lIns="94208" tIns="46306" rIns="94208" bIns="46306" numCol="1" anchor="b" anchorCtr="0" compatLnSpc="1">
            <a:prstTxWarp prst="textNoShape">
              <a:avLst/>
            </a:prstTxWarp>
          </a:bodyPr>
          <a:lstStyle>
            <a:lvl1pPr algn="r" defTabSz="931863">
              <a:defRPr sz="1200">
                <a:latin typeface="Times New Roman" pitchFamily="18" charset="0"/>
              </a:defRPr>
            </a:lvl1pPr>
          </a:lstStyle>
          <a:p>
            <a:pPr>
              <a:defRPr/>
            </a:pPr>
            <a:fld id="{B6E56141-60C7-48A6-813D-A762D64B410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4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4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4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4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fld id="{B072CCA8-27CE-48F1-85AA-5D2084E44627}" type="slidenum">
              <a:rPr lang="en-US" altLang="en-US" smtClean="0">
                <a:latin typeface="Times New Roman" charset="0"/>
              </a:rPr>
              <a:pPr/>
              <a:t>1</a:t>
            </a:fld>
            <a:endParaRPr lang="en-US" altLang="en-US" smtClean="0">
              <a:latin typeface="Times New Roman"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endParaRPr lang="en-US" alt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53252" name="Slide Number Placeholder 3"/>
          <p:cNvSpPr>
            <a:spLocks noGrp="1"/>
          </p:cNvSpPr>
          <p:nvPr>
            <p:ph type="sldNum" sz="quarter" idx="5"/>
          </p:nvPr>
        </p:nvSpPr>
        <p:spPr>
          <a:noFill/>
          <a:ln>
            <a:miter lim="800000"/>
            <a:headEnd/>
            <a:tailEnd/>
          </a:ln>
        </p:spPr>
        <p:txBody>
          <a:bodyPr/>
          <a:lstStyle/>
          <a:p>
            <a:fld id="{FA18BF20-8143-4420-9CA3-0B4C025AF366}" type="slidenum">
              <a:rPr lang="en-US" altLang="en-US" smtClean="0">
                <a:latin typeface="Times New Roman" charset="0"/>
              </a:rPr>
              <a:pPr/>
              <a:t>10</a:t>
            </a:fld>
            <a:endParaRPr lang="en-US" altLang="en-US" smtClean="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54276" name="Slide Number Placeholder 3"/>
          <p:cNvSpPr>
            <a:spLocks noGrp="1"/>
          </p:cNvSpPr>
          <p:nvPr>
            <p:ph type="sldNum" sz="quarter" idx="5"/>
          </p:nvPr>
        </p:nvSpPr>
        <p:spPr>
          <a:noFill/>
          <a:ln>
            <a:miter lim="800000"/>
            <a:headEnd/>
            <a:tailEnd/>
          </a:ln>
        </p:spPr>
        <p:txBody>
          <a:bodyPr/>
          <a:lstStyle/>
          <a:p>
            <a:fld id="{77D1F2FA-5BE8-4410-B236-4F295D3DD488}" type="slidenum">
              <a:rPr lang="en-US" altLang="en-US" smtClean="0">
                <a:latin typeface="Times New Roman" charset="0"/>
              </a:rPr>
              <a:pPr/>
              <a:t>11</a:t>
            </a:fld>
            <a:endParaRPr lang="en-US" altLang="en-US" smtClean="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55300" name="Slide Number Placeholder 3"/>
          <p:cNvSpPr>
            <a:spLocks noGrp="1"/>
          </p:cNvSpPr>
          <p:nvPr>
            <p:ph type="sldNum" sz="quarter" idx="5"/>
          </p:nvPr>
        </p:nvSpPr>
        <p:spPr>
          <a:noFill/>
          <a:ln>
            <a:miter lim="800000"/>
            <a:headEnd/>
            <a:tailEnd/>
          </a:ln>
        </p:spPr>
        <p:txBody>
          <a:bodyPr/>
          <a:lstStyle/>
          <a:p>
            <a:fld id="{0CFAB115-A630-4C56-BCD6-B030E31EE1EA}" type="slidenum">
              <a:rPr lang="en-US" altLang="en-US" smtClean="0">
                <a:latin typeface="Times New Roman" charset="0"/>
              </a:rPr>
              <a:pPr/>
              <a:t>12</a:t>
            </a:fld>
            <a:endParaRPr lang="en-US" altLang="en-US" smtClean="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56324" name="Slide Number Placeholder 3"/>
          <p:cNvSpPr>
            <a:spLocks noGrp="1"/>
          </p:cNvSpPr>
          <p:nvPr>
            <p:ph type="sldNum" sz="quarter" idx="5"/>
          </p:nvPr>
        </p:nvSpPr>
        <p:spPr>
          <a:noFill/>
          <a:ln>
            <a:miter lim="800000"/>
            <a:headEnd/>
            <a:tailEnd/>
          </a:ln>
        </p:spPr>
        <p:txBody>
          <a:bodyPr/>
          <a:lstStyle/>
          <a:p>
            <a:fld id="{CBCA6266-42EF-46CB-9363-2BE21C97821B}" type="slidenum">
              <a:rPr lang="en-US" altLang="en-US" smtClean="0">
                <a:latin typeface="Times New Roman" charset="0"/>
              </a:rPr>
              <a:pPr/>
              <a:t>13</a:t>
            </a:fld>
            <a:endParaRPr lang="en-US" altLang="en-US" smtClean="0">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57348" name="Slide Number Placeholder 3"/>
          <p:cNvSpPr>
            <a:spLocks noGrp="1"/>
          </p:cNvSpPr>
          <p:nvPr>
            <p:ph type="sldNum" sz="quarter" idx="5"/>
          </p:nvPr>
        </p:nvSpPr>
        <p:spPr>
          <a:noFill/>
          <a:ln>
            <a:miter lim="800000"/>
            <a:headEnd/>
            <a:tailEnd/>
          </a:ln>
        </p:spPr>
        <p:txBody>
          <a:bodyPr/>
          <a:lstStyle/>
          <a:p>
            <a:fld id="{DDFCA1C1-CC45-4D31-8338-E7BC1D111B5E}" type="slidenum">
              <a:rPr lang="en-US" altLang="en-US" smtClean="0">
                <a:latin typeface="Times New Roman" charset="0"/>
              </a:rPr>
              <a:pPr/>
              <a:t>14</a:t>
            </a:fld>
            <a:endParaRPr lang="en-US" altLang="en-US" smtClean="0">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58372" name="Slide Number Placeholder 3"/>
          <p:cNvSpPr>
            <a:spLocks noGrp="1"/>
          </p:cNvSpPr>
          <p:nvPr>
            <p:ph type="sldNum" sz="quarter" idx="5"/>
          </p:nvPr>
        </p:nvSpPr>
        <p:spPr>
          <a:noFill/>
          <a:ln>
            <a:miter lim="800000"/>
            <a:headEnd/>
            <a:tailEnd/>
          </a:ln>
        </p:spPr>
        <p:txBody>
          <a:bodyPr/>
          <a:lstStyle/>
          <a:p>
            <a:fld id="{72E8DFD9-EA8D-4473-A94E-AF0DD7DDECF6}" type="slidenum">
              <a:rPr lang="en-US" altLang="en-US" smtClean="0">
                <a:latin typeface="Times New Roman" charset="0"/>
              </a:rPr>
              <a:pPr/>
              <a:t>18</a:t>
            </a:fld>
            <a:endParaRPr lang="en-US" altLang="en-US" smtClean="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59396" name="Slide Number Placeholder 3"/>
          <p:cNvSpPr>
            <a:spLocks noGrp="1"/>
          </p:cNvSpPr>
          <p:nvPr>
            <p:ph type="sldNum" sz="quarter" idx="5"/>
          </p:nvPr>
        </p:nvSpPr>
        <p:spPr>
          <a:noFill/>
          <a:ln>
            <a:miter lim="800000"/>
            <a:headEnd/>
            <a:tailEnd/>
          </a:ln>
        </p:spPr>
        <p:txBody>
          <a:bodyPr/>
          <a:lstStyle/>
          <a:p>
            <a:fld id="{E6D3810B-C54D-47B3-B41E-20C6286CF517}" type="slidenum">
              <a:rPr lang="en-US" altLang="en-US" smtClean="0">
                <a:latin typeface="Times New Roman" charset="0"/>
              </a:rPr>
              <a:pPr/>
              <a:t>19</a:t>
            </a:fld>
            <a:endParaRPr lang="en-US" altLang="en-US" smtClean="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60420" name="Slide Number Placeholder 3"/>
          <p:cNvSpPr>
            <a:spLocks noGrp="1"/>
          </p:cNvSpPr>
          <p:nvPr>
            <p:ph type="sldNum" sz="quarter" idx="5"/>
          </p:nvPr>
        </p:nvSpPr>
        <p:spPr>
          <a:noFill/>
          <a:ln>
            <a:miter lim="800000"/>
            <a:headEnd/>
            <a:tailEnd/>
          </a:ln>
        </p:spPr>
        <p:txBody>
          <a:bodyPr/>
          <a:lstStyle/>
          <a:p>
            <a:fld id="{E3B03E4E-CFC0-4A66-B0EC-BCA01CA416C3}" type="slidenum">
              <a:rPr lang="en-US" altLang="en-US" smtClean="0">
                <a:latin typeface="Times New Roman" charset="0"/>
              </a:rPr>
              <a:pPr/>
              <a:t>20</a:t>
            </a:fld>
            <a:endParaRPr lang="en-US" altLang="en-US" smtClean="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61444" name="Slide Number Placeholder 3"/>
          <p:cNvSpPr>
            <a:spLocks noGrp="1"/>
          </p:cNvSpPr>
          <p:nvPr>
            <p:ph type="sldNum" sz="quarter" idx="5"/>
          </p:nvPr>
        </p:nvSpPr>
        <p:spPr>
          <a:noFill/>
          <a:ln>
            <a:miter lim="800000"/>
            <a:headEnd/>
            <a:tailEnd/>
          </a:ln>
        </p:spPr>
        <p:txBody>
          <a:bodyPr/>
          <a:lstStyle/>
          <a:p>
            <a:fld id="{7FD9488D-B684-499D-A9EA-D982F8D0D74F}" type="slidenum">
              <a:rPr lang="en-US" altLang="en-US" smtClean="0">
                <a:latin typeface="Times New Roman" charset="0"/>
              </a:rPr>
              <a:pPr/>
              <a:t>21</a:t>
            </a:fld>
            <a:endParaRPr lang="en-US" altLang="en-US" smtClean="0">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62468" name="Slide Number Placeholder 3"/>
          <p:cNvSpPr>
            <a:spLocks noGrp="1"/>
          </p:cNvSpPr>
          <p:nvPr>
            <p:ph type="sldNum" sz="quarter" idx="5"/>
          </p:nvPr>
        </p:nvSpPr>
        <p:spPr>
          <a:noFill/>
          <a:ln>
            <a:miter lim="800000"/>
            <a:headEnd/>
            <a:tailEnd/>
          </a:ln>
        </p:spPr>
        <p:txBody>
          <a:bodyPr/>
          <a:lstStyle/>
          <a:p>
            <a:fld id="{D3704CB7-A4C6-4AA4-9AFF-36042019DA61}" type="slidenum">
              <a:rPr lang="en-US" altLang="en-US" smtClean="0">
                <a:latin typeface="Times New Roman" charset="0"/>
              </a:rPr>
              <a:pPr/>
              <a:t>22</a:t>
            </a:fld>
            <a:endParaRPr lang="en-US" altLang="en-US" smtClean="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miter lim="800000"/>
            <a:headEnd/>
            <a:tailEnd/>
          </a:ln>
        </p:spPr>
        <p:txBody>
          <a:bodyPr/>
          <a:lstStyle/>
          <a:p>
            <a:fld id="{16EDC362-2F00-4DB6-BD6E-07B84197137D}" type="slidenum">
              <a:rPr lang="en-US" altLang="en-US" smtClean="0">
                <a:latin typeface="Times New Roman" charset="0"/>
              </a:rPr>
              <a:pPr/>
              <a:t>2</a:t>
            </a:fld>
            <a:endParaRPr lang="en-US" altLang="en-US" smtClean="0">
              <a:latin typeface="Times New Roman"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endParaRPr lang="en-US" alt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63492" name="Slide Number Placeholder 3"/>
          <p:cNvSpPr>
            <a:spLocks noGrp="1"/>
          </p:cNvSpPr>
          <p:nvPr>
            <p:ph type="sldNum" sz="quarter" idx="5"/>
          </p:nvPr>
        </p:nvSpPr>
        <p:spPr>
          <a:noFill/>
          <a:ln>
            <a:miter lim="800000"/>
            <a:headEnd/>
            <a:tailEnd/>
          </a:ln>
        </p:spPr>
        <p:txBody>
          <a:bodyPr/>
          <a:lstStyle/>
          <a:p>
            <a:fld id="{485534EE-FAC4-4295-891B-BAB1610E475B}" type="slidenum">
              <a:rPr lang="en-US" altLang="en-US" smtClean="0">
                <a:latin typeface="Times New Roman" charset="0"/>
              </a:rPr>
              <a:pPr/>
              <a:t>23</a:t>
            </a:fld>
            <a:endParaRPr lang="en-US" altLang="en-US" smtClean="0">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64516" name="Slide Number Placeholder 3"/>
          <p:cNvSpPr>
            <a:spLocks noGrp="1"/>
          </p:cNvSpPr>
          <p:nvPr>
            <p:ph type="sldNum" sz="quarter" idx="5"/>
          </p:nvPr>
        </p:nvSpPr>
        <p:spPr>
          <a:noFill/>
          <a:ln>
            <a:miter lim="800000"/>
            <a:headEnd/>
            <a:tailEnd/>
          </a:ln>
        </p:spPr>
        <p:txBody>
          <a:bodyPr/>
          <a:lstStyle/>
          <a:p>
            <a:fld id="{3B3DF779-3CB8-477A-AB55-50ACE9582F78}" type="slidenum">
              <a:rPr lang="en-US" altLang="en-US" smtClean="0">
                <a:latin typeface="Times New Roman" charset="0"/>
              </a:rPr>
              <a:pPr/>
              <a:t>24</a:t>
            </a:fld>
            <a:endParaRPr lang="en-US" altLang="en-US" smtClean="0">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65540" name="Slide Number Placeholder 3"/>
          <p:cNvSpPr>
            <a:spLocks noGrp="1"/>
          </p:cNvSpPr>
          <p:nvPr>
            <p:ph type="sldNum" sz="quarter" idx="5"/>
          </p:nvPr>
        </p:nvSpPr>
        <p:spPr>
          <a:noFill/>
          <a:ln>
            <a:miter lim="800000"/>
            <a:headEnd/>
            <a:tailEnd/>
          </a:ln>
        </p:spPr>
        <p:txBody>
          <a:bodyPr/>
          <a:lstStyle/>
          <a:p>
            <a:fld id="{F1929483-645D-4FD7-A574-14657FD7E5DD}" type="slidenum">
              <a:rPr lang="en-US" altLang="en-US" smtClean="0">
                <a:latin typeface="Times New Roman" charset="0"/>
              </a:rPr>
              <a:pPr/>
              <a:t>25</a:t>
            </a:fld>
            <a:endParaRPr lang="en-US" altLang="en-US" smtClean="0">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66564" name="Slide Number Placeholder 3"/>
          <p:cNvSpPr>
            <a:spLocks noGrp="1"/>
          </p:cNvSpPr>
          <p:nvPr>
            <p:ph type="sldNum" sz="quarter" idx="5"/>
          </p:nvPr>
        </p:nvSpPr>
        <p:spPr>
          <a:noFill/>
          <a:ln>
            <a:miter lim="800000"/>
            <a:headEnd/>
            <a:tailEnd/>
          </a:ln>
        </p:spPr>
        <p:txBody>
          <a:bodyPr/>
          <a:lstStyle/>
          <a:p>
            <a:fld id="{F2D15516-2FA0-43DD-B42F-58CCD3073B7C}" type="slidenum">
              <a:rPr lang="en-US" altLang="en-US" smtClean="0">
                <a:latin typeface="Times New Roman" charset="0"/>
              </a:rPr>
              <a:pPr/>
              <a:t>26</a:t>
            </a:fld>
            <a:endParaRPr lang="en-US" altLang="en-US" smtClean="0">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67588" name="Slide Number Placeholder 3"/>
          <p:cNvSpPr>
            <a:spLocks noGrp="1"/>
          </p:cNvSpPr>
          <p:nvPr>
            <p:ph type="sldNum" sz="quarter" idx="5"/>
          </p:nvPr>
        </p:nvSpPr>
        <p:spPr>
          <a:noFill/>
          <a:ln>
            <a:miter lim="800000"/>
            <a:headEnd/>
            <a:tailEnd/>
          </a:ln>
        </p:spPr>
        <p:txBody>
          <a:bodyPr/>
          <a:lstStyle/>
          <a:p>
            <a:fld id="{2BAF5A2F-B513-4090-98C4-1FF812A5AB22}" type="slidenum">
              <a:rPr lang="en-US" altLang="en-US" smtClean="0">
                <a:latin typeface="Times New Roman" charset="0"/>
              </a:rPr>
              <a:pPr/>
              <a:t>27</a:t>
            </a:fld>
            <a:endParaRPr lang="en-US" altLang="en-US" smtClean="0">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68612" name="Slide Number Placeholder 3"/>
          <p:cNvSpPr>
            <a:spLocks noGrp="1"/>
          </p:cNvSpPr>
          <p:nvPr>
            <p:ph type="sldNum" sz="quarter" idx="5"/>
          </p:nvPr>
        </p:nvSpPr>
        <p:spPr>
          <a:noFill/>
          <a:ln>
            <a:miter lim="800000"/>
            <a:headEnd/>
            <a:tailEnd/>
          </a:ln>
        </p:spPr>
        <p:txBody>
          <a:bodyPr/>
          <a:lstStyle/>
          <a:p>
            <a:fld id="{EF2D09DA-9916-4120-8300-7329C1378BCB}" type="slidenum">
              <a:rPr lang="en-US" altLang="en-US" smtClean="0">
                <a:latin typeface="Times New Roman" charset="0"/>
              </a:rPr>
              <a:pPr/>
              <a:t>28</a:t>
            </a:fld>
            <a:endParaRPr lang="en-US" altLang="en-US" smtClean="0">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69636" name="Slide Number Placeholder 3"/>
          <p:cNvSpPr>
            <a:spLocks noGrp="1"/>
          </p:cNvSpPr>
          <p:nvPr>
            <p:ph type="sldNum" sz="quarter" idx="5"/>
          </p:nvPr>
        </p:nvSpPr>
        <p:spPr>
          <a:noFill/>
          <a:ln>
            <a:miter lim="800000"/>
            <a:headEnd/>
            <a:tailEnd/>
          </a:ln>
        </p:spPr>
        <p:txBody>
          <a:bodyPr/>
          <a:lstStyle/>
          <a:p>
            <a:fld id="{EAFF20DB-E6ED-4F30-B80F-B0C6D287A7D8}" type="slidenum">
              <a:rPr lang="en-US" altLang="en-US" smtClean="0">
                <a:latin typeface="Times New Roman" charset="0"/>
              </a:rPr>
              <a:pPr/>
              <a:t>29</a:t>
            </a:fld>
            <a:endParaRPr lang="en-US" altLang="en-US" smtClean="0">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70660" name="Slide Number Placeholder 3"/>
          <p:cNvSpPr>
            <a:spLocks noGrp="1"/>
          </p:cNvSpPr>
          <p:nvPr>
            <p:ph type="sldNum" sz="quarter" idx="5"/>
          </p:nvPr>
        </p:nvSpPr>
        <p:spPr>
          <a:noFill/>
          <a:ln>
            <a:miter lim="800000"/>
            <a:headEnd/>
            <a:tailEnd/>
          </a:ln>
        </p:spPr>
        <p:txBody>
          <a:bodyPr/>
          <a:lstStyle/>
          <a:p>
            <a:fld id="{1C2D84B7-13CB-4430-9BBF-9AE3BC1FA4B2}" type="slidenum">
              <a:rPr lang="en-US" altLang="en-US" smtClean="0">
                <a:latin typeface="Times New Roman" charset="0"/>
              </a:rPr>
              <a:pPr/>
              <a:t>30</a:t>
            </a:fld>
            <a:endParaRPr lang="en-US" altLang="en-US" smtClean="0">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71684" name="Slide Number Placeholder 3"/>
          <p:cNvSpPr>
            <a:spLocks noGrp="1"/>
          </p:cNvSpPr>
          <p:nvPr>
            <p:ph type="sldNum" sz="quarter" idx="5"/>
          </p:nvPr>
        </p:nvSpPr>
        <p:spPr>
          <a:noFill/>
          <a:ln>
            <a:miter lim="800000"/>
            <a:headEnd/>
            <a:tailEnd/>
          </a:ln>
        </p:spPr>
        <p:txBody>
          <a:bodyPr/>
          <a:lstStyle/>
          <a:p>
            <a:fld id="{D03980C3-804C-4814-B08D-A24A15144071}" type="slidenum">
              <a:rPr lang="en-US" altLang="en-US" smtClean="0">
                <a:latin typeface="Times New Roman" charset="0"/>
              </a:rPr>
              <a:pPr/>
              <a:t>31</a:t>
            </a:fld>
            <a:endParaRPr lang="en-US" altLang="en-US" smtClean="0">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72708" name="Slide Number Placeholder 3"/>
          <p:cNvSpPr>
            <a:spLocks noGrp="1"/>
          </p:cNvSpPr>
          <p:nvPr>
            <p:ph type="sldNum" sz="quarter" idx="5"/>
          </p:nvPr>
        </p:nvSpPr>
        <p:spPr>
          <a:noFill/>
          <a:ln>
            <a:miter lim="800000"/>
            <a:headEnd/>
            <a:tailEnd/>
          </a:ln>
        </p:spPr>
        <p:txBody>
          <a:bodyPr/>
          <a:lstStyle/>
          <a:p>
            <a:fld id="{9F44B2A8-ED4A-43FE-B578-E29C83E9DE75}" type="slidenum">
              <a:rPr lang="en-US" altLang="en-US" smtClean="0">
                <a:latin typeface="Times New Roman" charset="0"/>
              </a:rPr>
              <a:pPr/>
              <a:t>32</a:t>
            </a:fld>
            <a:endParaRPr lang="en-US" altLang="en-US" smtClean="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7C49B13F-1BC1-425B-AF99-AF1CCBFA4D3B}" type="slidenum">
              <a:rPr lang="en-US" altLang="en-US" smtClean="0">
                <a:latin typeface="Times New Roman" charset="0"/>
              </a:rPr>
              <a:pPr/>
              <a:t>3</a:t>
            </a:fld>
            <a:endParaRPr lang="en-US" altLang="en-US" smtClean="0">
              <a:latin typeface="Times New Roman"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endParaRPr lang="en-US" altLang="en-US" smtClean="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73732" name="Slide Number Placeholder 3"/>
          <p:cNvSpPr>
            <a:spLocks noGrp="1"/>
          </p:cNvSpPr>
          <p:nvPr>
            <p:ph type="sldNum" sz="quarter" idx="5"/>
          </p:nvPr>
        </p:nvSpPr>
        <p:spPr>
          <a:noFill/>
          <a:ln>
            <a:miter lim="800000"/>
            <a:headEnd/>
            <a:tailEnd/>
          </a:ln>
        </p:spPr>
        <p:txBody>
          <a:bodyPr/>
          <a:lstStyle/>
          <a:p>
            <a:fld id="{92463B57-1B74-4010-AD9C-0067AD7B81BE}" type="slidenum">
              <a:rPr lang="en-US" altLang="en-US" smtClean="0">
                <a:latin typeface="Times New Roman" charset="0"/>
              </a:rPr>
              <a:pPr/>
              <a:t>33</a:t>
            </a:fld>
            <a:endParaRPr lang="en-US" altLang="en-US" smtClean="0">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74756" name="Slide Number Placeholder 3"/>
          <p:cNvSpPr>
            <a:spLocks noGrp="1"/>
          </p:cNvSpPr>
          <p:nvPr>
            <p:ph type="sldNum" sz="quarter" idx="5"/>
          </p:nvPr>
        </p:nvSpPr>
        <p:spPr>
          <a:noFill/>
          <a:ln>
            <a:miter lim="800000"/>
            <a:headEnd/>
            <a:tailEnd/>
          </a:ln>
        </p:spPr>
        <p:txBody>
          <a:bodyPr/>
          <a:lstStyle/>
          <a:p>
            <a:fld id="{6FC17059-6EA6-4AEB-BD8A-D372A15A20FE}" type="slidenum">
              <a:rPr lang="en-US" altLang="en-US" smtClean="0">
                <a:latin typeface="Times New Roman" charset="0"/>
              </a:rPr>
              <a:pPr/>
              <a:t>34</a:t>
            </a:fld>
            <a:endParaRPr lang="en-US" altLang="en-US" smtClean="0">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75780" name="Slide Number Placeholder 3"/>
          <p:cNvSpPr>
            <a:spLocks noGrp="1"/>
          </p:cNvSpPr>
          <p:nvPr>
            <p:ph type="sldNum" sz="quarter" idx="5"/>
          </p:nvPr>
        </p:nvSpPr>
        <p:spPr>
          <a:noFill/>
          <a:ln>
            <a:miter lim="800000"/>
            <a:headEnd/>
            <a:tailEnd/>
          </a:ln>
        </p:spPr>
        <p:txBody>
          <a:bodyPr/>
          <a:lstStyle/>
          <a:p>
            <a:fld id="{D79D4C4B-FCDE-4850-B23B-5A1EDF3A85C2}" type="slidenum">
              <a:rPr lang="en-US" altLang="en-US" smtClean="0">
                <a:latin typeface="Times New Roman" charset="0"/>
              </a:rPr>
              <a:pPr/>
              <a:t>35</a:t>
            </a:fld>
            <a:endParaRPr lang="en-US" altLang="en-US" smtClean="0">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76804" name="Slide Number Placeholder 3"/>
          <p:cNvSpPr>
            <a:spLocks noGrp="1"/>
          </p:cNvSpPr>
          <p:nvPr>
            <p:ph type="sldNum" sz="quarter" idx="5"/>
          </p:nvPr>
        </p:nvSpPr>
        <p:spPr>
          <a:noFill/>
          <a:ln>
            <a:miter lim="800000"/>
            <a:headEnd/>
            <a:tailEnd/>
          </a:ln>
        </p:spPr>
        <p:txBody>
          <a:bodyPr/>
          <a:lstStyle/>
          <a:p>
            <a:fld id="{BC215AF6-E4E7-4138-B267-989A1E9DF954}" type="slidenum">
              <a:rPr lang="en-US" altLang="en-US" smtClean="0">
                <a:latin typeface="Times New Roman" charset="0"/>
              </a:rPr>
              <a:pPr/>
              <a:t>36</a:t>
            </a:fld>
            <a:endParaRPr lang="en-US" altLang="en-US" smtClean="0">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miter lim="800000"/>
            <a:headEnd/>
            <a:tailEnd/>
          </a:ln>
        </p:spPr>
        <p:txBody>
          <a:bodyPr/>
          <a:lstStyle/>
          <a:p>
            <a:fld id="{1F0980E4-6782-42A8-BA39-36BAAFFF4F7D}" type="slidenum">
              <a:rPr lang="en-US" altLang="en-US" smtClean="0">
                <a:latin typeface="Times New Roman" charset="0"/>
              </a:rPr>
              <a:pPr/>
              <a:t>37</a:t>
            </a:fld>
            <a:endParaRPr lang="en-US" altLang="en-US" smtClean="0">
              <a:latin typeface="Times New Roman"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endParaRPr lang="en-US" altLang="en-US" smtClean="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miter lim="800000"/>
            <a:headEnd/>
            <a:tailEnd/>
          </a:ln>
        </p:spPr>
        <p:txBody>
          <a:bodyPr/>
          <a:lstStyle/>
          <a:p>
            <a:fld id="{D106E340-C103-49E5-9CE4-94DE563513B9}" type="slidenum">
              <a:rPr lang="en-US" altLang="en-US" smtClean="0">
                <a:latin typeface="Times New Roman" charset="0"/>
              </a:rPr>
              <a:pPr/>
              <a:t>38</a:t>
            </a:fld>
            <a:endParaRPr lang="en-US" altLang="en-US" smtClean="0">
              <a:latin typeface="Times New Roman"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endParaRPr lang="en-US" altLang="en-US" smtClean="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79876" name="Slide Number Placeholder 3"/>
          <p:cNvSpPr>
            <a:spLocks noGrp="1"/>
          </p:cNvSpPr>
          <p:nvPr>
            <p:ph type="sldNum" sz="quarter" idx="5"/>
          </p:nvPr>
        </p:nvSpPr>
        <p:spPr>
          <a:noFill/>
          <a:ln>
            <a:miter lim="800000"/>
            <a:headEnd/>
            <a:tailEnd/>
          </a:ln>
        </p:spPr>
        <p:txBody>
          <a:bodyPr/>
          <a:lstStyle/>
          <a:p>
            <a:fld id="{F3F70704-5504-4831-B6B3-5BF429811EE8}" type="slidenum">
              <a:rPr lang="en-US" altLang="en-US" smtClean="0">
                <a:latin typeface="Times New Roman" charset="0"/>
              </a:rPr>
              <a:pPr/>
              <a:t>39</a:t>
            </a:fld>
            <a:endParaRPr lang="en-US" altLang="en-US" smtClean="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47108" name="Slide Number Placeholder 3"/>
          <p:cNvSpPr>
            <a:spLocks noGrp="1"/>
          </p:cNvSpPr>
          <p:nvPr>
            <p:ph type="sldNum" sz="quarter" idx="5"/>
          </p:nvPr>
        </p:nvSpPr>
        <p:spPr>
          <a:noFill/>
          <a:ln>
            <a:miter lim="800000"/>
            <a:headEnd/>
            <a:tailEnd/>
          </a:ln>
        </p:spPr>
        <p:txBody>
          <a:bodyPr/>
          <a:lstStyle/>
          <a:p>
            <a:fld id="{7C190B0F-DC75-402C-B302-65F72F681A44}" type="slidenum">
              <a:rPr lang="en-US" altLang="en-US" smtClean="0">
                <a:latin typeface="Times New Roman" charset="0"/>
              </a:rPr>
              <a:pPr/>
              <a:t>4</a:t>
            </a:fld>
            <a:endParaRPr lang="en-US" altLang="en-US" smtClean="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48132" name="Slide Number Placeholder 3"/>
          <p:cNvSpPr>
            <a:spLocks noGrp="1"/>
          </p:cNvSpPr>
          <p:nvPr>
            <p:ph type="sldNum" sz="quarter" idx="5"/>
          </p:nvPr>
        </p:nvSpPr>
        <p:spPr>
          <a:noFill/>
          <a:ln>
            <a:miter lim="800000"/>
            <a:headEnd/>
            <a:tailEnd/>
          </a:ln>
        </p:spPr>
        <p:txBody>
          <a:bodyPr/>
          <a:lstStyle/>
          <a:p>
            <a:fld id="{91F7D6C8-1774-49BD-9063-E6C5C3EC4C11}" type="slidenum">
              <a:rPr lang="en-US" altLang="en-US" smtClean="0">
                <a:latin typeface="Times New Roman" charset="0"/>
              </a:rPr>
              <a:pPr/>
              <a:t>5</a:t>
            </a:fld>
            <a:endParaRPr lang="en-US" altLang="en-US" smtClean="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49156" name="Slide Number Placeholder 3"/>
          <p:cNvSpPr>
            <a:spLocks noGrp="1"/>
          </p:cNvSpPr>
          <p:nvPr>
            <p:ph type="sldNum" sz="quarter" idx="5"/>
          </p:nvPr>
        </p:nvSpPr>
        <p:spPr>
          <a:noFill/>
          <a:ln>
            <a:miter lim="800000"/>
            <a:headEnd/>
            <a:tailEnd/>
          </a:ln>
        </p:spPr>
        <p:txBody>
          <a:bodyPr/>
          <a:lstStyle/>
          <a:p>
            <a:fld id="{6E530DA7-CC08-4336-A8CB-23C9DA3B83C0}" type="slidenum">
              <a:rPr lang="en-US" altLang="en-US" smtClean="0">
                <a:latin typeface="Times New Roman" charset="0"/>
              </a:rPr>
              <a:pPr/>
              <a:t>6</a:t>
            </a:fld>
            <a:endParaRPr lang="en-US" altLang="en-US" smtClean="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50180" name="Slide Number Placeholder 3"/>
          <p:cNvSpPr>
            <a:spLocks noGrp="1"/>
          </p:cNvSpPr>
          <p:nvPr>
            <p:ph type="sldNum" sz="quarter" idx="5"/>
          </p:nvPr>
        </p:nvSpPr>
        <p:spPr>
          <a:noFill/>
          <a:ln>
            <a:miter lim="800000"/>
            <a:headEnd/>
            <a:tailEnd/>
          </a:ln>
        </p:spPr>
        <p:txBody>
          <a:bodyPr/>
          <a:lstStyle/>
          <a:p>
            <a:fld id="{AAC92D12-BFF5-4172-88E8-00B7F1315D31}" type="slidenum">
              <a:rPr lang="en-US" altLang="en-US" smtClean="0">
                <a:latin typeface="Times New Roman" charset="0"/>
              </a:rPr>
              <a:pPr/>
              <a:t>7</a:t>
            </a:fld>
            <a:endParaRPr lang="en-US" altLang="en-US" smtClean="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51204" name="Slide Number Placeholder 3"/>
          <p:cNvSpPr>
            <a:spLocks noGrp="1"/>
          </p:cNvSpPr>
          <p:nvPr>
            <p:ph type="sldNum" sz="quarter" idx="5"/>
          </p:nvPr>
        </p:nvSpPr>
        <p:spPr>
          <a:noFill/>
          <a:ln>
            <a:miter lim="800000"/>
            <a:headEnd/>
            <a:tailEnd/>
          </a:ln>
        </p:spPr>
        <p:txBody>
          <a:bodyPr/>
          <a:lstStyle/>
          <a:p>
            <a:fld id="{00F7E61C-362F-408C-BA1B-00018EFE51D5}" type="slidenum">
              <a:rPr lang="en-US" altLang="en-US" smtClean="0">
                <a:latin typeface="Times New Roman" charset="0"/>
              </a:rPr>
              <a:pPr/>
              <a:t>8</a:t>
            </a:fld>
            <a:endParaRPr lang="en-US" altLang="en-US" smtClean="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52228" name="Slide Number Placeholder 3"/>
          <p:cNvSpPr>
            <a:spLocks noGrp="1"/>
          </p:cNvSpPr>
          <p:nvPr>
            <p:ph type="sldNum" sz="quarter" idx="5"/>
          </p:nvPr>
        </p:nvSpPr>
        <p:spPr>
          <a:noFill/>
          <a:ln>
            <a:miter lim="800000"/>
            <a:headEnd/>
            <a:tailEnd/>
          </a:ln>
        </p:spPr>
        <p:txBody>
          <a:bodyPr/>
          <a:lstStyle/>
          <a:p>
            <a:fld id="{E2F15ABC-7AC9-43FA-8078-CE9D72FE97A8}" type="slidenum">
              <a:rPr lang="en-US" altLang="en-US" smtClean="0">
                <a:latin typeface="Times New Roman" charset="0"/>
              </a:rPr>
              <a:pPr/>
              <a:t>9</a:t>
            </a:fld>
            <a:endParaRPr lang="en-US" altLang="en-US" smtClean="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9"/>
          <p:cNvSpPr>
            <a:spLocks noChangeArrowheads="1"/>
          </p:cNvSpPr>
          <p:nvPr userDrawn="1"/>
        </p:nvSpPr>
        <p:spPr bwMode="auto">
          <a:xfrm>
            <a:off x="1219200" y="2667000"/>
            <a:ext cx="6705600" cy="3505200"/>
          </a:xfrm>
          <a:prstGeom prst="rect">
            <a:avLst/>
          </a:prstGeom>
          <a:noFill/>
          <a:ln w="19050">
            <a:solidFill>
              <a:srgbClr val="1974CF"/>
            </a:solidFill>
            <a:miter lim="800000"/>
            <a:headEnd/>
            <a:tailEnd/>
          </a:ln>
          <a:extLst/>
        </p:spPr>
        <p:txBody>
          <a:bodyPr wrap="none" anchor="ctr"/>
          <a:lstStyle>
            <a:lvl1pPr algn="ctr">
              <a:defRPr sz="2400">
                <a:solidFill>
                  <a:schemeClr val="tx1"/>
                </a:solidFill>
                <a:latin typeface="Arial" panose="020B0604020202020204" pitchFamily="34" charset="0"/>
                <a:ea typeface="ＭＳ Ｐゴシック" panose="020B0600070205080204" pitchFamily="34" charset="-128"/>
              </a:defRPr>
            </a:lvl1pPr>
            <a:lvl2pPr marL="742950" indent="-285750" algn="ctr">
              <a:defRPr sz="2400">
                <a:solidFill>
                  <a:schemeClr val="tx1"/>
                </a:solidFill>
                <a:latin typeface="Arial" panose="020B0604020202020204" pitchFamily="34" charset="0"/>
                <a:ea typeface="ＭＳ Ｐゴシック" panose="020B0600070205080204" pitchFamily="34" charset="-128"/>
              </a:defRPr>
            </a:lvl2pPr>
            <a:lvl3pPr marL="1143000" indent="-228600" algn="ctr">
              <a:defRPr sz="2400">
                <a:solidFill>
                  <a:schemeClr val="tx1"/>
                </a:solidFill>
                <a:latin typeface="Arial" panose="020B0604020202020204" pitchFamily="34" charset="0"/>
                <a:ea typeface="ＭＳ Ｐゴシック" panose="020B0600070205080204" pitchFamily="34" charset="-128"/>
              </a:defRPr>
            </a:lvl3pPr>
            <a:lvl4pPr marL="1600200" indent="-228600" algn="ctr">
              <a:defRPr sz="2400">
                <a:solidFill>
                  <a:schemeClr val="tx1"/>
                </a:solidFill>
                <a:latin typeface="Arial" panose="020B0604020202020204" pitchFamily="34" charset="0"/>
                <a:ea typeface="ＭＳ Ｐゴシック" panose="020B0600070205080204" pitchFamily="34" charset="-128"/>
              </a:defRPr>
            </a:lvl4pPr>
            <a:lvl5pPr marL="2057400" indent="-228600" algn="ctr">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mtClean="0"/>
          </a:p>
        </p:txBody>
      </p:sp>
      <p:sp>
        <p:nvSpPr>
          <p:cNvPr id="5" name="Text Box 23"/>
          <p:cNvSpPr txBox="1">
            <a:spLocks noChangeArrowheads="1"/>
          </p:cNvSpPr>
          <p:nvPr userDrawn="1"/>
        </p:nvSpPr>
        <p:spPr bwMode="auto">
          <a:xfrm>
            <a:off x="0" y="6588125"/>
            <a:ext cx="9144000"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tabLst>
                <a:tab pos="7485063" algn="l"/>
              </a:tabLst>
              <a:defRPr sz="2400">
                <a:solidFill>
                  <a:schemeClr val="tx1"/>
                </a:solidFill>
                <a:latin typeface="Arial" charset="0"/>
                <a:ea typeface="ＭＳ Ｐゴシック" pitchFamily="34" charset="-128"/>
              </a:defRPr>
            </a:lvl1pPr>
            <a:lvl2pPr marL="742950" indent="-285750">
              <a:tabLst>
                <a:tab pos="7485063" algn="l"/>
              </a:tabLst>
              <a:defRPr sz="2400">
                <a:solidFill>
                  <a:schemeClr val="tx1"/>
                </a:solidFill>
                <a:latin typeface="Arial" charset="0"/>
                <a:ea typeface="ＭＳ Ｐゴシック" pitchFamily="34" charset="-128"/>
              </a:defRPr>
            </a:lvl2pPr>
            <a:lvl3pPr marL="1143000" indent="-228600">
              <a:tabLst>
                <a:tab pos="7485063" algn="l"/>
              </a:tabLst>
              <a:defRPr sz="2400">
                <a:solidFill>
                  <a:schemeClr val="tx1"/>
                </a:solidFill>
                <a:latin typeface="Arial" charset="0"/>
                <a:ea typeface="ＭＳ Ｐゴシック" pitchFamily="34" charset="-128"/>
              </a:defRPr>
            </a:lvl3pPr>
            <a:lvl4pPr marL="1600200" indent="-228600">
              <a:tabLst>
                <a:tab pos="7485063" algn="l"/>
              </a:tabLst>
              <a:defRPr sz="2400">
                <a:solidFill>
                  <a:schemeClr val="tx1"/>
                </a:solidFill>
                <a:latin typeface="Arial" charset="0"/>
                <a:ea typeface="ＭＳ Ｐゴシック" pitchFamily="34" charset="-128"/>
              </a:defRPr>
            </a:lvl4pPr>
            <a:lvl5pPr marL="2057400" indent="-228600">
              <a:tabLst>
                <a:tab pos="7485063" algn="l"/>
              </a:tabLst>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tabLst>
                <a:tab pos="7485063" algn="l"/>
              </a:tabLs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tabLst>
                <a:tab pos="7485063" algn="l"/>
              </a:tabLs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tabLst>
                <a:tab pos="7485063" algn="l"/>
              </a:tabLs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tabLst>
                <a:tab pos="7485063" algn="l"/>
              </a:tabLst>
              <a:defRPr sz="2400">
                <a:solidFill>
                  <a:schemeClr val="tx1"/>
                </a:solidFill>
                <a:latin typeface="Arial" charset="0"/>
                <a:ea typeface="ＭＳ Ｐゴシック" pitchFamily="34" charset="-128"/>
              </a:defRPr>
            </a:lvl9pPr>
          </a:lstStyle>
          <a:p>
            <a:pPr algn="ctr" eaLnBrk="1" hangingPunct="1">
              <a:spcBef>
                <a:spcPct val="50000"/>
              </a:spcBef>
              <a:defRPr/>
            </a:pPr>
            <a:r>
              <a:rPr lang="en-US" altLang="en-US" sz="1000" smtClean="0"/>
              <a:t>Copyright ©  2016 Wolters Kluwer Health | Lippincott Williams &amp; Wilkins </a:t>
            </a:r>
          </a:p>
        </p:txBody>
      </p:sp>
      <p:pic>
        <p:nvPicPr>
          <p:cNvPr id="6" name="Picture 6" descr="ppt_opener.jpg"/>
          <p:cNvPicPr>
            <a:picLocks noChangeAspect="1"/>
          </p:cNvPicPr>
          <p:nvPr userDrawn="1"/>
        </p:nvPicPr>
        <p:blipFill>
          <a:blip r:embed="rId2"/>
          <a:srcRect/>
          <a:stretch>
            <a:fillRect/>
          </a:stretch>
        </p:blipFill>
        <p:spPr bwMode="auto">
          <a:xfrm>
            <a:off x="95250" y="0"/>
            <a:ext cx="8958263" cy="6858000"/>
          </a:xfrm>
          <a:prstGeom prst="rect">
            <a:avLst/>
          </a:prstGeom>
          <a:noFill/>
          <a:ln w="9525">
            <a:noFill/>
            <a:miter lim="800000"/>
            <a:headEnd/>
            <a:tailEnd/>
          </a:ln>
        </p:spPr>
      </p:pic>
      <p:sp>
        <p:nvSpPr>
          <p:cNvPr id="181265" name="Rectangle 17"/>
          <p:cNvSpPr>
            <a:spLocks noGrp="1" noChangeArrowheads="1"/>
          </p:cNvSpPr>
          <p:nvPr>
            <p:ph type="ctrTitle"/>
          </p:nvPr>
        </p:nvSpPr>
        <p:spPr>
          <a:xfrm>
            <a:off x="1223963" y="3724275"/>
            <a:ext cx="6692900" cy="838200"/>
          </a:xfrm>
          <a:effectLst/>
          <a:extLst/>
        </p:spPr>
        <p:txBody>
          <a:bodyPr anchorCtr="1"/>
          <a:lstStyle>
            <a:lvl1pPr algn="ctr">
              <a:defRPr/>
            </a:lvl1pPr>
          </a:lstStyle>
          <a:p>
            <a:pPr lvl="0"/>
            <a:r>
              <a:rPr lang="en-US" noProof="0" smtClean="0"/>
              <a:t>Click to edit Master title style</a:t>
            </a:r>
          </a:p>
        </p:txBody>
      </p:sp>
      <p:sp>
        <p:nvSpPr>
          <p:cNvPr id="181266" name="Rectangle 18"/>
          <p:cNvSpPr>
            <a:spLocks noGrp="1" noChangeArrowheads="1"/>
          </p:cNvSpPr>
          <p:nvPr>
            <p:ph type="subTitle" idx="1"/>
          </p:nvPr>
        </p:nvSpPr>
        <p:spPr>
          <a:xfrm>
            <a:off x="1371600" y="5307013"/>
            <a:ext cx="6400800" cy="533400"/>
          </a:xfrm>
        </p:spPr>
        <p:txBody>
          <a:bodyPr lIns="91440" tIns="45720" rIns="91440" bIns="45720"/>
          <a:lstStyle>
            <a:lvl1pPr marL="0" indent="0" algn="ctr">
              <a:buFontTx/>
              <a:buNone/>
              <a:defRPr sz="1800"/>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9263" y="1616075"/>
            <a:ext cx="2155825" cy="4416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200" y="1616075"/>
            <a:ext cx="6316663" cy="4416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200" y="2346325"/>
            <a:ext cx="4230688" cy="368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3288" y="2346325"/>
            <a:ext cx="4230687" cy="368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7" name="Rectangle 3"/>
          <p:cNvSpPr>
            <a:spLocks noGrp="1" noChangeArrowheads="1"/>
          </p:cNvSpPr>
          <p:nvPr>
            <p:ph type="title"/>
          </p:nvPr>
        </p:nvSpPr>
        <p:spPr bwMode="auto">
          <a:xfrm>
            <a:off x="430213" y="1616075"/>
            <a:ext cx="8524875" cy="384175"/>
          </a:xfrm>
          <a:prstGeom prst="rect">
            <a:avLst/>
          </a:prstGeom>
          <a:noFill/>
          <a:ln>
            <a:noFill/>
          </a:ln>
          <a:effectLst>
            <a:outerShdw blurRad="63500" dist="17961" dir="2700000" algn="ctr" rotWithShape="0">
              <a:schemeClr val="bg2">
                <a:alpha val="74998"/>
              </a:schemeClr>
            </a:outerShdw>
          </a:effectLst>
          <a:extLst>
            <a:ext uri="{FAA26D3D-D897-4be2-8F04-BA451C77F1D7}"/>
          </a:extLst>
        </p:spPr>
        <p:txBody>
          <a:bodyPr vert="horz" wrap="square" lIns="0" tIns="0" rIns="0" bIns="0" numCol="1" anchor="b" anchorCtr="0" compatLnSpc="1">
            <a:prstTxWarp prst="textNoShape">
              <a:avLst/>
            </a:prstTxWarp>
            <a:spAutoFit/>
          </a:bodyPr>
          <a:lstStyle/>
          <a:p>
            <a:pPr lvl="0"/>
            <a:r>
              <a:rPr lang="en-US"/>
              <a:t>Click to edit Master title style</a:t>
            </a:r>
          </a:p>
        </p:txBody>
      </p:sp>
      <p:sp>
        <p:nvSpPr>
          <p:cNvPr id="1027" name="Rectangle 4"/>
          <p:cNvSpPr>
            <a:spLocks noGrp="1" noChangeArrowheads="1"/>
          </p:cNvSpPr>
          <p:nvPr>
            <p:ph type="body" idx="1"/>
          </p:nvPr>
        </p:nvSpPr>
        <p:spPr bwMode="auto">
          <a:xfrm>
            <a:off x="330200" y="2346325"/>
            <a:ext cx="8613775" cy="368617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Text Box 8"/>
          <p:cNvSpPr txBox="1">
            <a:spLocks noChangeArrowheads="1"/>
          </p:cNvSpPr>
          <p:nvPr userDrawn="1"/>
        </p:nvSpPr>
        <p:spPr bwMode="auto">
          <a:xfrm>
            <a:off x="6003925" y="6089650"/>
            <a:ext cx="2820988" cy="457200"/>
          </a:xfrm>
          <a:prstGeom prst="rect">
            <a:avLst/>
          </a:prstGeom>
          <a:noFill/>
          <a:ln>
            <a:noFill/>
          </a:ln>
          <a:extLst/>
        </p:spPr>
        <p:txBody>
          <a:bodyPr>
            <a:spAutoFit/>
          </a:bodyPr>
          <a:lstStyle>
            <a:lvl1pPr algn="ctr">
              <a:defRPr sz="2400">
                <a:solidFill>
                  <a:schemeClr val="tx1"/>
                </a:solidFill>
                <a:latin typeface="Arial" panose="020B0604020202020204" pitchFamily="34" charset="0"/>
                <a:ea typeface="ＭＳ Ｐゴシック" panose="020B0600070205080204" pitchFamily="34" charset="-128"/>
              </a:defRPr>
            </a:lvl1pPr>
            <a:lvl2pPr marL="742950" indent="-285750" algn="ctr">
              <a:defRPr sz="2400">
                <a:solidFill>
                  <a:schemeClr val="tx1"/>
                </a:solidFill>
                <a:latin typeface="Arial" panose="020B0604020202020204" pitchFamily="34" charset="0"/>
                <a:ea typeface="ＭＳ Ｐゴシック" panose="020B0600070205080204" pitchFamily="34" charset="-128"/>
              </a:defRPr>
            </a:lvl2pPr>
            <a:lvl3pPr marL="1143000" indent="-228600" algn="ctr">
              <a:defRPr sz="2400">
                <a:solidFill>
                  <a:schemeClr val="tx1"/>
                </a:solidFill>
                <a:latin typeface="Arial" panose="020B0604020202020204" pitchFamily="34" charset="0"/>
                <a:ea typeface="ＭＳ Ｐゴシック" panose="020B0600070205080204" pitchFamily="34" charset="-128"/>
              </a:defRPr>
            </a:lvl3pPr>
            <a:lvl4pPr marL="1600200" indent="-228600" algn="ctr">
              <a:defRPr sz="2400">
                <a:solidFill>
                  <a:schemeClr val="tx1"/>
                </a:solidFill>
                <a:latin typeface="Arial" panose="020B0604020202020204" pitchFamily="34" charset="0"/>
                <a:ea typeface="ＭＳ Ｐゴシック" panose="020B0600070205080204" pitchFamily="34" charset="-128"/>
              </a:defRPr>
            </a:lvl4pPr>
            <a:lvl5pPr marL="2057400" indent="-228600" algn="ctr">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defRPr/>
            </a:pPr>
            <a:endParaRPr lang="en-US" altLang="en-US" smtClean="0"/>
          </a:p>
        </p:txBody>
      </p:sp>
      <p:sp>
        <p:nvSpPr>
          <p:cNvPr id="180235" name="Text Box 11"/>
          <p:cNvSpPr txBox="1">
            <a:spLocks noChangeArrowheads="1"/>
          </p:cNvSpPr>
          <p:nvPr userDrawn="1"/>
        </p:nvSpPr>
        <p:spPr bwMode="auto">
          <a:xfrm>
            <a:off x="303213" y="6581775"/>
            <a:ext cx="8840787" cy="269875"/>
          </a:xfrm>
          <a:prstGeom prst="rect">
            <a:avLst/>
          </a:prstGeom>
          <a:noFill/>
          <a:ln>
            <a:noFill/>
          </a:ln>
          <a:effectLst/>
          <a:extLst/>
        </p:spPr>
        <p:txBody>
          <a:bodyPr/>
          <a:lstStyle>
            <a:lvl1pPr algn="l" eaLnBrk="0" hangingPunct="0">
              <a:tabLst>
                <a:tab pos="7485063" algn="l"/>
              </a:tabLst>
              <a:defRPr sz="2400">
                <a:solidFill>
                  <a:schemeClr val="tx1"/>
                </a:solidFill>
                <a:latin typeface="Times New Roman" charset="0"/>
                <a:ea typeface="ＭＳ Ｐゴシック" charset="0"/>
              </a:defRPr>
            </a:lvl1pPr>
            <a:lvl2pPr algn="l" eaLnBrk="0" hangingPunct="0">
              <a:tabLst>
                <a:tab pos="7485063" algn="l"/>
              </a:tabLst>
              <a:defRPr sz="2400">
                <a:solidFill>
                  <a:schemeClr val="tx1"/>
                </a:solidFill>
                <a:latin typeface="Times New Roman" charset="0"/>
                <a:ea typeface="ＭＳ Ｐゴシック" charset="0"/>
              </a:defRPr>
            </a:lvl2pPr>
            <a:lvl3pPr algn="l" eaLnBrk="0" hangingPunct="0">
              <a:tabLst>
                <a:tab pos="7485063" algn="l"/>
              </a:tabLst>
              <a:defRPr sz="2400">
                <a:solidFill>
                  <a:schemeClr val="tx1"/>
                </a:solidFill>
                <a:latin typeface="Times New Roman" charset="0"/>
                <a:ea typeface="ＭＳ Ｐゴシック" charset="0"/>
              </a:defRPr>
            </a:lvl3pPr>
            <a:lvl4pPr algn="l" eaLnBrk="0" hangingPunct="0">
              <a:tabLst>
                <a:tab pos="7485063" algn="l"/>
              </a:tabLst>
              <a:defRPr sz="2400">
                <a:solidFill>
                  <a:schemeClr val="tx1"/>
                </a:solidFill>
                <a:latin typeface="Times New Roman" charset="0"/>
                <a:ea typeface="ＭＳ Ｐゴシック" charset="0"/>
              </a:defRPr>
            </a:lvl4pPr>
            <a:lvl5pPr algn="l" eaLnBrk="0" hangingPunct="0">
              <a:tabLst>
                <a:tab pos="7485063"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7485063"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7485063"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7485063"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7485063" algn="l"/>
              </a:tabLst>
              <a:defRPr sz="2400">
                <a:solidFill>
                  <a:schemeClr val="tx1"/>
                </a:solidFill>
                <a:latin typeface="Times New Roman" charset="0"/>
                <a:ea typeface="ＭＳ Ｐゴシック" charset="0"/>
              </a:defRPr>
            </a:lvl9pPr>
          </a:lstStyle>
          <a:p>
            <a:pPr algn="r" eaLnBrk="1" hangingPunct="1">
              <a:spcBef>
                <a:spcPct val="50000"/>
              </a:spcBef>
              <a:defRPr/>
            </a:pPr>
            <a:endParaRPr lang="en-US" sz="1000" dirty="0" smtClean="0">
              <a:latin typeface="Arial" charset="0"/>
            </a:endParaRPr>
          </a:p>
        </p:txBody>
      </p:sp>
      <p:sp>
        <p:nvSpPr>
          <p:cNvPr id="1030" name="Text Box 13"/>
          <p:cNvSpPr txBox="1">
            <a:spLocks noChangeArrowheads="1"/>
          </p:cNvSpPr>
          <p:nvPr userDrawn="1"/>
        </p:nvSpPr>
        <p:spPr bwMode="auto">
          <a:xfrm>
            <a:off x="0" y="6588125"/>
            <a:ext cx="9144000"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tabLst>
                <a:tab pos="7485063" algn="l"/>
              </a:tabLst>
              <a:defRPr sz="2400">
                <a:solidFill>
                  <a:schemeClr val="tx1"/>
                </a:solidFill>
                <a:latin typeface="Arial" charset="0"/>
                <a:ea typeface="ＭＳ Ｐゴシック" pitchFamily="34" charset="-128"/>
              </a:defRPr>
            </a:lvl1pPr>
            <a:lvl2pPr marL="742950" indent="-285750">
              <a:tabLst>
                <a:tab pos="7485063" algn="l"/>
              </a:tabLst>
              <a:defRPr sz="2400">
                <a:solidFill>
                  <a:schemeClr val="tx1"/>
                </a:solidFill>
                <a:latin typeface="Arial" charset="0"/>
                <a:ea typeface="ＭＳ Ｐゴシック" pitchFamily="34" charset="-128"/>
              </a:defRPr>
            </a:lvl2pPr>
            <a:lvl3pPr marL="1143000" indent="-228600">
              <a:tabLst>
                <a:tab pos="7485063" algn="l"/>
              </a:tabLst>
              <a:defRPr sz="2400">
                <a:solidFill>
                  <a:schemeClr val="tx1"/>
                </a:solidFill>
                <a:latin typeface="Arial" charset="0"/>
                <a:ea typeface="ＭＳ Ｐゴシック" pitchFamily="34" charset="-128"/>
              </a:defRPr>
            </a:lvl3pPr>
            <a:lvl4pPr marL="1600200" indent="-228600">
              <a:tabLst>
                <a:tab pos="7485063" algn="l"/>
              </a:tabLst>
              <a:defRPr sz="2400">
                <a:solidFill>
                  <a:schemeClr val="tx1"/>
                </a:solidFill>
                <a:latin typeface="Arial" charset="0"/>
                <a:ea typeface="ＭＳ Ｐゴシック" pitchFamily="34" charset="-128"/>
              </a:defRPr>
            </a:lvl4pPr>
            <a:lvl5pPr marL="2057400" indent="-228600">
              <a:tabLst>
                <a:tab pos="7485063" algn="l"/>
              </a:tabLst>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tabLst>
                <a:tab pos="7485063" algn="l"/>
              </a:tabLs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tabLst>
                <a:tab pos="7485063" algn="l"/>
              </a:tabLs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tabLst>
                <a:tab pos="7485063" algn="l"/>
              </a:tabLs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tabLst>
                <a:tab pos="7485063" algn="l"/>
              </a:tabLst>
              <a:defRPr sz="2400">
                <a:solidFill>
                  <a:schemeClr val="tx1"/>
                </a:solidFill>
                <a:latin typeface="Arial" charset="0"/>
                <a:ea typeface="ＭＳ Ｐゴシック" pitchFamily="34" charset="-128"/>
              </a:defRPr>
            </a:lvl9pPr>
          </a:lstStyle>
          <a:p>
            <a:pPr algn="ctr" eaLnBrk="1" hangingPunct="1">
              <a:defRPr/>
            </a:pPr>
            <a:r>
              <a:rPr lang="en-US" altLang="en-US" sz="900" smtClean="0">
                <a:solidFill>
                  <a:srgbClr val="898989"/>
                </a:solidFill>
                <a:latin typeface="Trebuchet MS" pitchFamily="34" charset="0"/>
              </a:rPr>
              <a:t>Copyright © 2016 Wolters Kluwer • All Rights Reserved</a:t>
            </a:r>
          </a:p>
        </p:txBody>
      </p:sp>
    </p:spTree>
  </p:cSld>
  <p:clrMap bg1="lt1" tx1="dk1" bg2="lt2" tx2="dk2" accent1="accent1" accent2="accent2" accent3="accent3" accent4="accent4" accent5="accent5" accent6="accent6" hlink="hlink" folHlink="folHlink"/>
  <p:sldLayoutIdLst>
    <p:sldLayoutId id="2147484072"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l" rtl="0" eaLnBrk="0" fontAlgn="base" hangingPunct="0">
        <a:lnSpc>
          <a:spcPct val="90000"/>
        </a:lnSpc>
        <a:spcBef>
          <a:spcPct val="0"/>
        </a:spcBef>
        <a:spcAft>
          <a:spcPct val="0"/>
        </a:spcAft>
        <a:defRPr sz="2800" b="1">
          <a:solidFill>
            <a:srgbClr val="186EC4"/>
          </a:solidFill>
          <a:latin typeface="+mj-lt"/>
          <a:ea typeface="+mj-ea"/>
          <a:cs typeface="+mj-cs"/>
        </a:defRPr>
      </a:lvl1pPr>
      <a:lvl2pPr algn="l" rtl="0" eaLnBrk="0" fontAlgn="base" hangingPunct="0">
        <a:lnSpc>
          <a:spcPct val="90000"/>
        </a:lnSpc>
        <a:spcBef>
          <a:spcPct val="0"/>
        </a:spcBef>
        <a:spcAft>
          <a:spcPct val="0"/>
        </a:spcAft>
        <a:defRPr sz="2800" b="1">
          <a:solidFill>
            <a:srgbClr val="186EC4"/>
          </a:solidFill>
          <a:latin typeface="Verdana" charset="0"/>
          <a:ea typeface="ＭＳ Ｐゴシック" charset="0"/>
        </a:defRPr>
      </a:lvl2pPr>
      <a:lvl3pPr algn="l" rtl="0" eaLnBrk="0" fontAlgn="base" hangingPunct="0">
        <a:lnSpc>
          <a:spcPct val="90000"/>
        </a:lnSpc>
        <a:spcBef>
          <a:spcPct val="0"/>
        </a:spcBef>
        <a:spcAft>
          <a:spcPct val="0"/>
        </a:spcAft>
        <a:defRPr sz="2800" b="1">
          <a:solidFill>
            <a:srgbClr val="186EC4"/>
          </a:solidFill>
          <a:latin typeface="Verdana" charset="0"/>
          <a:ea typeface="ＭＳ Ｐゴシック" charset="0"/>
        </a:defRPr>
      </a:lvl3pPr>
      <a:lvl4pPr algn="l" rtl="0" eaLnBrk="0" fontAlgn="base" hangingPunct="0">
        <a:lnSpc>
          <a:spcPct val="90000"/>
        </a:lnSpc>
        <a:spcBef>
          <a:spcPct val="0"/>
        </a:spcBef>
        <a:spcAft>
          <a:spcPct val="0"/>
        </a:spcAft>
        <a:defRPr sz="2800" b="1">
          <a:solidFill>
            <a:srgbClr val="186EC4"/>
          </a:solidFill>
          <a:latin typeface="Verdana" charset="0"/>
          <a:ea typeface="ＭＳ Ｐゴシック" charset="0"/>
        </a:defRPr>
      </a:lvl4pPr>
      <a:lvl5pPr algn="l" rtl="0" eaLnBrk="0" fontAlgn="base" hangingPunct="0">
        <a:lnSpc>
          <a:spcPct val="90000"/>
        </a:lnSpc>
        <a:spcBef>
          <a:spcPct val="0"/>
        </a:spcBef>
        <a:spcAft>
          <a:spcPct val="0"/>
        </a:spcAft>
        <a:defRPr sz="2800" b="1">
          <a:solidFill>
            <a:srgbClr val="186EC4"/>
          </a:solidFill>
          <a:latin typeface="Verdana" charset="0"/>
          <a:ea typeface="ＭＳ Ｐゴシック" charset="0"/>
        </a:defRPr>
      </a:lvl5pPr>
      <a:lvl6pPr marL="457200" algn="l" rtl="0" fontAlgn="base">
        <a:lnSpc>
          <a:spcPct val="90000"/>
        </a:lnSpc>
        <a:spcBef>
          <a:spcPct val="0"/>
        </a:spcBef>
        <a:spcAft>
          <a:spcPct val="0"/>
        </a:spcAft>
        <a:defRPr sz="2800" b="1">
          <a:solidFill>
            <a:srgbClr val="186EC4"/>
          </a:solidFill>
          <a:latin typeface="Verdana" charset="0"/>
          <a:ea typeface="ＭＳ Ｐゴシック" charset="0"/>
        </a:defRPr>
      </a:lvl6pPr>
      <a:lvl7pPr marL="914400" algn="l" rtl="0" fontAlgn="base">
        <a:lnSpc>
          <a:spcPct val="90000"/>
        </a:lnSpc>
        <a:spcBef>
          <a:spcPct val="0"/>
        </a:spcBef>
        <a:spcAft>
          <a:spcPct val="0"/>
        </a:spcAft>
        <a:defRPr sz="2800" b="1">
          <a:solidFill>
            <a:srgbClr val="186EC4"/>
          </a:solidFill>
          <a:latin typeface="Verdana" charset="0"/>
          <a:ea typeface="ＭＳ Ｐゴシック" charset="0"/>
        </a:defRPr>
      </a:lvl7pPr>
      <a:lvl8pPr marL="1371600" algn="l" rtl="0" fontAlgn="base">
        <a:lnSpc>
          <a:spcPct val="90000"/>
        </a:lnSpc>
        <a:spcBef>
          <a:spcPct val="0"/>
        </a:spcBef>
        <a:spcAft>
          <a:spcPct val="0"/>
        </a:spcAft>
        <a:defRPr sz="2800" b="1">
          <a:solidFill>
            <a:srgbClr val="186EC4"/>
          </a:solidFill>
          <a:latin typeface="Verdana" charset="0"/>
          <a:ea typeface="ＭＳ Ｐゴシック" charset="0"/>
        </a:defRPr>
      </a:lvl8pPr>
      <a:lvl9pPr marL="1828800" algn="l" rtl="0" fontAlgn="base">
        <a:lnSpc>
          <a:spcPct val="90000"/>
        </a:lnSpc>
        <a:spcBef>
          <a:spcPct val="0"/>
        </a:spcBef>
        <a:spcAft>
          <a:spcPct val="0"/>
        </a:spcAft>
        <a:defRPr sz="2800" b="1">
          <a:solidFill>
            <a:srgbClr val="186EC4"/>
          </a:solidFill>
          <a:latin typeface="Verdana" charset="0"/>
          <a:ea typeface="ＭＳ Ｐゴシック" charset="0"/>
        </a:defRPr>
      </a:lvl9pPr>
    </p:titleStyle>
    <p:bodyStyle>
      <a:lvl1pPr marL="280988" indent="-280988" algn="l" rtl="0" eaLnBrk="0" fontAlgn="base" hangingPunct="0">
        <a:lnSpc>
          <a:spcPct val="90000"/>
        </a:lnSpc>
        <a:spcBef>
          <a:spcPct val="60000"/>
        </a:spcBef>
        <a:spcAft>
          <a:spcPct val="0"/>
        </a:spcAft>
        <a:buClr>
          <a:srgbClr val="CC9900"/>
        </a:buClr>
        <a:buChar char="•"/>
        <a:defRPr sz="2200">
          <a:solidFill>
            <a:schemeClr val="tx1"/>
          </a:solidFill>
          <a:latin typeface="+mn-lt"/>
          <a:ea typeface="+mn-ea"/>
          <a:cs typeface="+mn-cs"/>
        </a:defRPr>
      </a:lvl1pPr>
      <a:lvl2pPr marL="862013" indent="-404813" algn="l" rtl="0" eaLnBrk="0" fontAlgn="base" hangingPunct="0">
        <a:lnSpc>
          <a:spcPct val="90000"/>
        </a:lnSpc>
        <a:spcBef>
          <a:spcPct val="60000"/>
        </a:spcBef>
        <a:spcAft>
          <a:spcPct val="0"/>
        </a:spcAft>
        <a:buClr>
          <a:srgbClr val="CC9900"/>
        </a:buClr>
        <a:buChar char="–"/>
        <a:defRPr sz="2200">
          <a:solidFill>
            <a:schemeClr val="tx1"/>
          </a:solidFill>
          <a:latin typeface="+mn-lt"/>
          <a:ea typeface="+mn-ea"/>
        </a:defRPr>
      </a:lvl2pPr>
      <a:lvl3pPr marL="1204913" indent="-228600" algn="l" rtl="0" eaLnBrk="0" fontAlgn="base" hangingPunct="0">
        <a:lnSpc>
          <a:spcPct val="90000"/>
        </a:lnSpc>
        <a:spcBef>
          <a:spcPct val="60000"/>
        </a:spcBef>
        <a:spcAft>
          <a:spcPct val="0"/>
        </a:spcAft>
        <a:buClr>
          <a:srgbClr val="CC9900"/>
        </a:buClr>
        <a:buChar char="•"/>
        <a:defRPr sz="2200">
          <a:solidFill>
            <a:schemeClr val="tx1"/>
          </a:solidFill>
          <a:latin typeface="+mn-lt"/>
          <a:ea typeface="+mn-ea"/>
        </a:defRPr>
      </a:lvl3pPr>
      <a:lvl4pPr marL="1600200" indent="-228600" algn="l" rtl="0" eaLnBrk="0" fontAlgn="base" hangingPunct="0">
        <a:lnSpc>
          <a:spcPct val="90000"/>
        </a:lnSpc>
        <a:spcBef>
          <a:spcPct val="60000"/>
        </a:spcBef>
        <a:spcAft>
          <a:spcPct val="0"/>
        </a:spcAft>
        <a:buClr>
          <a:srgbClr val="CC9900"/>
        </a:buClr>
        <a:buChar char="•"/>
        <a:defRPr sz="2200">
          <a:solidFill>
            <a:schemeClr val="tx1"/>
          </a:solidFill>
          <a:latin typeface="+mn-lt"/>
          <a:ea typeface="+mn-ea"/>
        </a:defRPr>
      </a:lvl4pPr>
      <a:lvl5pPr marL="2057400" indent="-228600" algn="l" rtl="0" eaLnBrk="0" fontAlgn="base" hangingPunct="0">
        <a:lnSpc>
          <a:spcPct val="90000"/>
        </a:lnSpc>
        <a:spcBef>
          <a:spcPct val="60000"/>
        </a:spcBef>
        <a:spcAft>
          <a:spcPct val="0"/>
        </a:spcAft>
        <a:buClr>
          <a:srgbClr val="CC9900"/>
        </a:buClr>
        <a:buChar char="•"/>
        <a:defRPr sz="2200">
          <a:solidFill>
            <a:schemeClr val="tx1"/>
          </a:solidFill>
          <a:latin typeface="+mn-lt"/>
          <a:ea typeface="+mn-ea"/>
        </a:defRPr>
      </a:lvl5pPr>
      <a:lvl6pPr marL="2514600" indent="-228600" algn="l" rtl="0" fontAlgn="base">
        <a:lnSpc>
          <a:spcPct val="90000"/>
        </a:lnSpc>
        <a:spcBef>
          <a:spcPct val="60000"/>
        </a:spcBef>
        <a:spcAft>
          <a:spcPct val="0"/>
        </a:spcAft>
        <a:buClr>
          <a:srgbClr val="CC9900"/>
        </a:buClr>
        <a:buChar char="•"/>
        <a:defRPr sz="2200">
          <a:solidFill>
            <a:schemeClr val="tx1"/>
          </a:solidFill>
          <a:latin typeface="+mn-lt"/>
          <a:ea typeface="+mn-ea"/>
        </a:defRPr>
      </a:lvl6pPr>
      <a:lvl7pPr marL="2971800" indent="-228600" algn="l" rtl="0" fontAlgn="base">
        <a:lnSpc>
          <a:spcPct val="90000"/>
        </a:lnSpc>
        <a:spcBef>
          <a:spcPct val="60000"/>
        </a:spcBef>
        <a:spcAft>
          <a:spcPct val="0"/>
        </a:spcAft>
        <a:buClr>
          <a:srgbClr val="CC9900"/>
        </a:buClr>
        <a:buChar char="•"/>
        <a:defRPr sz="2200">
          <a:solidFill>
            <a:schemeClr val="tx1"/>
          </a:solidFill>
          <a:latin typeface="+mn-lt"/>
          <a:ea typeface="+mn-ea"/>
        </a:defRPr>
      </a:lvl7pPr>
      <a:lvl8pPr marL="3429000" indent="-228600" algn="l" rtl="0" fontAlgn="base">
        <a:lnSpc>
          <a:spcPct val="90000"/>
        </a:lnSpc>
        <a:spcBef>
          <a:spcPct val="60000"/>
        </a:spcBef>
        <a:spcAft>
          <a:spcPct val="0"/>
        </a:spcAft>
        <a:buClr>
          <a:srgbClr val="CC9900"/>
        </a:buClr>
        <a:buChar char="•"/>
        <a:defRPr sz="2200">
          <a:solidFill>
            <a:schemeClr val="tx1"/>
          </a:solidFill>
          <a:latin typeface="+mn-lt"/>
          <a:ea typeface="+mn-ea"/>
        </a:defRPr>
      </a:lvl8pPr>
      <a:lvl9pPr marL="3886200" indent="-228600" algn="l" rtl="0" fontAlgn="base">
        <a:lnSpc>
          <a:spcPct val="90000"/>
        </a:lnSpc>
        <a:spcBef>
          <a:spcPct val="60000"/>
        </a:spcBef>
        <a:spcAft>
          <a:spcPct val="0"/>
        </a:spcAft>
        <a:buClr>
          <a:srgbClr val="CC9900"/>
        </a:buClr>
        <a:buChar char="•"/>
        <a:defRPr sz="2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1223963" y="4175125"/>
            <a:ext cx="6692900" cy="387350"/>
          </a:xfrm>
          <a:effectLst>
            <a:outerShdw blurRad="63500" dist="17961" dir="2700000" algn="ctr" rotWithShape="0">
              <a:schemeClr val="bg2">
                <a:alpha val="74998"/>
              </a:schemeClr>
            </a:outerShdw>
          </a:effectLst>
          <a:extLst>
            <a:ext uri="{FAA26D3D-D897-4be2-8F04-BA451C77F1D7}"/>
          </a:extLst>
        </p:spPr>
        <p:txBody>
          <a:bodyPr/>
          <a:lstStyle/>
          <a:p>
            <a:pPr eaLnBrk="1" hangingPunct="1">
              <a:defRPr/>
            </a:pPr>
            <a:r>
              <a:rPr lang="en-US" dirty="0" smtClean="0"/>
              <a:t>Unit 2B: The Circulatory System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6"/>
          <p:cNvGrpSpPr>
            <a:grpSpLocks/>
          </p:cNvGrpSpPr>
          <p:nvPr/>
        </p:nvGrpSpPr>
        <p:grpSpPr bwMode="auto">
          <a:xfrm>
            <a:off x="3206750" y="2087563"/>
            <a:ext cx="4038600" cy="4467225"/>
            <a:chOff x="3206750" y="2132013"/>
            <a:chExt cx="4038600" cy="4467025"/>
          </a:xfrm>
        </p:grpSpPr>
        <p:pic>
          <p:nvPicPr>
            <p:cNvPr id="12293" name="Picture 4" descr="figure_6-4.jpg"/>
            <p:cNvPicPr>
              <a:picLocks noChangeAspect="1"/>
            </p:cNvPicPr>
            <p:nvPr/>
          </p:nvPicPr>
          <p:blipFill>
            <a:blip r:embed="rId3"/>
            <a:srcRect/>
            <a:stretch>
              <a:fillRect/>
            </a:stretch>
          </p:blipFill>
          <p:spPr bwMode="auto">
            <a:xfrm>
              <a:off x="3741738" y="2132013"/>
              <a:ext cx="3503612" cy="4295775"/>
            </a:xfrm>
            <a:prstGeom prst="rect">
              <a:avLst/>
            </a:prstGeom>
            <a:noFill/>
            <a:ln w="9525">
              <a:noFill/>
              <a:miter lim="800000"/>
              <a:headEnd/>
              <a:tailEnd/>
            </a:ln>
          </p:spPr>
        </p:pic>
        <p:sp>
          <p:nvSpPr>
            <p:cNvPr id="5" name="Rectangle 4"/>
            <p:cNvSpPr/>
            <p:nvPr/>
          </p:nvSpPr>
          <p:spPr bwMode="auto">
            <a:xfrm>
              <a:off x="3206750" y="6379973"/>
              <a:ext cx="2849563" cy="149218"/>
            </a:xfrm>
            <a:prstGeom prst="rect">
              <a:avLst/>
            </a:prstGeom>
            <a:solidFill>
              <a:schemeClr val="accent3"/>
            </a:solidFill>
            <a:ln w="9525" cap="flat" cmpd="sng" algn="ctr">
              <a:noFill/>
              <a:prstDash val="solid"/>
              <a:miter lim="800000"/>
              <a:headEnd type="none" w="med" len="med"/>
              <a:tailEnd type="none" w="med" len="med"/>
            </a:ln>
            <a:effectLst/>
            <a:extLst/>
          </p:spPr>
          <p:txBody>
            <a:bodyPr wrap="none"/>
            <a:lstStyle/>
            <a:p>
              <a:pPr algn="ctr" eaLnBrk="1" hangingPunct="1">
                <a:defRPr/>
              </a:pPr>
              <a:endParaRPr lang="en-US" dirty="0">
                <a:solidFill>
                  <a:srgbClr val="000000"/>
                </a:solidFill>
                <a:latin typeface="Arial" pitchFamily="34" charset="0"/>
                <a:ea typeface="ＭＳ Ｐゴシック" charset="0"/>
              </a:endParaRPr>
            </a:p>
          </p:txBody>
        </p:sp>
        <p:sp>
          <p:nvSpPr>
            <p:cNvPr id="12295" name="Footer Placeholder 4"/>
            <p:cNvSpPr txBox="1">
              <a:spLocks/>
            </p:cNvSpPr>
            <p:nvPr/>
          </p:nvSpPr>
          <p:spPr bwMode="auto">
            <a:xfrm>
              <a:off x="3614738" y="6332338"/>
              <a:ext cx="3021012" cy="266700"/>
            </a:xfrm>
            <a:prstGeom prst="rect">
              <a:avLst/>
            </a:prstGeom>
            <a:noFill/>
            <a:ln w="9525">
              <a:noFill/>
              <a:miter lim="800000"/>
              <a:headEnd/>
              <a:tailEnd/>
            </a:ln>
          </p:spPr>
          <p:txBody>
            <a:bodyPr anchor="ctr"/>
            <a:lstStyle/>
            <a:p>
              <a:r>
                <a:rPr lang="en-US" altLang="en-US" sz="700">
                  <a:solidFill>
                    <a:srgbClr val="898989"/>
                  </a:solidFill>
                  <a:latin typeface="Trebuchet MS" pitchFamily="34" charset="0"/>
                </a:rPr>
                <a:t>Copyright © 2016 Wolters Kluwer • All Rights Reserved</a:t>
              </a:r>
            </a:p>
          </p:txBody>
        </p:sp>
      </p:grpSp>
      <p:sp>
        <p:nvSpPr>
          <p:cNvPr id="286722" name="Rectangle 2"/>
          <p:cNvSpPr>
            <a:spLocks noGrp="1" noChangeArrowheads="1"/>
          </p:cNvSpPr>
          <p:nvPr>
            <p:ph type="title"/>
          </p:nvPr>
        </p:nvSpPr>
        <p:spPr/>
        <p:txBody>
          <a:bodyPr/>
          <a:lstStyle/>
          <a:p>
            <a:pPr eaLnBrk="1" hangingPunct="1">
              <a:defRPr/>
            </a:pPr>
            <a:r>
              <a:rPr lang="en-US" dirty="0" smtClean="0"/>
              <a:t>The Vascular System (cont</a:t>
            </a:r>
            <a:r>
              <a:rPr lang="en-IN" dirty="0" smtClean="0">
                <a:latin typeface="Arial" pitchFamily="34" charset="0"/>
              </a:rPr>
              <a:t>.</a:t>
            </a:r>
            <a:r>
              <a:rPr lang="en-US" altLang="ja-JP" dirty="0" smtClean="0"/>
              <a:t>)</a:t>
            </a:r>
            <a:endParaRPr lang="en-US" dirty="0" smtClean="0"/>
          </a:p>
        </p:txBody>
      </p:sp>
      <p:sp>
        <p:nvSpPr>
          <p:cNvPr id="4" name="Rectangle 3"/>
          <p:cNvSpPr txBox="1">
            <a:spLocks noChangeArrowheads="1"/>
          </p:cNvSpPr>
          <p:nvPr/>
        </p:nvSpPr>
        <p:spPr bwMode="auto">
          <a:xfrm>
            <a:off x="330200" y="2346325"/>
            <a:ext cx="8613775" cy="374650"/>
          </a:xfrm>
          <a:prstGeom prst="rect">
            <a:avLst/>
          </a:prstGeom>
          <a:noFill/>
          <a:ln w="9525">
            <a:noFill/>
            <a:miter lim="800000"/>
            <a:headEnd/>
            <a:tailEnd/>
          </a:ln>
        </p:spPr>
        <p:txBody>
          <a:bodyPr lIns="92075" tIns="46038" rIns="92075" bIns="46038"/>
          <a:lstStyle/>
          <a:p>
            <a:pPr marL="280988" indent="-280988" eaLnBrk="1" hangingPunct="1">
              <a:lnSpc>
                <a:spcPct val="90000"/>
              </a:lnSpc>
              <a:spcBef>
                <a:spcPct val="60000"/>
              </a:spcBef>
              <a:buClr>
                <a:srgbClr val="CC9900"/>
              </a:buClr>
              <a:buFontTx/>
              <a:buChar char="•"/>
              <a:defRPr/>
            </a:pPr>
            <a:r>
              <a:rPr lang="en-US" sz="2200" kern="0" dirty="0">
                <a:latin typeface="+mn-lt"/>
                <a:ea typeface="+mn-ea"/>
              </a:rPr>
              <a:t>The principal </a:t>
            </a:r>
            <a:br>
              <a:rPr lang="en-US" sz="2200" kern="0" dirty="0">
                <a:latin typeface="+mn-lt"/>
                <a:ea typeface="+mn-ea"/>
              </a:rPr>
            </a:br>
            <a:r>
              <a:rPr lang="en-US" sz="2200" kern="0" dirty="0">
                <a:latin typeface="+mn-lt"/>
                <a:ea typeface="+mn-ea"/>
              </a:rPr>
              <a:t>arteries of the body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7"/>
          <p:cNvGrpSpPr>
            <a:grpSpLocks/>
          </p:cNvGrpSpPr>
          <p:nvPr/>
        </p:nvGrpSpPr>
        <p:grpSpPr bwMode="auto">
          <a:xfrm>
            <a:off x="3141663" y="1377950"/>
            <a:ext cx="4508500" cy="4913313"/>
            <a:chOff x="3141663" y="1377950"/>
            <a:chExt cx="4508500" cy="4913895"/>
          </a:xfrm>
        </p:grpSpPr>
        <p:pic>
          <p:nvPicPr>
            <p:cNvPr id="13317" name="Picture 4" descr="figure_6-5.jpg"/>
            <p:cNvPicPr>
              <a:picLocks noChangeAspect="1"/>
            </p:cNvPicPr>
            <p:nvPr/>
          </p:nvPicPr>
          <p:blipFill>
            <a:blip r:embed="rId3"/>
            <a:srcRect/>
            <a:stretch>
              <a:fillRect/>
            </a:stretch>
          </p:blipFill>
          <p:spPr bwMode="auto">
            <a:xfrm>
              <a:off x="3241034" y="1377950"/>
              <a:ext cx="4409129" cy="4707473"/>
            </a:xfrm>
            <a:prstGeom prst="rect">
              <a:avLst/>
            </a:prstGeom>
            <a:noFill/>
            <a:ln w="9525">
              <a:noFill/>
              <a:miter lim="800000"/>
              <a:headEnd/>
              <a:tailEnd/>
            </a:ln>
          </p:spPr>
        </p:pic>
        <p:sp>
          <p:nvSpPr>
            <p:cNvPr id="5" name="Rectangle 4"/>
            <p:cNvSpPr/>
            <p:nvPr/>
          </p:nvSpPr>
          <p:spPr bwMode="auto">
            <a:xfrm>
              <a:off x="3241675" y="6033051"/>
              <a:ext cx="3302000" cy="158769"/>
            </a:xfrm>
            <a:prstGeom prst="rect">
              <a:avLst/>
            </a:prstGeom>
            <a:solidFill>
              <a:schemeClr val="accent3"/>
            </a:solidFill>
            <a:ln w="9525" cap="flat" cmpd="sng" algn="ctr">
              <a:noFill/>
              <a:prstDash val="solid"/>
              <a:miter lim="800000"/>
              <a:headEnd type="none" w="med" len="med"/>
              <a:tailEnd type="none" w="med" len="med"/>
            </a:ln>
            <a:effectLst/>
            <a:extLst/>
          </p:spPr>
          <p:txBody>
            <a:bodyPr wrap="none"/>
            <a:lstStyle/>
            <a:p>
              <a:pPr algn="ctr" eaLnBrk="1" hangingPunct="1">
                <a:defRPr/>
              </a:pPr>
              <a:endParaRPr lang="en-US" dirty="0">
                <a:solidFill>
                  <a:srgbClr val="000000"/>
                </a:solidFill>
                <a:latin typeface="Arial" pitchFamily="34" charset="0"/>
                <a:ea typeface="ＭＳ Ｐゴシック" charset="0"/>
              </a:endParaRPr>
            </a:p>
          </p:txBody>
        </p:sp>
        <p:sp>
          <p:nvSpPr>
            <p:cNvPr id="13319" name="Footer Placeholder 4"/>
            <p:cNvSpPr txBox="1">
              <a:spLocks/>
            </p:cNvSpPr>
            <p:nvPr/>
          </p:nvSpPr>
          <p:spPr bwMode="auto">
            <a:xfrm>
              <a:off x="3141663" y="6009195"/>
              <a:ext cx="3501908" cy="282650"/>
            </a:xfrm>
            <a:prstGeom prst="rect">
              <a:avLst/>
            </a:prstGeom>
            <a:noFill/>
            <a:ln w="9525">
              <a:noFill/>
              <a:miter lim="800000"/>
              <a:headEnd/>
              <a:tailEnd/>
            </a:ln>
          </p:spPr>
          <p:txBody>
            <a:bodyPr anchor="ctr"/>
            <a:lstStyle/>
            <a:p>
              <a:r>
                <a:rPr lang="en-US" altLang="en-US" sz="700">
                  <a:solidFill>
                    <a:srgbClr val="898989"/>
                  </a:solidFill>
                  <a:latin typeface="Trebuchet MS" pitchFamily="34" charset="0"/>
                </a:rPr>
                <a:t>Copyright © 2016 Wolters Kluwer • All Rights Reserved</a:t>
              </a:r>
            </a:p>
          </p:txBody>
        </p:sp>
      </p:grpSp>
      <p:sp>
        <p:nvSpPr>
          <p:cNvPr id="287746" name="Rectangle 2"/>
          <p:cNvSpPr>
            <a:spLocks noGrp="1" noChangeArrowheads="1"/>
          </p:cNvSpPr>
          <p:nvPr>
            <p:ph type="title"/>
          </p:nvPr>
        </p:nvSpPr>
        <p:spPr>
          <a:xfrm>
            <a:off x="419100" y="822325"/>
            <a:ext cx="8524875" cy="384175"/>
          </a:xfrm>
        </p:spPr>
        <p:txBody>
          <a:bodyPr/>
          <a:lstStyle/>
          <a:p>
            <a:pPr eaLnBrk="1" hangingPunct="1">
              <a:defRPr/>
            </a:pPr>
            <a:r>
              <a:rPr lang="en-US" dirty="0" smtClean="0"/>
              <a:t>The Vascular System (cont</a:t>
            </a:r>
            <a:r>
              <a:rPr lang="en-IN" dirty="0" smtClean="0">
                <a:latin typeface="Arial" pitchFamily="34" charset="0"/>
              </a:rPr>
              <a:t>.</a:t>
            </a:r>
            <a:r>
              <a:rPr lang="en-US" altLang="ja-JP" dirty="0" smtClean="0"/>
              <a:t>)</a:t>
            </a:r>
            <a:endParaRPr lang="en-US" dirty="0" smtClean="0"/>
          </a:p>
        </p:txBody>
      </p:sp>
      <p:sp>
        <p:nvSpPr>
          <p:cNvPr id="4" name="Rectangle 3"/>
          <p:cNvSpPr txBox="1">
            <a:spLocks noChangeArrowheads="1"/>
          </p:cNvSpPr>
          <p:nvPr/>
        </p:nvSpPr>
        <p:spPr bwMode="auto">
          <a:xfrm>
            <a:off x="227013" y="1377950"/>
            <a:ext cx="8613775" cy="374650"/>
          </a:xfrm>
          <a:prstGeom prst="rect">
            <a:avLst/>
          </a:prstGeom>
          <a:noFill/>
          <a:ln w="9525">
            <a:noFill/>
            <a:miter lim="800000"/>
            <a:headEnd/>
            <a:tailEnd/>
          </a:ln>
        </p:spPr>
        <p:txBody>
          <a:bodyPr lIns="92075" tIns="46038" rIns="92075" bIns="46038"/>
          <a:lstStyle/>
          <a:p>
            <a:pPr marL="280988" indent="-280988" eaLnBrk="1" hangingPunct="1">
              <a:lnSpc>
                <a:spcPct val="90000"/>
              </a:lnSpc>
              <a:spcBef>
                <a:spcPct val="60000"/>
              </a:spcBef>
              <a:buClr>
                <a:srgbClr val="CC9900"/>
              </a:buClr>
              <a:buFontTx/>
              <a:buChar char="•"/>
              <a:defRPr/>
            </a:pPr>
            <a:r>
              <a:rPr lang="en-US" sz="2200" kern="0" dirty="0">
                <a:latin typeface="+mn-lt"/>
                <a:ea typeface="+mn-ea"/>
              </a:rPr>
              <a:t>The principal </a:t>
            </a:r>
            <a:br>
              <a:rPr lang="en-US" sz="2200" kern="0" dirty="0">
                <a:latin typeface="+mn-lt"/>
                <a:ea typeface="+mn-ea"/>
              </a:rPr>
            </a:br>
            <a:r>
              <a:rPr lang="en-US" sz="2200" kern="0" dirty="0">
                <a:latin typeface="+mn-lt"/>
                <a:ea typeface="+mn-ea"/>
              </a:rPr>
              <a:t>veins of the body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430213" y="1089025"/>
            <a:ext cx="8524875" cy="384175"/>
          </a:xfrm>
        </p:spPr>
        <p:txBody>
          <a:bodyPr/>
          <a:lstStyle/>
          <a:p>
            <a:pPr eaLnBrk="1" hangingPunct="1">
              <a:defRPr/>
            </a:pPr>
            <a:r>
              <a:rPr lang="en-US" dirty="0" smtClean="0"/>
              <a:t>The Vascular System (cont</a:t>
            </a:r>
            <a:r>
              <a:rPr lang="en-IN" dirty="0" smtClean="0">
                <a:latin typeface="Arial" pitchFamily="34" charset="0"/>
              </a:rPr>
              <a:t>.</a:t>
            </a:r>
            <a:r>
              <a:rPr lang="en-US" altLang="ja-JP" dirty="0" smtClean="0"/>
              <a:t>)</a:t>
            </a:r>
            <a:endParaRPr lang="en-US" dirty="0" smtClean="0"/>
          </a:p>
        </p:txBody>
      </p:sp>
      <p:sp>
        <p:nvSpPr>
          <p:cNvPr id="14339" name="Rectangle 3"/>
          <p:cNvSpPr>
            <a:spLocks noGrp="1" noChangeArrowheads="1"/>
          </p:cNvSpPr>
          <p:nvPr>
            <p:ph type="body" idx="1"/>
          </p:nvPr>
        </p:nvSpPr>
        <p:spPr>
          <a:xfrm>
            <a:off x="330200" y="1995488"/>
            <a:ext cx="8613775" cy="4037012"/>
          </a:xfrm>
        </p:spPr>
        <p:txBody>
          <a:bodyPr/>
          <a:lstStyle/>
          <a:p>
            <a:pPr eaLnBrk="1" hangingPunct="1"/>
            <a:r>
              <a:rPr lang="en-US" altLang="en-US" smtClean="0"/>
              <a:t>Blood Vessel Structure</a:t>
            </a:r>
          </a:p>
          <a:p>
            <a:pPr lvl="1" eaLnBrk="1" hangingPunct="1"/>
            <a:r>
              <a:rPr lang="en-US" altLang="en-US" sz="1800" b="1" smtClean="0"/>
              <a:t>Lumen</a:t>
            </a:r>
            <a:endParaRPr lang="en-US" altLang="en-US" sz="1800" smtClean="0"/>
          </a:p>
          <a:p>
            <a:pPr lvl="2" eaLnBrk="1" hangingPunct="1"/>
            <a:r>
              <a:rPr lang="en-US" altLang="en-US" sz="1800" smtClean="0"/>
              <a:t>Internal space of a blood vessel, through which blood flows</a:t>
            </a:r>
          </a:p>
          <a:p>
            <a:pPr lvl="1" eaLnBrk="1" hangingPunct="1"/>
            <a:r>
              <a:rPr lang="en-US" altLang="en-US" sz="1800" b="1" smtClean="0"/>
              <a:t>Valves</a:t>
            </a:r>
            <a:endParaRPr lang="en-US" altLang="en-US" sz="1800" smtClean="0"/>
          </a:p>
          <a:p>
            <a:pPr lvl="2" eaLnBrk="1" hangingPunct="1"/>
            <a:r>
              <a:rPr lang="en-US" altLang="en-US" sz="1800" smtClean="0"/>
              <a:t>Thin, membranous leaflets in veins prevent backflow of blood</a:t>
            </a:r>
            <a:endParaRPr lang="en-US" alt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7"/>
          <p:cNvGrpSpPr>
            <a:grpSpLocks/>
          </p:cNvGrpSpPr>
          <p:nvPr/>
        </p:nvGrpSpPr>
        <p:grpSpPr bwMode="auto">
          <a:xfrm>
            <a:off x="1614488" y="2487613"/>
            <a:ext cx="6037262" cy="3940175"/>
            <a:chOff x="1671010" y="2776461"/>
            <a:chExt cx="5688640" cy="3943531"/>
          </a:xfrm>
        </p:grpSpPr>
        <p:pic>
          <p:nvPicPr>
            <p:cNvPr id="15365" name="Picture 4" descr="figure_6-8.jpg"/>
            <p:cNvPicPr>
              <a:picLocks noChangeAspect="1"/>
            </p:cNvPicPr>
            <p:nvPr/>
          </p:nvPicPr>
          <p:blipFill>
            <a:blip r:embed="rId3"/>
            <a:srcRect/>
            <a:stretch>
              <a:fillRect/>
            </a:stretch>
          </p:blipFill>
          <p:spPr bwMode="auto">
            <a:xfrm>
              <a:off x="1784350" y="2776461"/>
              <a:ext cx="5575300" cy="3765550"/>
            </a:xfrm>
            <a:prstGeom prst="rect">
              <a:avLst/>
            </a:prstGeom>
            <a:noFill/>
            <a:ln w="9525">
              <a:noFill/>
              <a:miter lim="800000"/>
              <a:headEnd/>
              <a:tailEnd/>
            </a:ln>
          </p:spPr>
        </p:pic>
        <p:sp>
          <p:nvSpPr>
            <p:cNvPr id="5" name="Rectangle 4"/>
            <p:cNvSpPr/>
            <p:nvPr/>
          </p:nvSpPr>
          <p:spPr bwMode="auto">
            <a:xfrm>
              <a:off x="1671010" y="6470542"/>
              <a:ext cx="2849555" cy="149352"/>
            </a:xfrm>
            <a:prstGeom prst="rect">
              <a:avLst/>
            </a:prstGeom>
            <a:solidFill>
              <a:schemeClr val="accent3"/>
            </a:solidFill>
            <a:ln w="9525" cap="flat" cmpd="sng" algn="ctr">
              <a:noFill/>
              <a:prstDash val="solid"/>
              <a:miter lim="800000"/>
              <a:headEnd type="none" w="med" len="med"/>
              <a:tailEnd type="none" w="med" len="med"/>
            </a:ln>
            <a:effectLst/>
            <a:extLst/>
          </p:spPr>
          <p:txBody>
            <a:bodyPr wrap="none"/>
            <a:lstStyle/>
            <a:p>
              <a:pPr algn="ctr" eaLnBrk="1" hangingPunct="1">
                <a:defRPr/>
              </a:pPr>
              <a:endParaRPr lang="en-US" dirty="0">
                <a:solidFill>
                  <a:srgbClr val="000000"/>
                </a:solidFill>
                <a:latin typeface="Arial" pitchFamily="34" charset="0"/>
                <a:ea typeface="ＭＳ Ｐゴシック" charset="0"/>
              </a:endParaRPr>
            </a:p>
          </p:txBody>
        </p:sp>
        <p:sp>
          <p:nvSpPr>
            <p:cNvPr id="15367" name="Footer Placeholder 4"/>
            <p:cNvSpPr txBox="1">
              <a:spLocks/>
            </p:cNvSpPr>
            <p:nvPr/>
          </p:nvSpPr>
          <p:spPr bwMode="auto">
            <a:xfrm>
              <a:off x="1671049" y="6450109"/>
              <a:ext cx="3057068" cy="269883"/>
            </a:xfrm>
            <a:prstGeom prst="rect">
              <a:avLst/>
            </a:prstGeom>
            <a:noFill/>
            <a:ln w="9525">
              <a:noFill/>
              <a:miter lim="800000"/>
              <a:headEnd/>
              <a:tailEnd/>
            </a:ln>
          </p:spPr>
          <p:txBody>
            <a:bodyPr anchor="ctr"/>
            <a:lstStyle/>
            <a:p>
              <a:r>
                <a:rPr lang="en-US" altLang="en-US" sz="800">
                  <a:solidFill>
                    <a:srgbClr val="898989"/>
                  </a:solidFill>
                  <a:latin typeface="Trebuchet MS" pitchFamily="34" charset="0"/>
                </a:rPr>
                <a:t>Copyright © 2016 Wolters Kluwer • All Rights Reserved</a:t>
              </a:r>
            </a:p>
          </p:txBody>
        </p:sp>
      </p:grpSp>
      <p:sp>
        <p:nvSpPr>
          <p:cNvPr id="289794" name="Rectangle 2"/>
          <p:cNvSpPr>
            <a:spLocks noGrp="1" noChangeArrowheads="1"/>
          </p:cNvSpPr>
          <p:nvPr>
            <p:ph type="title"/>
          </p:nvPr>
        </p:nvSpPr>
        <p:spPr>
          <a:xfrm>
            <a:off x="374650" y="1239838"/>
            <a:ext cx="8524875" cy="384175"/>
          </a:xfrm>
        </p:spPr>
        <p:txBody>
          <a:bodyPr/>
          <a:lstStyle/>
          <a:p>
            <a:pPr eaLnBrk="1" hangingPunct="1">
              <a:defRPr/>
            </a:pPr>
            <a:r>
              <a:rPr lang="en-US" dirty="0" smtClean="0"/>
              <a:t>The Vascular System (cont</a:t>
            </a:r>
            <a:r>
              <a:rPr lang="en-IN" dirty="0" smtClean="0">
                <a:latin typeface="Arial" pitchFamily="34" charset="0"/>
              </a:rPr>
              <a:t>.</a:t>
            </a:r>
            <a:r>
              <a:rPr lang="en-US" altLang="ja-JP" dirty="0" smtClean="0"/>
              <a:t>)</a:t>
            </a:r>
            <a:endParaRPr lang="en-US" dirty="0" smtClean="0"/>
          </a:p>
        </p:txBody>
      </p:sp>
      <p:sp>
        <p:nvSpPr>
          <p:cNvPr id="4" name="Rectangle 3"/>
          <p:cNvSpPr txBox="1">
            <a:spLocks noChangeArrowheads="1"/>
          </p:cNvSpPr>
          <p:nvPr/>
        </p:nvSpPr>
        <p:spPr bwMode="auto">
          <a:xfrm>
            <a:off x="268288" y="1862138"/>
            <a:ext cx="8613775" cy="3686175"/>
          </a:xfrm>
          <a:prstGeom prst="rect">
            <a:avLst/>
          </a:prstGeom>
          <a:noFill/>
          <a:ln w="9525">
            <a:noFill/>
            <a:miter lim="800000"/>
            <a:headEnd/>
            <a:tailEnd/>
          </a:ln>
        </p:spPr>
        <p:txBody>
          <a:bodyPr lIns="92075" tIns="46038" rIns="92075" bIns="46038"/>
          <a:lstStyle/>
          <a:p>
            <a:pPr marL="280988" indent="-280988" eaLnBrk="1" hangingPunct="1">
              <a:lnSpc>
                <a:spcPct val="90000"/>
              </a:lnSpc>
              <a:spcBef>
                <a:spcPct val="60000"/>
              </a:spcBef>
              <a:buClr>
                <a:srgbClr val="CC9900"/>
              </a:buClr>
              <a:buFontTx/>
              <a:buChar char="•"/>
              <a:defRPr/>
            </a:pPr>
            <a:r>
              <a:rPr lang="en-US" sz="2200" kern="0" dirty="0">
                <a:latin typeface="+mn-lt"/>
                <a:ea typeface="+mn-ea"/>
              </a:rPr>
              <a:t>The artery, vein, and capillary structure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5413375" y="5278438"/>
            <a:ext cx="3395663" cy="1100137"/>
          </a:xfrm>
          <a:prstGeom prst="roundRect">
            <a:avLst/>
          </a:prstGeom>
          <a:solidFill>
            <a:schemeClr val="bg1">
              <a:lumMod val="95000"/>
            </a:schemeClr>
          </a:solidFill>
          <a:ln w="9525" cap="flat" cmpd="sng" algn="ctr">
            <a:solidFill>
              <a:schemeClr val="tx1"/>
            </a:solidFill>
            <a:prstDash val="solid"/>
            <a:miter lim="800000"/>
            <a:headEnd type="none" w="med" len="med"/>
            <a:tailEnd type="none" w="med" len="med"/>
          </a:ln>
          <a:effectLst/>
          <a:extLst/>
        </p:spPr>
        <p:txBody>
          <a:bodyPr wrap="none"/>
          <a:lstStyle/>
          <a:p>
            <a:pPr algn="ctr" eaLnBrk="1" hangingPunct="1">
              <a:defRPr/>
            </a:pPr>
            <a:endParaRPr lang="en-US">
              <a:solidFill>
                <a:srgbClr val="000000"/>
              </a:solidFill>
              <a:ea typeface="ＭＳ Ｐゴシック" charset="0"/>
            </a:endParaRPr>
          </a:p>
        </p:txBody>
      </p:sp>
      <p:sp>
        <p:nvSpPr>
          <p:cNvPr id="291842" name="Rectangle 2"/>
          <p:cNvSpPr>
            <a:spLocks noGrp="1" noChangeArrowheads="1"/>
          </p:cNvSpPr>
          <p:nvPr>
            <p:ph type="title"/>
          </p:nvPr>
        </p:nvSpPr>
        <p:spPr/>
        <p:txBody>
          <a:bodyPr/>
          <a:lstStyle/>
          <a:p>
            <a:pPr eaLnBrk="1" hangingPunct="1">
              <a:defRPr/>
            </a:pPr>
            <a:r>
              <a:rPr lang="en-US" dirty="0" smtClean="0"/>
              <a:t>The Vascular System (cont</a:t>
            </a:r>
            <a:r>
              <a:rPr lang="en-IN" dirty="0" smtClean="0">
                <a:latin typeface="Arial" pitchFamily="34" charset="0"/>
              </a:rPr>
              <a:t>.</a:t>
            </a:r>
            <a:r>
              <a:rPr lang="en-US" altLang="ja-JP" dirty="0" smtClean="0"/>
              <a:t>)</a:t>
            </a:r>
            <a:endParaRPr lang="en-US" dirty="0" smtClean="0"/>
          </a:p>
        </p:txBody>
      </p:sp>
      <p:sp>
        <p:nvSpPr>
          <p:cNvPr id="16388" name="Rectangle 3"/>
          <p:cNvSpPr>
            <a:spLocks noGrp="1" noChangeArrowheads="1"/>
          </p:cNvSpPr>
          <p:nvPr>
            <p:ph type="body" idx="1"/>
          </p:nvPr>
        </p:nvSpPr>
        <p:spPr/>
        <p:txBody>
          <a:bodyPr/>
          <a:lstStyle/>
          <a:p>
            <a:pPr eaLnBrk="1" hangingPunct="1"/>
            <a:r>
              <a:rPr lang="en-US" altLang="en-US" smtClean="0"/>
              <a:t>Phlebotomy-Related Vascular Anatomy</a:t>
            </a:r>
          </a:p>
          <a:p>
            <a:pPr lvl="1" eaLnBrk="1" hangingPunct="1"/>
            <a:r>
              <a:rPr lang="en-US" altLang="en-US" sz="1800" smtClean="0"/>
              <a:t>Antecubital fossa</a:t>
            </a:r>
          </a:p>
          <a:p>
            <a:pPr lvl="2" eaLnBrk="1" hangingPunct="1"/>
            <a:r>
              <a:rPr lang="en-US" altLang="en-US" sz="1800" smtClean="0"/>
              <a:t>Shallow depression in arm anterior to &amp; below bend of elbow</a:t>
            </a:r>
          </a:p>
          <a:p>
            <a:pPr lvl="2" eaLnBrk="1" hangingPunct="1"/>
            <a:r>
              <a:rPr lang="en-US" altLang="en-US" sz="1800" smtClean="0"/>
              <a:t>Site of major veins, &amp; thus first choice for venipuncture</a:t>
            </a:r>
          </a:p>
          <a:p>
            <a:pPr lvl="1" eaLnBrk="1" hangingPunct="1"/>
            <a:r>
              <a:rPr lang="en-US" altLang="en-US" sz="1800" smtClean="0"/>
              <a:t>H-Shaped antecubital veins (in 70% of population)</a:t>
            </a:r>
          </a:p>
          <a:p>
            <a:pPr lvl="1" eaLnBrk="1" hangingPunct="1"/>
            <a:r>
              <a:rPr lang="en-US" altLang="en-US" sz="1800" smtClean="0"/>
              <a:t>M-Shaped antecubital veins</a:t>
            </a:r>
          </a:p>
          <a:p>
            <a:pPr lvl="1" eaLnBrk="1" hangingPunct="1"/>
            <a:r>
              <a:rPr lang="en-US" altLang="en-US" sz="1800" smtClean="0"/>
              <a:t>Veins on back of hand &amp; wrist</a:t>
            </a:r>
            <a:endParaRPr lang="en-US" altLang="en-US" smtClean="0"/>
          </a:p>
        </p:txBody>
      </p:sp>
      <p:sp>
        <p:nvSpPr>
          <p:cNvPr id="16389" name="TextBox 1"/>
          <p:cNvSpPr txBox="1">
            <a:spLocks noChangeArrowheads="1"/>
          </p:cNvSpPr>
          <p:nvPr/>
        </p:nvSpPr>
        <p:spPr bwMode="auto">
          <a:xfrm>
            <a:off x="5413375" y="5054600"/>
            <a:ext cx="3395663" cy="1323975"/>
          </a:xfrm>
          <a:prstGeom prst="rect">
            <a:avLst/>
          </a:prstGeom>
          <a:noFill/>
          <a:ln w="9525">
            <a:noFill/>
            <a:miter lim="800000"/>
            <a:headEnd/>
            <a:tailEnd/>
          </a:ln>
        </p:spPr>
        <p:txBody>
          <a:bodyPr>
            <a:spAutoFit/>
          </a:bodyPr>
          <a:lstStyle/>
          <a:p>
            <a:pPr algn="ctr"/>
            <a:endParaRPr lang="en-US" altLang="en-US" sz="1600"/>
          </a:p>
          <a:p>
            <a:pPr algn="ctr"/>
            <a:r>
              <a:rPr lang="en-US" altLang="en-US" sz="1600"/>
              <a:t>WORKBOOK Labeling Exercises 6-5 and 6-6 will help you learn the names and locations of the AC veins.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8"/>
          <p:cNvGrpSpPr>
            <a:grpSpLocks/>
          </p:cNvGrpSpPr>
          <p:nvPr/>
        </p:nvGrpSpPr>
        <p:grpSpPr bwMode="auto">
          <a:xfrm>
            <a:off x="5357813" y="1806575"/>
            <a:ext cx="3576637" cy="3270250"/>
            <a:chOff x="5357813" y="1895513"/>
            <a:chExt cx="3576636" cy="3270869"/>
          </a:xfrm>
        </p:grpSpPr>
        <p:grpSp>
          <p:nvGrpSpPr>
            <p:cNvPr id="17413" name="Group 8"/>
            <p:cNvGrpSpPr>
              <a:grpSpLocks/>
            </p:cNvGrpSpPr>
            <p:nvPr/>
          </p:nvGrpSpPr>
          <p:grpSpPr bwMode="auto">
            <a:xfrm>
              <a:off x="5357813" y="1895513"/>
              <a:ext cx="3576636" cy="3048001"/>
              <a:chOff x="5359079" y="2306897"/>
              <a:chExt cx="3576577" cy="3048274"/>
            </a:xfrm>
          </p:grpSpPr>
          <p:pic>
            <p:nvPicPr>
              <p:cNvPr id="17415" name="Picture 5"/>
              <p:cNvPicPr>
                <a:picLocks noChangeAspect="1" noChangeArrowheads="1"/>
              </p:cNvPicPr>
              <p:nvPr/>
            </p:nvPicPr>
            <p:blipFill>
              <a:blip r:embed="rId2"/>
              <a:srcRect/>
              <a:stretch>
                <a:fillRect/>
              </a:stretch>
            </p:blipFill>
            <p:spPr bwMode="auto">
              <a:xfrm>
                <a:off x="5572992" y="2716258"/>
                <a:ext cx="3362664" cy="2638913"/>
              </a:xfrm>
              <a:prstGeom prst="rect">
                <a:avLst/>
              </a:prstGeom>
              <a:noFill/>
              <a:ln w="9525">
                <a:noFill/>
                <a:miter lim="800000"/>
                <a:headEnd/>
                <a:tailEnd/>
              </a:ln>
            </p:spPr>
          </p:pic>
          <p:sp>
            <p:nvSpPr>
              <p:cNvPr id="17416" name="TextBox 5"/>
              <p:cNvSpPr txBox="1">
                <a:spLocks noChangeArrowheads="1"/>
              </p:cNvSpPr>
              <p:nvPr/>
            </p:nvSpPr>
            <p:spPr bwMode="auto">
              <a:xfrm>
                <a:off x="5359079" y="2569581"/>
                <a:ext cx="1006998" cy="1569660"/>
              </a:xfrm>
              <a:prstGeom prst="rect">
                <a:avLst/>
              </a:prstGeom>
              <a:solidFill>
                <a:schemeClr val="bg1"/>
              </a:solidFill>
              <a:ln w="9525">
                <a:noFill/>
                <a:miter lim="800000"/>
                <a:headEnd/>
                <a:tailEnd/>
              </a:ln>
            </p:spPr>
            <p:txBody>
              <a:bodyPr>
                <a:spAutoFit/>
              </a:bodyPr>
              <a:lstStyle/>
              <a:p>
                <a:endParaRPr lang="en-US" altLang="en-US"/>
              </a:p>
              <a:p>
                <a:endParaRPr lang="en-US" altLang="en-US"/>
              </a:p>
              <a:p>
                <a:endParaRPr lang="en-US" altLang="en-US"/>
              </a:p>
              <a:p>
                <a:endParaRPr lang="en-US" altLang="en-US"/>
              </a:p>
            </p:txBody>
          </p:sp>
          <p:sp>
            <p:nvSpPr>
              <p:cNvPr id="17417" name="TextBox 7"/>
              <p:cNvSpPr txBox="1">
                <a:spLocks noChangeArrowheads="1"/>
              </p:cNvSpPr>
              <p:nvPr/>
            </p:nvSpPr>
            <p:spPr bwMode="auto">
              <a:xfrm rot="-7285382">
                <a:off x="6009187" y="2025566"/>
                <a:ext cx="1006998" cy="1569660"/>
              </a:xfrm>
              <a:prstGeom prst="rect">
                <a:avLst/>
              </a:prstGeom>
              <a:solidFill>
                <a:schemeClr val="bg1"/>
              </a:solidFill>
              <a:ln w="9525">
                <a:noFill/>
                <a:miter lim="800000"/>
                <a:headEnd/>
                <a:tailEnd/>
              </a:ln>
            </p:spPr>
            <p:txBody>
              <a:bodyPr>
                <a:spAutoFit/>
              </a:bodyPr>
              <a:lstStyle/>
              <a:p>
                <a:endParaRPr lang="en-US" altLang="en-US"/>
              </a:p>
              <a:p>
                <a:endParaRPr lang="en-US" altLang="en-US"/>
              </a:p>
              <a:p>
                <a:endParaRPr lang="en-US" altLang="en-US"/>
              </a:p>
              <a:p>
                <a:endParaRPr lang="en-US" altLang="en-US"/>
              </a:p>
            </p:txBody>
          </p:sp>
        </p:grpSp>
        <p:sp>
          <p:nvSpPr>
            <p:cNvPr id="17414" name="Footer Placeholder 4"/>
            <p:cNvSpPr txBox="1">
              <a:spLocks/>
            </p:cNvSpPr>
            <p:nvPr/>
          </p:nvSpPr>
          <p:spPr bwMode="auto">
            <a:xfrm>
              <a:off x="5663159" y="4899682"/>
              <a:ext cx="3021012" cy="266700"/>
            </a:xfrm>
            <a:prstGeom prst="rect">
              <a:avLst/>
            </a:prstGeom>
            <a:noFill/>
            <a:ln w="9525">
              <a:noFill/>
              <a:miter lim="800000"/>
              <a:headEnd/>
              <a:tailEnd/>
            </a:ln>
          </p:spPr>
          <p:txBody>
            <a:bodyPr anchor="ctr"/>
            <a:lstStyle/>
            <a:p>
              <a:r>
                <a:rPr lang="en-US" altLang="en-US" sz="800">
                  <a:solidFill>
                    <a:srgbClr val="898989"/>
                  </a:solidFill>
                  <a:latin typeface="Trebuchet MS" pitchFamily="34" charset="0"/>
                </a:rPr>
                <a:t>Copyright © 2016 Wolters Kluwer • All Rights Reserved</a:t>
              </a:r>
            </a:p>
          </p:txBody>
        </p:sp>
      </p:grpSp>
      <p:sp>
        <p:nvSpPr>
          <p:cNvPr id="2" name="Title 1"/>
          <p:cNvSpPr>
            <a:spLocks noGrp="1"/>
          </p:cNvSpPr>
          <p:nvPr>
            <p:ph type="title"/>
          </p:nvPr>
        </p:nvSpPr>
        <p:spPr>
          <a:xfrm>
            <a:off x="334963" y="1270000"/>
            <a:ext cx="8524875" cy="384175"/>
          </a:xfrm>
        </p:spPr>
        <p:txBody>
          <a:bodyPr/>
          <a:lstStyle/>
          <a:p>
            <a:pPr>
              <a:defRPr/>
            </a:pPr>
            <a:r>
              <a:rPr lang="en-US" dirty="0" smtClean="0"/>
              <a:t>The Vascular System (cont</a:t>
            </a:r>
            <a:r>
              <a:rPr lang="en-IN" dirty="0" smtClean="0">
                <a:latin typeface="Arial" pitchFamily="34" charset="0"/>
              </a:rPr>
              <a:t>.</a:t>
            </a:r>
            <a:r>
              <a:rPr lang="en-US" altLang="ja-JP" dirty="0" smtClean="0"/>
              <a:t>)</a:t>
            </a:r>
            <a:endParaRPr lang="en-US" dirty="0"/>
          </a:p>
        </p:txBody>
      </p:sp>
      <p:sp>
        <p:nvSpPr>
          <p:cNvPr id="17412" name="Content Placeholder 2"/>
          <p:cNvSpPr>
            <a:spLocks noGrp="1"/>
          </p:cNvSpPr>
          <p:nvPr>
            <p:ph idx="1"/>
          </p:nvPr>
        </p:nvSpPr>
        <p:spPr>
          <a:xfrm>
            <a:off x="252413" y="1747838"/>
            <a:ext cx="6573837" cy="4857750"/>
          </a:xfrm>
        </p:spPr>
        <p:txBody>
          <a:bodyPr/>
          <a:lstStyle/>
          <a:p>
            <a:pPr eaLnBrk="1" hangingPunct="1"/>
            <a:r>
              <a:rPr lang="en-US" altLang="en-US" sz="1800" smtClean="0"/>
              <a:t>H-Shaped pattern of antecubital veins </a:t>
            </a:r>
          </a:p>
          <a:p>
            <a:pPr lvl="1" eaLnBrk="1" hangingPunct="1"/>
            <a:r>
              <a:rPr lang="en-US" altLang="en-US" sz="1800" smtClean="0"/>
              <a:t>Median cubital vein</a:t>
            </a:r>
          </a:p>
          <a:p>
            <a:pPr lvl="2" eaLnBrk="1" hangingPunct="1"/>
            <a:r>
              <a:rPr lang="en-US" altLang="en-US" sz="1800" smtClean="0"/>
              <a:t>Located near center of AC</a:t>
            </a:r>
          </a:p>
          <a:p>
            <a:pPr lvl="2" eaLnBrk="1" hangingPunct="1"/>
            <a:r>
              <a:rPr lang="en-US" altLang="en-US" sz="1800" smtClean="0"/>
              <a:t>Preferred vein/first choice</a:t>
            </a:r>
          </a:p>
          <a:p>
            <a:pPr lvl="1" eaLnBrk="1" hangingPunct="1"/>
            <a:r>
              <a:rPr lang="en-US" altLang="en-US" sz="1800" smtClean="0"/>
              <a:t>Cephalic vein</a:t>
            </a:r>
          </a:p>
          <a:p>
            <a:pPr lvl="2" eaLnBrk="1" hangingPunct="1"/>
            <a:r>
              <a:rPr lang="en-US" altLang="en-US" sz="1800" smtClean="0"/>
              <a:t>Located in the lateral aspect of AC</a:t>
            </a:r>
          </a:p>
          <a:p>
            <a:pPr lvl="2" eaLnBrk="1" hangingPunct="1"/>
            <a:r>
              <a:rPr lang="en-US" altLang="en-US" sz="1800" smtClean="0"/>
              <a:t>Second choice</a:t>
            </a:r>
          </a:p>
          <a:p>
            <a:pPr lvl="1" eaLnBrk="1" hangingPunct="1"/>
            <a:r>
              <a:rPr lang="en-US" altLang="en-US" sz="1800" smtClean="0"/>
              <a:t>Basilic vein </a:t>
            </a:r>
          </a:p>
          <a:p>
            <a:pPr lvl="2" eaLnBrk="1" hangingPunct="1"/>
            <a:r>
              <a:rPr lang="en-US" altLang="en-US" sz="1800" smtClean="0"/>
              <a:t>Located in the medial aspect of AC</a:t>
            </a:r>
          </a:p>
          <a:p>
            <a:pPr lvl="2" eaLnBrk="1" hangingPunct="1"/>
            <a:r>
              <a:rPr lang="en-US" altLang="en-US" sz="1800" smtClean="0"/>
              <a:t>Last choice</a:t>
            </a:r>
          </a:p>
          <a:p>
            <a:r>
              <a:rPr lang="en-US" altLang="en-US" sz="1800" smtClean="0"/>
              <a:t>Displayed by approximately 70% of population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5"/>
          <p:cNvGrpSpPr>
            <a:grpSpLocks/>
          </p:cNvGrpSpPr>
          <p:nvPr/>
        </p:nvGrpSpPr>
        <p:grpSpPr bwMode="auto">
          <a:xfrm>
            <a:off x="4397375" y="2128838"/>
            <a:ext cx="4348163" cy="3471862"/>
            <a:chOff x="4397375" y="2128838"/>
            <a:chExt cx="4348163" cy="3472012"/>
          </a:xfrm>
        </p:grpSpPr>
        <p:grpSp>
          <p:nvGrpSpPr>
            <p:cNvPr id="18439" name="Group 16"/>
            <p:cNvGrpSpPr>
              <a:grpSpLocks/>
            </p:cNvGrpSpPr>
            <p:nvPr/>
          </p:nvGrpSpPr>
          <p:grpSpPr bwMode="auto">
            <a:xfrm>
              <a:off x="4397375" y="2128838"/>
              <a:ext cx="4348163" cy="3267075"/>
              <a:chOff x="4593419" y="2232519"/>
              <a:chExt cx="4348171" cy="3268268"/>
            </a:xfrm>
          </p:grpSpPr>
          <p:grpSp>
            <p:nvGrpSpPr>
              <p:cNvPr id="18441" name="Group 14"/>
              <p:cNvGrpSpPr>
                <a:grpSpLocks/>
              </p:cNvGrpSpPr>
              <p:nvPr/>
            </p:nvGrpSpPr>
            <p:grpSpPr bwMode="auto">
              <a:xfrm>
                <a:off x="4593419" y="2232519"/>
                <a:ext cx="4348171" cy="3268268"/>
                <a:chOff x="4246179" y="2290391"/>
                <a:chExt cx="4348171" cy="3268268"/>
              </a:xfrm>
            </p:grpSpPr>
            <p:pic>
              <p:nvPicPr>
                <p:cNvPr id="18443" name="Picture 5"/>
                <p:cNvPicPr>
                  <a:picLocks noChangeAspect="1" noChangeArrowheads="1"/>
                </p:cNvPicPr>
                <p:nvPr/>
              </p:nvPicPr>
              <p:blipFill>
                <a:blip r:embed="rId2"/>
                <a:srcRect/>
                <a:stretch>
                  <a:fillRect/>
                </a:stretch>
              </p:blipFill>
              <p:spPr bwMode="auto">
                <a:xfrm>
                  <a:off x="4586426" y="2427890"/>
                  <a:ext cx="4007924" cy="3130769"/>
                </a:xfrm>
                <a:prstGeom prst="rect">
                  <a:avLst/>
                </a:prstGeom>
                <a:noFill/>
                <a:ln w="9525">
                  <a:noFill/>
                  <a:miter lim="800000"/>
                  <a:headEnd/>
                  <a:tailEnd/>
                </a:ln>
              </p:spPr>
            </p:pic>
            <p:sp>
              <p:nvSpPr>
                <p:cNvPr id="18444" name="TextBox 7"/>
                <p:cNvSpPr txBox="1">
                  <a:spLocks noChangeArrowheads="1"/>
                </p:cNvSpPr>
                <p:nvPr/>
              </p:nvSpPr>
              <p:spPr bwMode="auto">
                <a:xfrm>
                  <a:off x="4382814" y="2333297"/>
                  <a:ext cx="1056289" cy="461665"/>
                </a:xfrm>
                <a:prstGeom prst="rect">
                  <a:avLst/>
                </a:prstGeom>
                <a:solidFill>
                  <a:schemeClr val="bg1"/>
                </a:solidFill>
                <a:ln w="9525">
                  <a:noFill/>
                  <a:miter lim="800000"/>
                  <a:headEnd/>
                  <a:tailEnd/>
                </a:ln>
              </p:spPr>
              <p:txBody>
                <a:bodyPr>
                  <a:spAutoFit/>
                </a:bodyPr>
                <a:lstStyle/>
                <a:p>
                  <a:endParaRPr lang="en-US" altLang="en-US"/>
                </a:p>
              </p:txBody>
            </p:sp>
            <p:sp>
              <p:nvSpPr>
                <p:cNvPr id="18445" name="TextBox 9"/>
                <p:cNvSpPr txBox="1">
                  <a:spLocks noChangeArrowheads="1"/>
                </p:cNvSpPr>
                <p:nvPr/>
              </p:nvSpPr>
              <p:spPr bwMode="auto">
                <a:xfrm>
                  <a:off x="4277711" y="3300248"/>
                  <a:ext cx="1056289" cy="461665"/>
                </a:xfrm>
                <a:prstGeom prst="rect">
                  <a:avLst/>
                </a:prstGeom>
                <a:solidFill>
                  <a:schemeClr val="bg1"/>
                </a:solidFill>
                <a:ln w="9525">
                  <a:noFill/>
                  <a:miter lim="800000"/>
                  <a:headEnd/>
                  <a:tailEnd/>
                </a:ln>
              </p:spPr>
              <p:txBody>
                <a:bodyPr>
                  <a:spAutoFit/>
                </a:bodyPr>
                <a:lstStyle/>
                <a:p>
                  <a:endParaRPr lang="en-US" altLang="en-US"/>
                </a:p>
              </p:txBody>
            </p:sp>
            <p:sp>
              <p:nvSpPr>
                <p:cNvPr id="18446" name="TextBox 10"/>
                <p:cNvSpPr txBox="1">
                  <a:spLocks noChangeArrowheads="1"/>
                </p:cNvSpPr>
                <p:nvPr/>
              </p:nvSpPr>
              <p:spPr bwMode="auto">
                <a:xfrm>
                  <a:off x="4246179" y="3694386"/>
                  <a:ext cx="1056289" cy="461665"/>
                </a:xfrm>
                <a:prstGeom prst="rect">
                  <a:avLst/>
                </a:prstGeom>
                <a:solidFill>
                  <a:schemeClr val="bg1"/>
                </a:solidFill>
                <a:ln w="9525">
                  <a:noFill/>
                  <a:miter lim="800000"/>
                  <a:headEnd/>
                  <a:tailEnd/>
                </a:ln>
              </p:spPr>
              <p:txBody>
                <a:bodyPr>
                  <a:spAutoFit/>
                </a:bodyPr>
                <a:lstStyle/>
                <a:p>
                  <a:endParaRPr lang="en-US" altLang="en-US"/>
                </a:p>
              </p:txBody>
            </p:sp>
            <p:sp>
              <p:nvSpPr>
                <p:cNvPr id="18447" name="TextBox 11"/>
                <p:cNvSpPr txBox="1">
                  <a:spLocks noChangeArrowheads="1"/>
                </p:cNvSpPr>
                <p:nvPr/>
              </p:nvSpPr>
              <p:spPr bwMode="auto">
                <a:xfrm>
                  <a:off x="4577255" y="2890345"/>
                  <a:ext cx="1056289" cy="461665"/>
                </a:xfrm>
                <a:prstGeom prst="rect">
                  <a:avLst/>
                </a:prstGeom>
                <a:solidFill>
                  <a:schemeClr val="bg1"/>
                </a:solidFill>
                <a:ln w="9525">
                  <a:noFill/>
                  <a:miter lim="800000"/>
                  <a:headEnd/>
                  <a:tailEnd/>
                </a:ln>
              </p:spPr>
              <p:txBody>
                <a:bodyPr>
                  <a:spAutoFit/>
                </a:bodyPr>
                <a:lstStyle/>
                <a:p>
                  <a:endParaRPr lang="en-US" altLang="en-US"/>
                </a:p>
              </p:txBody>
            </p:sp>
            <p:sp>
              <p:nvSpPr>
                <p:cNvPr id="18448" name="TextBox 13"/>
                <p:cNvSpPr txBox="1">
                  <a:spLocks noChangeArrowheads="1"/>
                </p:cNvSpPr>
                <p:nvPr/>
              </p:nvSpPr>
              <p:spPr bwMode="auto">
                <a:xfrm>
                  <a:off x="5273665" y="2290391"/>
                  <a:ext cx="1056289" cy="461665"/>
                </a:xfrm>
                <a:prstGeom prst="rect">
                  <a:avLst/>
                </a:prstGeom>
                <a:solidFill>
                  <a:schemeClr val="bg1"/>
                </a:solidFill>
                <a:ln w="9525">
                  <a:noFill/>
                  <a:miter lim="800000"/>
                  <a:headEnd/>
                  <a:tailEnd/>
                </a:ln>
              </p:spPr>
              <p:txBody>
                <a:bodyPr>
                  <a:spAutoFit/>
                </a:bodyPr>
                <a:lstStyle/>
                <a:p>
                  <a:endParaRPr lang="en-US" altLang="en-US"/>
                </a:p>
              </p:txBody>
            </p:sp>
          </p:grpSp>
          <p:sp>
            <p:nvSpPr>
              <p:cNvPr id="18442" name="TextBox 15"/>
              <p:cNvSpPr txBox="1">
                <a:spLocks noChangeArrowheads="1"/>
              </p:cNvSpPr>
              <p:nvPr/>
            </p:nvSpPr>
            <p:spPr bwMode="auto">
              <a:xfrm>
                <a:off x="4831898" y="2612552"/>
                <a:ext cx="1056289" cy="461665"/>
              </a:xfrm>
              <a:prstGeom prst="rect">
                <a:avLst/>
              </a:prstGeom>
              <a:solidFill>
                <a:schemeClr val="bg1"/>
              </a:solidFill>
              <a:ln w="9525">
                <a:noFill/>
                <a:miter lim="800000"/>
                <a:headEnd/>
                <a:tailEnd/>
              </a:ln>
            </p:spPr>
            <p:txBody>
              <a:bodyPr>
                <a:spAutoFit/>
              </a:bodyPr>
              <a:lstStyle/>
              <a:p>
                <a:endParaRPr lang="en-US" altLang="en-US"/>
              </a:p>
            </p:txBody>
          </p:sp>
        </p:grpSp>
        <p:sp>
          <p:nvSpPr>
            <p:cNvPr id="18440" name="Footer Placeholder 4"/>
            <p:cNvSpPr txBox="1">
              <a:spLocks/>
            </p:cNvSpPr>
            <p:nvPr/>
          </p:nvSpPr>
          <p:spPr bwMode="auto">
            <a:xfrm>
              <a:off x="4793329" y="5334150"/>
              <a:ext cx="3021012" cy="266700"/>
            </a:xfrm>
            <a:prstGeom prst="rect">
              <a:avLst/>
            </a:prstGeom>
            <a:noFill/>
            <a:ln w="9525">
              <a:noFill/>
              <a:miter lim="800000"/>
              <a:headEnd/>
              <a:tailEnd/>
            </a:ln>
          </p:spPr>
          <p:txBody>
            <a:bodyPr anchor="ctr"/>
            <a:lstStyle/>
            <a:p>
              <a:r>
                <a:rPr lang="en-US" altLang="en-US" sz="800">
                  <a:solidFill>
                    <a:srgbClr val="898989"/>
                  </a:solidFill>
                  <a:latin typeface="Trebuchet MS" pitchFamily="34" charset="0"/>
                </a:rPr>
                <a:t>Copyright © 2016 Wolters Kluwer • All Rights Reserved</a:t>
              </a:r>
            </a:p>
          </p:txBody>
        </p:sp>
      </p:grpSp>
      <p:sp>
        <p:nvSpPr>
          <p:cNvPr id="2" name="Title 1"/>
          <p:cNvSpPr>
            <a:spLocks noGrp="1"/>
          </p:cNvSpPr>
          <p:nvPr>
            <p:ph type="title"/>
          </p:nvPr>
        </p:nvSpPr>
        <p:spPr>
          <a:xfrm>
            <a:off x="414338" y="1347788"/>
            <a:ext cx="8524875" cy="384175"/>
          </a:xfrm>
        </p:spPr>
        <p:txBody>
          <a:bodyPr/>
          <a:lstStyle/>
          <a:p>
            <a:pPr>
              <a:defRPr/>
            </a:pPr>
            <a:r>
              <a:rPr lang="en-US" dirty="0" smtClean="0"/>
              <a:t>The Vascular System (cont</a:t>
            </a:r>
            <a:r>
              <a:rPr lang="en-IN" dirty="0" smtClean="0">
                <a:latin typeface="Arial" pitchFamily="34" charset="0"/>
              </a:rPr>
              <a:t>.</a:t>
            </a:r>
            <a:r>
              <a:rPr lang="en-US" altLang="ja-JP" dirty="0" smtClean="0"/>
              <a:t>)</a:t>
            </a:r>
            <a:endParaRPr lang="en-US" dirty="0"/>
          </a:p>
        </p:txBody>
      </p:sp>
      <p:sp>
        <p:nvSpPr>
          <p:cNvPr id="18436" name="TextBox 8"/>
          <p:cNvSpPr txBox="1">
            <a:spLocks noChangeArrowheads="1"/>
          </p:cNvSpPr>
          <p:nvPr/>
        </p:nvSpPr>
        <p:spPr bwMode="auto">
          <a:xfrm>
            <a:off x="4424363" y="2738438"/>
            <a:ext cx="1057275" cy="461962"/>
          </a:xfrm>
          <a:prstGeom prst="rect">
            <a:avLst/>
          </a:prstGeom>
          <a:solidFill>
            <a:schemeClr val="bg1"/>
          </a:solidFill>
          <a:ln w="9525">
            <a:noFill/>
            <a:miter lim="800000"/>
            <a:headEnd/>
            <a:tailEnd/>
          </a:ln>
        </p:spPr>
        <p:txBody>
          <a:bodyPr>
            <a:spAutoFit/>
          </a:bodyPr>
          <a:lstStyle/>
          <a:p>
            <a:endParaRPr lang="en-US" altLang="en-US"/>
          </a:p>
        </p:txBody>
      </p:sp>
      <p:sp>
        <p:nvSpPr>
          <p:cNvPr id="18437" name="TextBox 12"/>
          <p:cNvSpPr txBox="1">
            <a:spLocks noChangeArrowheads="1"/>
          </p:cNvSpPr>
          <p:nvPr/>
        </p:nvSpPr>
        <p:spPr bwMode="auto">
          <a:xfrm>
            <a:off x="5265738" y="2270125"/>
            <a:ext cx="1055687" cy="461963"/>
          </a:xfrm>
          <a:prstGeom prst="rect">
            <a:avLst/>
          </a:prstGeom>
          <a:solidFill>
            <a:schemeClr val="bg1"/>
          </a:solidFill>
          <a:ln w="9525">
            <a:noFill/>
            <a:miter lim="800000"/>
            <a:headEnd/>
            <a:tailEnd/>
          </a:ln>
        </p:spPr>
        <p:txBody>
          <a:bodyPr>
            <a:spAutoFit/>
          </a:bodyPr>
          <a:lstStyle/>
          <a:p>
            <a:endParaRPr lang="en-US" altLang="en-US"/>
          </a:p>
        </p:txBody>
      </p:sp>
      <p:sp>
        <p:nvSpPr>
          <p:cNvPr id="18438" name="Content Placeholder 2"/>
          <p:cNvSpPr>
            <a:spLocks noGrp="1"/>
          </p:cNvSpPr>
          <p:nvPr>
            <p:ph idx="1"/>
          </p:nvPr>
        </p:nvSpPr>
        <p:spPr>
          <a:xfrm>
            <a:off x="236538" y="1954213"/>
            <a:ext cx="8907462" cy="4510087"/>
          </a:xfrm>
        </p:spPr>
        <p:txBody>
          <a:bodyPr/>
          <a:lstStyle/>
          <a:p>
            <a:pPr eaLnBrk="1" hangingPunct="1"/>
            <a:r>
              <a:rPr lang="en-US" altLang="en-US" sz="2000" smtClean="0"/>
              <a:t>M-Shaped pattern of antecubital veins </a:t>
            </a:r>
          </a:p>
          <a:p>
            <a:pPr lvl="1" eaLnBrk="1" hangingPunct="1"/>
            <a:r>
              <a:rPr lang="en-US" altLang="en-US" sz="1800" smtClean="0"/>
              <a:t>Cephalic vein</a:t>
            </a:r>
          </a:p>
          <a:p>
            <a:pPr lvl="1" eaLnBrk="1" hangingPunct="1"/>
            <a:r>
              <a:rPr lang="en-US" altLang="en-US" sz="1800" smtClean="0"/>
              <a:t>Median vein</a:t>
            </a:r>
          </a:p>
          <a:p>
            <a:pPr lvl="2" eaLnBrk="1" hangingPunct="1"/>
            <a:r>
              <a:rPr lang="en-US" altLang="en-US" sz="1800" smtClean="0"/>
              <a:t>First choice</a:t>
            </a:r>
          </a:p>
          <a:p>
            <a:pPr lvl="1" eaLnBrk="1" hangingPunct="1"/>
            <a:r>
              <a:rPr lang="en-US" altLang="en-US" sz="1800" smtClean="0"/>
              <a:t>Median cephalic vein</a:t>
            </a:r>
          </a:p>
          <a:p>
            <a:pPr lvl="2" eaLnBrk="1" hangingPunct="1"/>
            <a:r>
              <a:rPr lang="en-US" altLang="en-US" sz="1800" smtClean="0"/>
              <a:t>Second choice</a:t>
            </a:r>
          </a:p>
          <a:p>
            <a:pPr lvl="1" eaLnBrk="1" hangingPunct="1"/>
            <a:r>
              <a:rPr lang="en-US" altLang="en-US" sz="1800" smtClean="0"/>
              <a:t>Median basilic vein</a:t>
            </a:r>
          </a:p>
          <a:p>
            <a:pPr lvl="2" eaLnBrk="1" hangingPunct="1"/>
            <a:r>
              <a:rPr lang="en-US" altLang="en-US" sz="1800" smtClean="0"/>
              <a:t>Third choice</a:t>
            </a:r>
          </a:p>
          <a:p>
            <a:pPr lvl="1" eaLnBrk="1" hangingPunct="1"/>
            <a:r>
              <a:rPr lang="en-US" altLang="en-US" sz="1800" smtClean="0"/>
              <a:t>Basilic vein</a:t>
            </a:r>
          </a:p>
          <a:p>
            <a:r>
              <a:rPr lang="en-US" altLang="en-US" sz="1800" smtClean="0"/>
              <a:t>The greatest chance of nerve injury is associated with venipuncture in the most medial and lateral portions of the antecubital fossa.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5"/>
          <p:cNvGrpSpPr>
            <a:grpSpLocks/>
          </p:cNvGrpSpPr>
          <p:nvPr/>
        </p:nvGrpSpPr>
        <p:grpSpPr bwMode="auto">
          <a:xfrm>
            <a:off x="5060950" y="1957388"/>
            <a:ext cx="3725863" cy="4679950"/>
            <a:chOff x="5060950" y="1957003"/>
            <a:chExt cx="3725863" cy="4681322"/>
          </a:xfrm>
        </p:grpSpPr>
        <p:pic>
          <p:nvPicPr>
            <p:cNvPr id="19461" name="Picture 7"/>
            <p:cNvPicPr>
              <a:picLocks noChangeAspect="1" noChangeArrowheads="1"/>
            </p:cNvPicPr>
            <p:nvPr/>
          </p:nvPicPr>
          <p:blipFill>
            <a:blip r:embed="rId2"/>
            <a:srcRect/>
            <a:stretch>
              <a:fillRect/>
            </a:stretch>
          </p:blipFill>
          <p:spPr bwMode="auto">
            <a:xfrm>
              <a:off x="5060950" y="1957003"/>
              <a:ext cx="3725863" cy="4518025"/>
            </a:xfrm>
            <a:prstGeom prst="rect">
              <a:avLst/>
            </a:prstGeom>
            <a:noFill/>
            <a:ln w="9525">
              <a:noFill/>
              <a:miter lim="800000"/>
              <a:headEnd/>
              <a:tailEnd/>
            </a:ln>
          </p:spPr>
        </p:pic>
        <p:sp>
          <p:nvSpPr>
            <p:cNvPr id="19462" name="Footer Placeholder 4"/>
            <p:cNvSpPr txBox="1">
              <a:spLocks/>
            </p:cNvSpPr>
            <p:nvPr/>
          </p:nvSpPr>
          <p:spPr bwMode="auto">
            <a:xfrm>
              <a:off x="5105579" y="6371625"/>
              <a:ext cx="3021012" cy="266700"/>
            </a:xfrm>
            <a:prstGeom prst="rect">
              <a:avLst/>
            </a:prstGeom>
            <a:noFill/>
            <a:ln w="9525">
              <a:noFill/>
              <a:miter lim="800000"/>
              <a:headEnd/>
              <a:tailEnd/>
            </a:ln>
          </p:spPr>
          <p:txBody>
            <a:bodyPr anchor="ctr"/>
            <a:lstStyle/>
            <a:p>
              <a:r>
                <a:rPr lang="en-US" altLang="en-US" sz="700">
                  <a:solidFill>
                    <a:srgbClr val="898989"/>
                  </a:solidFill>
                  <a:latin typeface="Trebuchet MS" pitchFamily="34" charset="0"/>
                </a:rPr>
                <a:t>Copyright © 2016 Wolters Kluwer • All Rights Reserved</a:t>
              </a:r>
            </a:p>
          </p:txBody>
        </p:sp>
      </p:grpSp>
      <p:sp>
        <p:nvSpPr>
          <p:cNvPr id="2" name="Title 1"/>
          <p:cNvSpPr>
            <a:spLocks noGrp="1"/>
          </p:cNvSpPr>
          <p:nvPr>
            <p:ph type="title"/>
          </p:nvPr>
        </p:nvSpPr>
        <p:spPr/>
        <p:txBody>
          <a:bodyPr/>
          <a:lstStyle/>
          <a:p>
            <a:pPr>
              <a:defRPr/>
            </a:pPr>
            <a:r>
              <a:rPr lang="en-US" dirty="0" smtClean="0"/>
              <a:t>The Vascular System (cont</a:t>
            </a:r>
            <a:r>
              <a:rPr lang="en-IN" dirty="0" smtClean="0">
                <a:latin typeface="Arial" pitchFamily="34" charset="0"/>
              </a:rPr>
              <a:t>.</a:t>
            </a:r>
            <a:r>
              <a:rPr lang="en-US" altLang="ja-JP" dirty="0" smtClean="0"/>
              <a:t>)</a:t>
            </a:r>
            <a:endParaRPr lang="en-US" dirty="0"/>
          </a:p>
        </p:txBody>
      </p:sp>
      <p:sp>
        <p:nvSpPr>
          <p:cNvPr id="19460" name="Content Placeholder 2"/>
          <p:cNvSpPr>
            <a:spLocks noGrp="1"/>
          </p:cNvSpPr>
          <p:nvPr>
            <p:ph idx="1"/>
          </p:nvPr>
        </p:nvSpPr>
        <p:spPr>
          <a:xfrm>
            <a:off x="330200" y="2346325"/>
            <a:ext cx="4554538" cy="4183063"/>
          </a:xfrm>
        </p:spPr>
        <p:txBody>
          <a:bodyPr/>
          <a:lstStyle/>
          <a:p>
            <a:r>
              <a:rPr lang="en-US" altLang="en-US" smtClean="0"/>
              <a:t>Other arm and hand veins</a:t>
            </a:r>
          </a:p>
          <a:p>
            <a:pPr lvl="1"/>
            <a:r>
              <a:rPr lang="en-US" altLang="en-US" smtClean="0"/>
              <a:t>Dorsal forearm</a:t>
            </a:r>
          </a:p>
          <a:p>
            <a:pPr lvl="1"/>
            <a:r>
              <a:rPr lang="en-US" altLang="en-US" smtClean="0"/>
              <a:t>Dorsal branch of ulnar</a:t>
            </a:r>
          </a:p>
          <a:p>
            <a:pPr lvl="1"/>
            <a:r>
              <a:rPr lang="en-US" altLang="en-US" smtClean="0"/>
              <a:t>Superficial branch of radial </a:t>
            </a:r>
          </a:p>
          <a:p>
            <a:pPr lvl="1"/>
            <a:r>
              <a:rPr lang="en-US" altLang="en-US" smtClean="0"/>
              <a:t>Metacarpal veins</a:t>
            </a:r>
          </a:p>
          <a:p>
            <a:r>
              <a:rPr lang="en-US" altLang="en-US" smtClean="0"/>
              <a:t>Veins on the side of the wrist above the thumb must not be used as nerve injury could occur in this area.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949825" y="5619750"/>
            <a:ext cx="3756025" cy="833438"/>
          </a:xfrm>
          <a:prstGeom prst="roundRect">
            <a:avLst/>
          </a:prstGeom>
          <a:solidFill>
            <a:schemeClr val="bg1">
              <a:lumMod val="95000"/>
            </a:schemeClr>
          </a:solidFill>
          <a:ln w="9525" cap="flat" cmpd="sng" algn="ctr">
            <a:solidFill>
              <a:schemeClr val="tx1"/>
            </a:solidFill>
            <a:prstDash val="solid"/>
            <a:miter lim="800000"/>
            <a:headEnd type="none" w="med" len="med"/>
            <a:tailEnd type="none" w="med" len="med"/>
          </a:ln>
          <a:effectLst/>
          <a:extLst/>
        </p:spPr>
        <p:txBody>
          <a:bodyPr wrap="none"/>
          <a:lstStyle/>
          <a:p>
            <a:pPr algn="ctr" eaLnBrk="1" hangingPunct="1">
              <a:defRPr/>
            </a:pPr>
            <a:endParaRPr lang="en-US">
              <a:solidFill>
                <a:srgbClr val="000000"/>
              </a:solidFill>
              <a:ea typeface="ＭＳ Ｐゴシック" charset="0"/>
            </a:endParaRPr>
          </a:p>
        </p:txBody>
      </p:sp>
      <p:sp>
        <p:nvSpPr>
          <p:cNvPr id="292866" name="Rectangle 2"/>
          <p:cNvSpPr>
            <a:spLocks noGrp="1" noChangeArrowheads="1"/>
          </p:cNvSpPr>
          <p:nvPr>
            <p:ph type="title"/>
          </p:nvPr>
        </p:nvSpPr>
        <p:spPr/>
        <p:txBody>
          <a:bodyPr/>
          <a:lstStyle/>
          <a:p>
            <a:pPr eaLnBrk="1" hangingPunct="1">
              <a:defRPr/>
            </a:pPr>
            <a:r>
              <a:rPr lang="en-US" dirty="0" smtClean="0"/>
              <a:t>The Vascular System (cont</a:t>
            </a:r>
            <a:r>
              <a:rPr lang="en-IN" dirty="0" smtClean="0">
                <a:latin typeface="Arial" pitchFamily="34" charset="0"/>
              </a:rPr>
              <a:t>.</a:t>
            </a:r>
            <a:r>
              <a:rPr lang="en-US" altLang="ja-JP" dirty="0" smtClean="0"/>
              <a:t>)</a:t>
            </a:r>
            <a:endParaRPr lang="en-US" dirty="0" smtClean="0"/>
          </a:p>
        </p:txBody>
      </p:sp>
      <p:sp>
        <p:nvSpPr>
          <p:cNvPr id="20484" name="Rectangle 3"/>
          <p:cNvSpPr>
            <a:spLocks noGrp="1" noChangeArrowheads="1"/>
          </p:cNvSpPr>
          <p:nvPr>
            <p:ph type="body" sz="half" idx="1"/>
          </p:nvPr>
        </p:nvSpPr>
        <p:spPr>
          <a:xfrm>
            <a:off x="330200" y="2346325"/>
            <a:ext cx="4230688" cy="4119563"/>
          </a:xfrm>
        </p:spPr>
        <p:txBody>
          <a:bodyPr/>
          <a:lstStyle/>
          <a:p>
            <a:pPr eaLnBrk="1" hangingPunct="1"/>
            <a:r>
              <a:rPr lang="en-US" altLang="en-US" sz="2200" smtClean="0"/>
              <a:t>Disorders</a:t>
            </a:r>
          </a:p>
          <a:p>
            <a:pPr lvl="1" eaLnBrk="1" hangingPunct="1"/>
            <a:r>
              <a:rPr lang="en-US" altLang="en-US" sz="1800" smtClean="0"/>
              <a:t>Aneurysm</a:t>
            </a:r>
          </a:p>
          <a:p>
            <a:pPr lvl="1" eaLnBrk="1" hangingPunct="1"/>
            <a:r>
              <a:rPr lang="en-US" altLang="en-US" sz="1800" smtClean="0"/>
              <a:t>Arteriosclerosis</a:t>
            </a:r>
          </a:p>
          <a:p>
            <a:pPr lvl="1" eaLnBrk="1" hangingPunct="1"/>
            <a:r>
              <a:rPr lang="en-US" altLang="en-US" sz="1800" smtClean="0"/>
              <a:t>Atherosclerosis</a:t>
            </a:r>
          </a:p>
          <a:p>
            <a:pPr lvl="1" eaLnBrk="1" hangingPunct="1"/>
            <a:r>
              <a:rPr lang="en-US" altLang="en-US" sz="1800" smtClean="0"/>
              <a:t>Embolism</a:t>
            </a:r>
          </a:p>
          <a:p>
            <a:pPr lvl="1" eaLnBrk="1" hangingPunct="1"/>
            <a:r>
              <a:rPr lang="en-US" altLang="en-US" sz="1800" smtClean="0"/>
              <a:t>Embolus</a:t>
            </a:r>
          </a:p>
          <a:p>
            <a:pPr lvl="1" eaLnBrk="1" hangingPunct="1"/>
            <a:r>
              <a:rPr lang="en-US" altLang="en-US" sz="1800" smtClean="0"/>
              <a:t>Hemorrhoids</a:t>
            </a:r>
          </a:p>
          <a:p>
            <a:pPr lvl="1" eaLnBrk="1" hangingPunct="1"/>
            <a:r>
              <a:rPr lang="en-US" altLang="en-US" sz="1800" smtClean="0"/>
              <a:t>Phlebitis</a:t>
            </a:r>
          </a:p>
          <a:p>
            <a:pPr lvl="1" eaLnBrk="1" hangingPunct="1"/>
            <a:r>
              <a:rPr lang="en-US" altLang="en-US" sz="1800" smtClean="0"/>
              <a:t>Thrombophlebitis</a:t>
            </a:r>
          </a:p>
          <a:p>
            <a:pPr lvl="1" eaLnBrk="1" hangingPunct="1"/>
            <a:r>
              <a:rPr lang="en-US" altLang="en-US" sz="1800" smtClean="0"/>
              <a:t>Thrombus</a:t>
            </a:r>
            <a:endParaRPr lang="en-US" altLang="en-US" sz="2200" smtClean="0"/>
          </a:p>
        </p:txBody>
      </p:sp>
      <p:sp>
        <p:nvSpPr>
          <p:cNvPr id="20485" name="Rectangle 4"/>
          <p:cNvSpPr>
            <a:spLocks noGrp="1" noChangeArrowheads="1"/>
          </p:cNvSpPr>
          <p:nvPr>
            <p:ph type="body" sz="half" idx="2"/>
          </p:nvPr>
        </p:nvSpPr>
        <p:spPr>
          <a:xfrm>
            <a:off x="4713288" y="2346325"/>
            <a:ext cx="4230687" cy="4146550"/>
          </a:xfrm>
        </p:spPr>
        <p:txBody>
          <a:bodyPr/>
          <a:lstStyle/>
          <a:p>
            <a:pPr lvl="1" eaLnBrk="1" hangingPunct="1"/>
            <a:r>
              <a:rPr lang="en-US" altLang="en-US" sz="1800" smtClean="0"/>
              <a:t>Varicose veins</a:t>
            </a:r>
            <a:endParaRPr lang="en-US" altLang="en-US" sz="2200" smtClean="0"/>
          </a:p>
          <a:p>
            <a:pPr eaLnBrk="1" hangingPunct="1"/>
            <a:r>
              <a:rPr lang="en-US" altLang="en-US" sz="2200" smtClean="0"/>
              <a:t>Diagnostic Tests</a:t>
            </a:r>
          </a:p>
          <a:p>
            <a:pPr lvl="1" eaLnBrk="1" hangingPunct="1"/>
            <a:r>
              <a:rPr lang="en-US" altLang="en-US" sz="1800" smtClean="0"/>
              <a:t>DIC screen</a:t>
            </a:r>
          </a:p>
          <a:p>
            <a:pPr lvl="1" eaLnBrk="1" hangingPunct="1"/>
            <a:r>
              <a:rPr lang="en-US" altLang="en-US" sz="1800" smtClean="0"/>
              <a:t>Lipoproteins</a:t>
            </a:r>
          </a:p>
          <a:p>
            <a:pPr lvl="1" eaLnBrk="1" hangingPunct="1"/>
            <a:r>
              <a:rPr lang="en-US" altLang="en-US" sz="1800" smtClean="0"/>
              <a:t>Prothrombin time</a:t>
            </a:r>
          </a:p>
          <a:p>
            <a:pPr lvl="1" eaLnBrk="1" hangingPunct="1"/>
            <a:r>
              <a:rPr lang="en-US" altLang="en-US" sz="1800" smtClean="0"/>
              <a:t>Partial thromboplastin time</a:t>
            </a:r>
          </a:p>
          <a:p>
            <a:pPr lvl="1" eaLnBrk="1" hangingPunct="1"/>
            <a:r>
              <a:rPr lang="en-US" altLang="en-US" sz="1800" smtClean="0"/>
              <a:t>Triglycerides</a:t>
            </a:r>
            <a:endParaRPr lang="en-US" altLang="en-US" sz="2200" smtClean="0"/>
          </a:p>
        </p:txBody>
      </p:sp>
      <p:sp>
        <p:nvSpPr>
          <p:cNvPr id="20486" name="TextBox 1"/>
          <p:cNvSpPr txBox="1">
            <a:spLocks noChangeArrowheads="1"/>
          </p:cNvSpPr>
          <p:nvPr/>
        </p:nvSpPr>
        <p:spPr bwMode="auto">
          <a:xfrm>
            <a:off x="4827588" y="5376863"/>
            <a:ext cx="4011612" cy="1076325"/>
          </a:xfrm>
          <a:prstGeom prst="rect">
            <a:avLst/>
          </a:prstGeom>
          <a:noFill/>
          <a:ln w="9525">
            <a:noFill/>
            <a:miter lim="800000"/>
            <a:headEnd/>
            <a:tailEnd/>
          </a:ln>
        </p:spPr>
        <p:txBody>
          <a:bodyPr>
            <a:spAutoFit/>
          </a:bodyPr>
          <a:lstStyle/>
          <a:p>
            <a:pPr algn="ctr"/>
            <a:endParaRPr lang="en-US" altLang="en-US" sz="1600"/>
          </a:p>
          <a:p>
            <a:pPr algn="ctr"/>
            <a:r>
              <a:rPr lang="en-US" altLang="en-US" sz="1600"/>
              <a:t>Check out WORKBOOK Knowledge </a:t>
            </a:r>
            <a:br>
              <a:rPr lang="en-US" altLang="en-US" sz="1600"/>
            </a:br>
            <a:r>
              <a:rPr lang="en-US" altLang="en-US" sz="1600"/>
              <a:t>Drill 6-1 to see how well you remember the key points in this chapter.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pPr eaLnBrk="1" hangingPunct="1">
              <a:defRPr/>
            </a:pPr>
            <a:r>
              <a:rPr lang="en-US" dirty="0" smtClean="0"/>
              <a:t>The Blood</a:t>
            </a:r>
          </a:p>
        </p:txBody>
      </p:sp>
      <p:sp>
        <p:nvSpPr>
          <p:cNvPr id="21507" name="Rectangle 3"/>
          <p:cNvSpPr>
            <a:spLocks noGrp="1" noChangeArrowheads="1"/>
          </p:cNvSpPr>
          <p:nvPr>
            <p:ph type="body" idx="1"/>
          </p:nvPr>
        </p:nvSpPr>
        <p:spPr/>
        <p:txBody>
          <a:bodyPr/>
          <a:lstStyle/>
          <a:p>
            <a:pPr eaLnBrk="1" hangingPunct="1"/>
            <a:r>
              <a:rPr lang="en-US" altLang="en-US" smtClean="0"/>
              <a:t>Blood Composition</a:t>
            </a:r>
            <a:endParaRPr lang="en-US" altLang="en-US" sz="2400" smtClean="0"/>
          </a:p>
          <a:p>
            <a:pPr lvl="1" eaLnBrk="1" hangingPunct="1"/>
            <a:r>
              <a:rPr lang="en-US" altLang="en-US" sz="1800" b="1" smtClean="0"/>
              <a:t>Plasma</a:t>
            </a:r>
          </a:p>
          <a:p>
            <a:pPr lvl="2" eaLnBrk="1" hangingPunct="1"/>
            <a:r>
              <a:rPr lang="en-US" altLang="en-US" sz="1800" smtClean="0"/>
              <a:t>90% water</a:t>
            </a:r>
          </a:p>
          <a:p>
            <a:pPr lvl="2" eaLnBrk="1" hangingPunct="1"/>
            <a:r>
              <a:rPr lang="en-US" altLang="en-US" sz="1800" smtClean="0"/>
              <a:t>Gases (O</a:t>
            </a:r>
            <a:r>
              <a:rPr lang="en-US" altLang="en-US" sz="1800" baseline="-25000" smtClean="0"/>
              <a:t>2</a:t>
            </a:r>
            <a:r>
              <a:rPr lang="en-US" altLang="en-US" sz="1800" smtClean="0"/>
              <a:t>, CO</a:t>
            </a:r>
            <a:r>
              <a:rPr lang="en-US" altLang="en-US" sz="1800" baseline="-25000" smtClean="0"/>
              <a:t>2</a:t>
            </a:r>
            <a:r>
              <a:rPr lang="en-US" altLang="en-US" sz="1800" smtClean="0"/>
              <a:t>, N)</a:t>
            </a:r>
          </a:p>
          <a:p>
            <a:pPr lvl="2" eaLnBrk="1" hangingPunct="1"/>
            <a:r>
              <a:rPr lang="en-US" altLang="en-US" sz="1800" smtClean="0"/>
              <a:t>Minerals (Na, K, Ca, Mg)</a:t>
            </a:r>
          </a:p>
          <a:p>
            <a:pPr lvl="2" eaLnBrk="1" hangingPunct="1"/>
            <a:r>
              <a:rPr lang="en-US" altLang="en-US" sz="1800" smtClean="0"/>
              <a:t>Carbs &amp; lipids</a:t>
            </a:r>
          </a:p>
          <a:p>
            <a:pPr lvl="2" eaLnBrk="1" hangingPunct="1"/>
            <a:r>
              <a:rPr lang="en-US" altLang="en-US" sz="1800" smtClean="0"/>
              <a:t>Proteins</a:t>
            </a:r>
          </a:p>
          <a:p>
            <a:pPr lvl="2" eaLnBrk="1" hangingPunct="1"/>
            <a:r>
              <a:rPr lang="en-US" altLang="en-US" sz="1800" smtClean="0"/>
              <a:t>Waste products</a:t>
            </a:r>
          </a:p>
          <a:p>
            <a:pPr lvl="2" eaLnBrk="1" hangingPunct="1"/>
            <a:r>
              <a:rPr lang="en-US" altLang="en-US" sz="1800" smtClean="0"/>
              <a:t>Vitamins, hormones, drugs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619125" y="1347788"/>
            <a:ext cx="8524875" cy="384175"/>
          </a:xfrm>
        </p:spPr>
        <p:txBody>
          <a:bodyPr/>
          <a:lstStyle/>
          <a:p>
            <a:pPr eaLnBrk="1" hangingPunct="1">
              <a:defRPr/>
            </a:pPr>
            <a:r>
              <a:rPr lang="en-US" dirty="0" smtClean="0"/>
              <a:t>Objectives</a:t>
            </a:r>
          </a:p>
        </p:txBody>
      </p:sp>
      <p:sp>
        <p:nvSpPr>
          <p:cNvPr id="4099" name="Rectangle 3"/>
          <p:cNvSpPr>
            <a:spLocks noGrp="1" noChangeArrowheads="1"/>
          </p:cNvSpPr>
          <p:nvPr>
            <p:ph type="body" idx="1"/>
          </p:nvPr>
        </p:nvSpPr>
        <p:spPr>
          <a:xfrm>
            <a:off x="246063" y="1984375"/>
            <a:ext cx="8613775" cy="4100513"/>
          </a:xfrm>
        </p:spPr>
        <p:txBody>
          <a:bodyPr/>
          <a:lstStyle/>
          <a:p>
            <a:pPr marL="457200" indent="-457200">
              <a:buFont typeface="Verdana" pitchFamily="34" charset="0"/>
              <a:buAutoNum type="arabicPeriod"/>
            </a:pPr>
            <a:r>
              <a:rPr lang="en-US" altLang="en-US" smtClean="0"/>
              <a:t>Demonstrate basic knowledge of the terminology, structures, functions, organization, and processes of the circulatory system.</a:t>
            </a:r>
          </a:p>
          <a:p>
            <a:pPr marL="457200" indent="-457200">
              <a:buFont typeface="Verdana" pitchFamily="34" charset="0"/>
              <a:buAutoNum type="arabicPeriod"/>
            </a:pPr>
            <a:r>
              <a:rPr lang="en-US" altLang="en-US" smtClean="0"/>
              <a:t>Discuss the cardiac cycle, how an ECG tracing relates to it, the origins of heart sounds and pulse rates, and how to take and interpret blood pressure readings. </a:t>
            </a:r>
          </a:p>
          <a:p>
            <a:pPr marL="457200" indent="-457200">
              <a:buFont typeface="Verdana" pitchFamily="34" charset="0"/>
              <a:buAutoNum type="arabicPeriod"/>
            </a:pPr>
            <a:r>
              <a:rPr lang="en-US" altLang="en-US" smtClean="0"/>
              <a:t>Distinguish between the different types of blood vessels and blood components, and describe the structure and function of each, identify blood types and explain their importance, and trace the flow of blood throughout the circulatory system. </a:t>
            </a:r>
          </a:p>
          <a:p>
            <a:pPr marL="457200" indent="-457200">
              <a:buFont typeface="Verdana" pitchFamily="34" charset="0"/>
              <a:buAutoNum type="arabicPeriod"/>
            </a:pPr>
            <a:endParaRPr lang="en-US" altLang="en-US" smtClean="0"/>
          </a:p>
          <a:p>
            <a:pPr marL="457200" indent="-457200">
              <a:buFont typeface="Verdana" pitchFamily="34" charset="0"/>
              <a:buAutoNum type="arabicPeriod"/>
            </a:pPr>
            <a:endParaRPr lang="en-US"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6059488" y="2535238"/>
            <a:ext cx="2767012" cy="1135062"/>
          </a:xfrm>
          <a:prstGeom prst="roundRect">
            <a:avLst/>
          </a:prstGeom>
          <a:solidFill>
            <a:schemeClr val="bg1">
              <a:lumMod val="95000"/>
            </a:schemeClr>
          </a:solidFill>
          <a:ln w="9525" cap="flat" cmpd="sng" algn="ctr">
            <a:solidFill>
              <a:schemeClr val="tx1"/>
            </a:solidFill>
            <a:prstDash val="solid"/>
            <a:miter lim="800000"/>
            <a:headEnd type="none" w="med" len="med"/>
            <a:tailEnd type="none" w="med" len="med"/>
          </a:ln>
          <a:effectLst/>
          <a:extLst/>
        </p:spPr>
        <p:txBody>
          <a:bodyPr wrap="none"/>
          <a:lstStyle/>
          <a:p>
            <a:pPr algn="ctr" eaLnBrk="1" hangingPunct="1">
              <a:defRPr/>
            </a:pPr>
            <a:endParaRPr lang="en-US">
              <a:solidFill>
                <a:srgbClr val="000000"/>
              </a:solidFill>
              <a:ea typeface="ＭＳ Ｐゴシック" charset="0"/>
            </a:endParaRPr>
          </a:p>
        </p:txBody>
      </p:sp>
      <p:sp>
        <p:nvSpPr>
          <p:cNvPr id="295938" name="Rectangle 2"/>
          <p:cNvSpPr>
            <a:spLocks noGrp="1" noChangeArrowheads="1"/>
          </p:cNvSpPr>
          <p:nvPr>
            <p:ph type="title"/>
          </p:nvPr>
        </p:nvSpPr>
        <p:spPr>
          <a:xfrm>
            <a:off x="619125" y="1006475"/>
            <a:ext cx="8524875" cy="384175"/>
          </a:xfrm>
        </p:spPr>
        <p:txBody>
          <a:bodyPr/>
          <a:lstStyle/>
          <a:p>
            <a:pPr eaLnBrk="1" hangingPunct="1">
              <a:defRPr/>
            </a:pPr>
            <a:r>
              <a:rPr lang="en-US" dirty="0" smtClean="0"/>
              <a:t>The Blood (cont</a:t>
            </a:r>
            <a:r>
              <a:rPr lang="en-IN" dirty="0" smtClean="0">
                <a:latin typeface="Arial" pitchFamily="34" charset="0"/>
              </a:rPr>
              <a:t>.</a:t>
            </a:r>
            <a:r>
              <a:rPr lang="en-US" altLang="ja-JP" dirty="0" smtClean="0"/>
              <a:t>)</a:t>
            </a:r>
            <a:endParaRPr lang="en-US" dirty="0" smtClean="0"/>
          </a:p>
        </p:txBody>
      </p:sp>
      <p:sp>
        <p:nvSpPr>
          <p:cNvPr id="22532" name="Rectangle 3"/>
          <p:cNvSpPr>
            <a:spLocks noGrp="1" noChangeArrowheads="1"/>
          </p:cNvSpPr>
          <p:nvPr>
            <p:ph type="body" idx="1"/>
          </p:nvPr>
        </p:nvSpPr>
        <p:spPr>
          <a:xfrm>
            <a:off x="330200" y="1838325"/>
            <a:ext cx="8613775" cy="4194175"/>
          </a:xfrm>
        </p:spPr>
        <p:txBody>
          <a:bodyPr/>
          <a:lstStyle/>
          <a:p>
            <a:pPr lvl="1" eaLnBrk="1" hangingPunct="1"/>
            <a:r>
              <a:rPr lang="en-US" altLang="en-US" sz="1800" smtClean="0"/>
              <a:t>Formed elements</a:t>
            </a:r>
          </a:p>
          <a:p>
            <a:pPr lvl="2" eaLnBrk="1" hangingPunct="1"/>
            <a:r>
              <a:rPr lang="en-US" altLang="en-US" sz="1800" b="1" smtClean="0"/>
              <a:t>Erythrocytes</a:t>
            </a:r>
            <a:r>
              <a:rPr lang="en-US" altLang="en-US" sz="1800" smtClean="0"/>
              <a:t> (red blood cells)</a:t>
            </a:r>
          </a:p>
          <a:p>
            <a:pPr lvl="3" eaLnBrk="1" hangingPunct="1"/>
            <a:r>
              <a:rPr lang="en-US" altLang="en-US" sz="1800" smtClean="0"/>
              <a:t>Most numerous cells in body</a:t>
            </a:r>
          </a:p>
          <a:p>
            <a:pPr lvl="3" eaLnBrk="1" hangingPunct="1"/>
            <a:r>
              <a:rPr lang="en-US" altLang="en-US" sz="1800" smtClean="0"/>
              <a:t>Carry O</a:t>
            </a:r>
            <a:r>
              <a:rPr lang="en-US" altLang="en-US" sz="1800" baseline="-25000" smtClean="0"/>
              <a:t>2</a:t>
            </a:r>
            <a:r>
              <a:rPr lang="en-US" altLang="en-US" sz="1800" smtClean="0"/>
              <a:t> &amp; CO</a:t>
            </a:r>
            <a:r>
              <a:rPr lang="en-US" altLang="en-US" sz="1800" baseline="-25000" smtClean="0"/>
              <a:t>2</a:t>
            </a:r>
          </a:p>
          <a:p>
            <a:pPr lvl="3" eaLnBrk="1" hangingPunct="1"/>
            <a:r>
              <a:rPr lang="en-US" altLang="en-US" sz="1800" smtClean="0"/>
              <a:t>Produced in bone marrow</a:t>
            </a:r>
          </a:p>
          <a:p>
            <a:pPr lvl="2" eaLnBrk="1" hangingPunct="1"/>
            <a:r>
              <a:rPr lang="en-US" altLang="en-US" sz="1800" b="1" smtClean="0"/>
              <a:t>Leukocytes</a:t>
            </a:r>
            <a:r>
              <a:rPr lang="en-US" altLang="en-US" sz="1800" smtClean="0"/>
              <a:t> (white blood cells)</a:t>
            </a:r>
          </a:p>
          <a:p>
            <a:pPr lvl="3" eaLnBrk="1" hangingPunct="1"/>
            <a:r>
              <a:rPr lang="en-US" altLang="en-US" sz="1800" smtClean="0"/>
              <a:t>Formed in bone marrow &amp; lymphatic tissue</a:t>
            </a:r>
          </a:p>
          <a:p>
            <a:pPr lvl="3" eaLnBrk="1" hangingPunct="1"/>
            <a:r>
              <a:rPr lang="en-US" altLang="en-US" sz="1800" smtClean="0"/>
              <a:t>Neutralize or destroy pathogens </a:t>
            </a:r>
          </a:p>
          <a:p>
            <a:pPr lvl="3" eaLnBrk="1" hangingPunct="1"/>
            <a:r>
              <a:rPr lang="en-US" altLang="en-US" sz="1800" smtClean="0"/>
              <a:t>Types: granulocytes &amp; agranulocytes</a:t>
            </a:r>
          </a:p>
          <a:p>
            <a:pPr lvl="2" eaLnBrk="1" hangingPunct="1"/>
            <a:r>
              <a:rPr lang="en-US" altLang="en-US" sz="1800" b="1" smtClean="0"/>
              <a:t>Thrombocytes</a:t>
            </a:r>
            <a:r>
              <a:rPr lang="en-US" altLang="en-US" sz="1800" smtClean="0"/>
              <a:t> (platelets): essential to coagulation</a:t>
            </a:r>
          </a:p>
        </p:txBody>
      </p:sp>
      <p:sp>
        <p:nvSpPr>
          <p:cNvPr id="22533" name="TextBox 1"/>
          <p:cNvSpPr txBox="1">
            <a:spLocks noChangeArrowheads="1"/>
          </p:cNvSpPr>
          <p:nvPr/>
        </p:nvSpPr>
        <p:spPr bwMode="auto">
          <a:xfrm>
            <a:off x="6218238" y="2346325"/>
            <a:ext cx="2462212" cy="1323975"/>
          </a:xfrm>
          <a:prstGeom prst="rect">
            <a:avLst/>
          </a:prstGeom>
          <a:noFill/>
          <a:ln w="9525">
            <a:noFill/>
            <a:miter lim="800000"/>
            <a:headEnd/>
            <a:tailEnd/>
          </a:ln>
        </p:spPr>
        <p:txBody>
          <a:bodyPr>
            <a:spAutoFit/>
          </a:bodyPr>
          <a:lstStyle/>
          <a:p>
            <a:pPr algn="ctr"/>
            <a:endParaRPr lang="en-US" altLang="en-US" sz="1600"/>
          </a:p>
          <a:p>
            <a:pPr algn="ctr"/>
            <a:r>
              <a:rPr lang="en-US" altLang="en-US" sz="1600"/>
              <a:t>Unscramble the name for a type of WBC in WORKBOOK Knowledge Drill 6-2.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pPr eaLnBrk="1" hangingPunct="1">
              <a:defRPr/>
            </a:pPr>
            <a:r>
              <a:rPr lang="en-US" dirty="0" smtClean="0"/>
              <a:t>The Blood (cont</a:t>
            </a:r>
            <a:r>
              <a:rPr lang="en-IN" dirty="0" smtClean="0">
                <a:latin typeface="Arial" pitchFamily="34" charset="0"/>
              </a:rPr>
              <a:t>.</a:t>
            </a:r>
            <a:r>
              <a:rPr lang="en-US" altLang="ja-JP" dirty="0" smtClean="0"/>
              <a:t>)</a:t>
            </a:r>
            <a:endParaRPr lang="en-US" dirty="0" smtClean="0"/>
          </a:p>
        </p:txBody>
      </p:sp>
      <p:sp>
        <p:nvSpPr>
          <p:cNvPr id="23555" name="Rectangle 3"/>
          <p:cNvSpPr>
            <a:spLocks noGrp="1" noChangeArrowheads="1"/>
          </p:cNvSpPr>
          <p:nvPr>
            <p:ph type="body" idx="1"/>
          </p:nvPr>
        </p:nvSpPr>
        <p:spPr>
          <a:xfrm>
            <a:off x="330200" y="2187575"/>
            <a:ext cx="8613775" cy="4062413"/>
          </a:xfrm>
        </p:spPr>
        <p:txBody>
          <a:bodyPr/>
          <a:lstStyle/>
          <a:p>
            <a:pPr eaLnBrk="1" hangingPunct="1"/>
            <a:r>
              <a:rPr lang="en-US" altLang="en-US" smtClean="0"/>
              <a:t>Blood Type</a:t>
            </a:r>
          </a:p>
          <a:p>
            <a:pPr lvl="1" eaLnBrk="1" hangingPunct="1"/>
            <a:r>
              <a:rPr lang="en-US" altLang="en-US" sz="1800" smtClean="0"/>
              <a:t>Inherited</a:t>
            </a:r>
          </a:p>
          <a:p>
            <a:pPr lvl="1" eaLnBrk="1" hangingPunct="1"/>
            <a:r>
              <a:rPr lang="en-US" altLang="en-US" sz="1800" smtClean="0"/>
              <a:t>Determined by presence or absence of antigens on surface of red blood cells</a:t>
            </a:r>
          </a:p>
          <a:p>
            <a:pPr lvl="1" eaLnBrk="1" hangingPunct="1"/>
            <a:r>
              <a:rPr lang="en-US" altLang="en-US" sz="1800" smtClean="0">
                <a:solidFill>
                  <a:srgbClr val="000000"/>
                </a:solidFill>
              </a:rPr>
              <a:t>A person</a:t>
            </a:r>
            <a:r>
              <a:rPr lang="ja-JP" altLang="en-US" sz="1800" smtClean="0">
                <a:solidFill>
                  <a:srgbClr val="000000"/>
                </a:solidFill>
                <a:latin typeface="Arial" charset="0"/>
              </a:rPr>
              <a:t>’</a:t>
            </a:r>
            <a:r>
              <a:rPr lang="en-US" altLang="ja-JP" sz="1800" smtClean="0">
                <a:solidFill>
                  <a:srgbClr val="000000"/>
                </a:solidFill>
              </a:rPr>
              <a:t>s blood either contains or has the ability to develop antibodies directed at the opposite blood type</a:t>
            </a:r>
          </a:p>
          <a:p>
            <a:pPr lvl="2" eaLnBrk="1" hangingPunct="1"/>
            <a:r>
              <a:rPr lang="en-US" altLang="en-US" sz="1800" smtClean="0">
                <a:solidFill>
                  <a:srgbClr val="000000"/>
                </a:solidFill>
              </a:rPr>
              <a:t>Blood transfusion of the wrong type can agglutinate and hemolyze red blood cells (transfusion reaction)</a:t>
            </a:r>
          </a:p>
          <a:p>
            <a:pPr lvl="1" eaLnBrk="1" hangingPunct="1"/>
            <a:r>
              <a:rPr lang="en-US" altLang="en-US" sz="1800" smtClean="0">
                <a:solidFill>
                  <a:srgbClr val="000000"/>
                </a:solidFill>
              </a:rPr>
              <a:t>Two commonly used blood group systems</a:t>
            </a:r>
          </a:p>
          <a:p>
            <a:pPr lvl="1" eaLnBrk="1" hangingPunct="1"/>
            <a:endParaRPr lang="en-US" altLang="en-US" sz="2000" smtClean="0">
              <a:solidFill>
                <a:schemeClr val="hlink"/>
              </a:solidFill>
            </a:endParaRPr>
          </a:p>
          <a:p>
            <a:pPr lvl="1" eaLnBrk="1" hangingPunct="1"/>
            <a:endParaRPr lang="en-US" altLang="en-US" sz="2000" smtClean="0">
              <a:solidFill>
                <a:schemeClr val="hlink"/>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pPr eaLnBrk="1" hangingPunct="1">
              <a:defRPr/>
            </a:pPr>
            <a:r>
              <a:rPr lang="en-US" dirty="0" smtClean="0"/>
              <a:t>The Blood (cont</a:t>
            </a:r>
            <a:r>
              <a:rPr lang="en-IN" dirty="0" smtClean="0">
                <a:latin typeface="Arial" pitchFamily="34" charset="0"/>
              </a:rPr>
              <a:t>.</a:t>
            </a:r>
            <a:r>
              <a:rPr lang="en-US" altLang="ja-JP" dirty="0" smtClean="0"/>
              <a:t>)</a:t>
            </a:r>
            <a:endParaRPr lang="en-US" dirty="0" smtClean="0"/>
          </a:p>
        </p:txBody>
      </p:sp>
      <p:sp>
        <p:nvSpPr>
          <p:cNvPr id="24579" name="Rectangle 3"/>
          <p:cNvSpPr>
            <a:spLocks noGrp="1" noChangeArrowheads="1"/>
          </p:cNvSpPr>
          <p:nvPr>
            <p:ph type="body" idx="1"/>
          </p:nvPr>
        </p:nvSpPr>
        <p:spPr/>
        <p:txBody>
          <a:bodyPr/>
          <a:lstStyle/>
          <a:p>
            <a:pPr lvl="1" eaLnBrk="1" hangingPunct="1"/>
            <a:r>
              <a:rPr lang="en-US" altLang="en-US" sz="1800" b="1" smtClean="0">
                <a:solidFill>
                  <a:srgbClr val="000000"/>
                </a:solidFill>
              </a:rPr>
              <a:t>ABO blood group system </a:t>
            </a:r>
            <a:r>
              <a:rPr lang="en-US" altLang="en-US" sz="1800" smtClean="0">
                <a:solidFill>
                  <a:srgbClr val="000000"/>
                </a:solidFill>
              </a:rPr>
              <a:t>(see text Table 6-6)</a:t>
            </a:r>
          </a:p>
          <a:p>
            <a:pPr lvl="2" eaLnBrk="1" hangingPunct="1"/>
            <a:r>
              <a:rPr lang="en-US" altLang="en-US" sz="1800" smtClean="0">
                <a:solidFill>
                  <a:srgbClr val="000000"/>
                </a:solidFill>
              </a:rPr>
              <a:t>2 antigens (A &amp; B)</a:t>
            </a:r>
          </a:p>
          <a:p>
            <a:pPr lvl="2" eaLnBrk="1" hangingPunct="1"/>
            <a:r>
              <a:rPr lang="en-US" altLang="en-US" sz="1800" smtClean="0">
                <a:solidFill>
                  <a:srgbClr val="000000"/>
                </a:solidFill>
              </a:rPr>
              <a:t>4 blood types (A, B, AB, &amp; O)</a:t>
            </a:r>
          </a:p>
          <a:p>
            <a:pPr lvl="1" eaLnBrk="1" hangingPunct="1"/>
            <a:r>
              <a:rPr lang="en-US" altLang="en-US" sz="1800" b="1" smtClean="0">
                <a:solidFill>
                  <a:srgbClr val="000000"/>
                </a:solidFill>
              </a:rPr>
              <a:t>Rh blood-group system</a:t>
            </a:r>
            <a:endParaRPr lang="en-US" altLang="en-US" sz="1800" smtClean="0">
              <a:solidFill>
                <a:srgbClr val="000000"/>
              </a:solidFill>
            </a:endParaRPr>
          </a:p>
          <a:p>
            <a:pPr lvl="2" eaLnBrk="1" hangingPunct="1"/>
            <a:r>
              <a:rPr lang="en-US" altLang="en-US" sz="1800" smtClean="0">
                <a:solidFill>
                  <a:srgbClr val="000000"/>
                </a:solidFill>
              </a:rPr>
              <a:t>Based on the </a:t>
            </a:r>
            <a:r>
              <a:rPr lang="ja-JP" altLang="en-US" sz="1800" smtClean="0">
                <a:solidFill>
                  <a:srgbClr val="000000"/>
                </a:solidFill>
                <a:latin typeface="Arial" charset="0"/>
              </a:rPr>
              <a:t>“</a:t>
            </a:r>
            <a:r>
              <a:rPr lang="en-US" altLang="ja-JP" sz="1800" smtClean="0">
                <a:solidFill>
                  <a:srgbClr val="000000"/>
                </a:solidFill>
              </a:rPr>
              <a:t>D</a:t>
            </a:r>
            <a:r>
              <a:rPr lang="ja-JP" altLang="en-US" sz="1800" smtClean="0">
                <a:solidFill>
                  <a:srgbClr val="000000"/>
                </a:solidFill>
                <a:latin typeface="Arial" charset="0"/>
              </a:rPr>
              <a:t>”</a:t>
            </a:r>
            <a:r>
              <a:rPr lang="en-US" altLang="ja-JP" sz="1800" smtClean="0">
                <a:solidFill>
                  <a:srgbClr val="000000"/>
                </a:solidFill>
              </a:rPr>
              <a:t> antigen (also called Rh factor)</a:t>
            </a:r>
          </a:p>
          <a:p>
            <a:pPr lvl="2" eaLnBrk="1" hangingPunct="1"/>
            <a:r>
              <a:rPr lang="en-US" altLang="en-US" sz="1800" smtClean="0">
                <a:solidFill>
                  <a:srgbClr val="000000"/>
                </a:solidFill>
              </a:rPr>
              <a:t>Rh positive (Rh +)</a:t>
            </a:r>
          </a:p>
          <a:p>
            <a:pPr lvl="3" eaLnBrk="1" hangingPunct="1">
              <a:buFontTx/>
              <a:buNone/>
            </a:pPr>
            <a:r>
              <a:rPr lang="en-US" altLang="en-US" sz="1800" smtClean="0">
                <a:solidFill>
                  <a:srgbClr val="000000"/>
                </a:solidFill>
              </a:rPr>
              <a:t>- RBCs have the D antigen</a:t>
            </a:r>
          </a:p>
          <a:p>
            <a:pPr lvl="2" eaLnBrk="1" hangingPunct="1"/>
            <a:r>
              <a:rPr lang="en-US" altLang="en-US" sz="1800" smtClean="0">
                <a:solidFill>
                  <a:srgbClr val="000000"/>
                </a:solidFill>
              </a:rPr>
              <a:t>Rh negative (Rh -)</a:t>
            </a:r>
          </a:p>
          <a:p>
            <a:pPr lvl="3" eaLnBrk="1" hangingPunct="1">
              <a:buFontTx/>
              <a:buNone/>
            </a:pPr>
            <a:r>
              <a:rPr lang="en-US" altLang="en-US" sz="1800" smtClean="0">
                <a:solidFill>
                  <a:srgbClr val="000000"/>
                </a:solidFill>
              </a:rPr>
              <a:t>- RBCs lack the D antigen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430213" y="1604963"/>
            <a:ext cx="8524875" cy="395287"/>
          </a:xfrm>
        </p:spPr>
        <p:txBody>
          <a:bodyPr/>
          <a:lstStyle/>
          <a:p>
            <a:pPr eaLnBrk="1" hangingPunct="1">
              <a:defRPr/>
            </a:pPr>
            <a:r>
              <a:rPr lang="en-US" dirty="0" smtClean="0"/>
              <a:t>The Blood (cont</a:t>
            </a:r>
            <a:r>
              <a:rPr lang="en-IN" dirty="0" smtClean="0">
                <a:latin typeface="Arial" pitchFamily="34" charset="0"/>
              </a:rPr>
              <a:t>.</a:t>
            </a:r>
            <a:r>
              <a:rPr lang="en-US" altLang="ja-JP" dirty="0" smtClean="0"/>
              <a:t>)</a:t>
            </a:r>
            <a:endParaRPr lang="en-US" dirty="0" smtClean="0">
              <a:solidFill>
                <a:schemeClr val="hlink"/>
              </a:solidFill>
            </a:endParaRPr>
          </a:p>
        </p:txBody>
      </p:sp>
      <p:sp>
        <p:nvSpPr>
          <p:cNvPr id="25603" name="Rectangle 3"/>
          <p:cNvSpPr>
            <a:spLocks noGrp="1" noChangeArrowheads="1"/>
          </p:cNvSpPr>
          <p:nvPr>
            <p:ph type="body" idx="1"/>
          </p:nvPr>
        </p:nvSpPr>
        <p:spPr/>
        <p:txBody>
          <a:bodyPr/>
          <a:lstStyle/>
          <a:p>
            <a:pPr lvl="1" eaLnBrk="1" hangingPunct="1"/>
            <a:r>
              <a:rPr lang="en-US" altLang="en-US" sz="1800" smtClean="0"/>
              <a:t>Hemolytic disease of the newborn</a:t>
            </a:r>
          </a:p>
          <a:p>
            <a:pPr lvl="1" eaLnBrk="1" hangingPunct="1"/>
            <a:r>
              <a:rPr lang="en-US" altLang="en-US" sz="1800" smtClean="0"/>
              <a:t>RhoGam</a:t>
            </a:r>
          </a:p>
          <a:p>
            <a:pPr lvl="1" eaLnBrk="1" hangingPunct="1"/>
            <a:r>
              <a:rPr lang="en-US" altLang="en-US" sz="1800" smtClean="0">
                <a:solidFill>
                  <a:srgbClr val="000000"/>
                </a:solidFill>
              </a:rPr>
              <a:t>Compatibility test/cross-match</a:t>
            </a:r>
          </a:p>
          <a:p>
            <a:pPr lvl="2" eaLnBrk="1" hangingPunct="1"/>
            <a:r>
              <a:rPr lang="en-US" altLang="en-US" sz="1800" smtClean="0">
                <a:solidFill>
                  <a:srgbClr val="000000"/>
                </a:solidFill>
              </a:rPr>
              <a:t>Test that determines whether donor blood and recipient</a:t>
            </a:r>
            <a:r>
              <a:rPr lang="ja-JP" altLang="en-US" sz="1800" smtClean="0">
                <a:solidFill>
                  <a:srgbClr val="000000"/>
                </a:solidFill>
              </a:rPr>
              <a:t>’</a:t>
            </a:r>
            <a:r>
              <a:rPr lang="en-US" altLang="ja-JP" sz="1800" smtClean="0">
                <a:solidFill>
                  <a:srgbClr val="000000"/>
                </a:solidFill>
              </a:rPr>
              <a:t>s blood are compatible (suitable to be mixed together)</a:t>
            </a:r>
            <a:endParaRPr lang="en-US" altLang="en-US" sz="18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pPr eaLnBrk="1" hangingPunct="1">
              <a:defRPr/>
            </a:pPr>
            <a:r>
              <a:rPr lang="en-US" dirty="0" smtClean="0"/>
              <a:t>The Blood (cont</a:t>
            </a:r>
            <a:r>
              <a:rPr lang="en-IN" dirty="0" smtClean="0">
                <a:latin typeface="Arial" pitchFamily="34" charset="0"/>
              </a:rPr>
              <a:t>.</a:t>
            </a:r>
            <a:r>
              <a:rPr lang="en-US" altLang="ja-JP" dirty="0" smtClean="0"/>
              <a:t>)</a:t>
            </a:r>
            <a:endParaRPr lang="en-US" dirty="0" smtClean="0"/>
          </a:p>
        </p:txBody>
      </p:sp>
      <p:sp>
        <p:nvSpPr>
          <p:cNvPr id="26627" name="Rectangle 3"/>
          <p:cNvSpPr>
            <a:spLocks noGrp="1" noChangeArrowheads="1"/>
          </p:cNvSpPr>
          <p:nvPr>
            <p:ph type="body" idx="1"/>
          </p:nvPr>
        </p:nvSpPr>
        <p:spPr/>
        <p:txBody>
          <a:bodyPr/>
          <a:lstStyle/>
          <a:p>
            <a:pPr eaLnBrk="1" hangingPunct="1"/>
            <a:r>
              <a:rPr lang="en-US" altLang="en-US" smtClean="0"/>
              <a:t>Blood Specimens</a:t>
            </a:r>
          </a:p>
          <a:p>
            <a:pPr lvl="1" eaLnBrk="1" hangingPunct="1"/>
            <a:r>
              <a:rPr lang="en-US" altLang="en-US" sz="1800" b="1" smtClean="0"/>
              <a:t>Serum</a:t>
            </a:r>
            <a:endParaRPr lang="en-US" altLang="en-US" sz="1800" smtClean="0"/>
          </a:p>
          <a:p>
            <a:pPr lvl="2" eaLnBrk="1" hangingPunct="1"/>
            <a:r>
              <a:rPr lang="en-US" altLang="en-US" sz="1800" smtClean="0"/>
              <a:t>Fluid portion of blood remaining after clotting</a:t>
            </a:r>
          </a:p>
          <a:p>
            <a:pPr lvl="2" eaLnBrk="1" hangingPunct="1"/>
            <a:r>
              <a:rPr lang="en-US" altLang="en-US" sz="1800" smtClean="0"/>
              <a:t>Can be separated from clot by centrifugation</a:t>
            </a:r>
          </a:p>
          <a:p>
            <a:pPr lvl="2" eaLnBrk="1" hangingPunct="1"/>
            <a:r>
              <a:rPr lang="en-US" altLang="en-US" sz="1800" smtClean="0"/>
              <a:t>Does not contain fibrinogen (used up in clotting)</a:t>
            </a:r>
          </a:p>
          <a:p>
            <a:pPr lvl="1" eaLnBrk="1" hangingPunct="1"/>
            <a:r>
              <a:rPr lang="en-US" altLang="en-US" sz="1800" b="1" smtClean="0"/>
              <a:t>Plasma</a:t>
            </a:r>
            <a:endParaRPr lang="en-US" altLang="en-US" sz="1800" smtClean="0"/>
          </a:p>
          <a:p>
            <a:pPr lvl="2" eaLnBrk="1" hangingPunct="1"/>
            <a:r>
              <a:rPr lang="en-US" altLang="en-US" sz="1800" smtClean="0"/>
              <a:t>Fluid portion of </a:t>
            </a:r>
            <a:r>
              <a:rPr lang="en-US" altLang="en-US" sz="1800" smtClean="0">
                <a:solidFill>
                  <a:srgbClr val="000000"/>
                </a:solidFill>
              </a:rPr>
              <a:t>whole</a:t>
            </a:r>
            <a:r>
              <a:rPr lang="en-US" altLang="en-US" sz="1800" smtClean="0">
                <a:solidFill>
                  <a:schemeClr val="hlink"/>
                </a:solidFill>
              </a:rPr>
              <a:t> </a:t>
            </a:r>
            <a:r>
              <a:rPr lang="en-US" altLang="en-US" sz="1800" smtClean="0"/>
              <a:t>blood separated from the RBCs, WBCs,  &amp; platelets by centrifugation </a:t>
            </a:r>
          </a:p>
          <a:p>
            <a:pPr lvl="2" eaLnBrk="1" hangingPunct="1"/>
            <a:r>
              <a:rPr lang="en-US" altLang="en-US" sz="1800" smtClean="0"/>
              <a:t>Contains fibrinogen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pPr eaLnBrk="1" hangingPunct="1">
              <a:defRPr/>
            </a:pPr>
            <a:r>
              <a:rPr lang="en-US" dirty="0" smtClean="0"/>
              <a:t>The Blood (cont</a:t>
            </a:r>
            <a:r>
              <a:rPr lang="en-IN" dirty="0" smtClean="0">
                <a:latin typeface="Arial" pitchFamily="34" charset="0"/>
              </a:rPr>
              <a:t>.</a:t>
            </a:r>
            <a:r>
              <a:rPr lang="en-US" altLang="ja-JP" dirty="0" smtClean="0"/>
              <a:t>)</a:t>
            </a:r>
            <a:endParaRPr lang="en-US" dirty="0" smtClean="0"/>
          </a:p>
        </p:txBody>
      </p:sp>
      <p:sp>
        <p:nvSpPr>
          <p:cNvPr id="27651" name="Rectangle 3"/>
          <p:cNvSpPr>
            <a:spLocks noGrp="1" noChangeArrowheads="1"/>
          </p:cNvSpPr>
          <p:nvPr>
            <p:ph type="body" idx="1"/>
          </p:nvPr>
        </p:nvSpPr>
        <p:spPr/>
        <p:txBody>
          <a:bodyPr/>
          <a:lstStyle/>
          <a:p>
            <a:pPr eaLnBrk="1" hangingPunct="1">
              <a:lnSpc>
                <a:spcPct val="80000"/>
              </a:lnSpc>
            </a:pPr>
            <a:r>
              <a:rPr lang="en-US" altLang="en-US" smtClean="0"/>
              <a:t>Blood Specimens</a:t>
            </a:r>
          </a:p>
          <a:p>
            <a:pPr lvl="1" eaLnBrk="1" hangingPunct="1">
              <a:lnSpc>
                <a:spcPct val="80000"/>
              </a:lnSpc>
            </a:pPr>
            <a:r>
              <a:rPr lang="en-US" altLang="en-US" sz="1800" b="1" smtClean="0">
                <a:solidFill>
                  <a:srgbClr val="000000"/>
                </a:solidFill>
              </a:rPr>
              <a:t>Plasma (cont</a:t>
            </a:r>
            <a:r>
              <a:rPr lang="en-IN" altLang="en-US" sz="1800" b="1" smtClean="0">
                <a:solidFill>
                  <a:srgbClr val="000000"/>
                </a:solidFill>
              </a:rPr>
              <a:t>.</a:t>
            </a:r>
            <a:r>
              <a:rPr lang="en-US" altLang="ja-JP" sz="1800" b="1" smtClean="0">
                <a:solidFill>
                  <a:srgbClr val="000000"/>
                </a:solidFill>
              </a:rPr>
              <a:t>)</a:t>
            </a:r>
            <a:endParaRPr lang="en-US" altLang="ja-JP" sz="1800" smtClean="0">
              <a:solidFill>
                <a:srgbClr val="000000"/>
              </a:solidFill>
            </a:endParaRPr>
          </a:p>
          <a:p>
            <a:pPr lvl="2" eaLnBrk="1" hangingPunct="1">
              <a:lnSpc>
                <a:spcPct val="80000"/>
              </a:lnSpc>
            </a:pPr>
            <a:r>
              <a:rPr lang="en-US" altLang="en-US" sz="1800" smtClean="0">
                <a:solidFill>
                  <a:srgbClr val="000000"/>
                </a:solidFill>
              </a:rPr>
              <a:t>Specimen must be collected in an anticoagulant tube</a:t>
            </a:r>
          </a:p>
          <a:p>
            <a:pPr lvl="2" eaLnBrk="1" hangingPunct="1">
              <a:lnSpc>
                <a:spcPct val="80000"/>
              </a:lnSpc>
            </a:pPr>
            <a:r>
              <a:rPr lang="en-US" altLang="en-US" sz="1800" smtClean="0">
                <a:solidFill>
                  <a:srgbClr val="000000"/>
                </a:solidFill>
              </a:rPr>
              <a:t>Used in cases when serum cannot be used</a:t>
            </a:r>
          </a:p>
          <a:p>
            <a:pPr lvl="1" eaLnBrk="1" hangingPunct="1">
              <a:lnSpc>
                <a:spcPct val="80000"/>
              </a:lnSpc>
            </a:pPr>
            <a:r>
              <a:rPr lang="en-US" altLang="en-US" sz="1800" b="1" smtClean="0">
                <a:solidFill>
                  <a:srgbClr val="000000"/>
                </a:solidFill>
              </a:rPr>
              <a:t>Whole blood</a:t>
            </a:r>
            <a:endParaRPr lang="en-US" altLang="en-US" sz="1800" smtClean="0">
              <a:solidFill>
                <a:srgbClr val="000000"/>
              </a:solidFill>
            </a:endParaRPr>
          </a:p>
          <a:p>
            <a:pPr lvl="2" eaLnBrk="1" hangingPunct="1">
              <a:lnSpc>
                <a:spcPct val="80000"/>
              </a:lnSpc>
            </a:pPr>
            <a:r>
              <a:rPr lang="en-US" altLang="en-US" sz="1800" smtClean="0">
                <a:solidFill>
                  <a:srgbClr val="000000"/>
                </a:solidFill>
              </a:rPr>
              <a:t>Blood in the same form as it is in the bloodstream</a:t>
            </a:r>
          </a:p>
          <a:p>
            <a:pPr lvl="2" eaLnBrk="1" hangingPunct="1">
              <a:lnSpc>
                <a:spcPct val="80000"/>
              </a:lnSpc>
            </a:pPr>
            <a:r>
              <a:rPr lang="en-US" altLang="en-US" sz="1800" smtClean="0">
                <a:solidFill>
                  <a:srgbClr val="000000"/>
                </a:solidFill>
              </a:rPr>
              <a:t>Not allowed to clot or separate</a:t>
            </a:r>
          </a:p>
          <a:p>
            <a:pPr lvl="2" eaLnBrk="1" hangingPunct="1">
              <a:lnSpc>
                <a:spcPct val="80000"/>
              </a:lnSpc>
            </a:pPr>
            <a:r>
              <a:rPr lang="en-US" altLang="en-US" sz="1800" smtClean="0">
                <a:solidFill>
                  <a:srgbClr val="000000"/>
                </a:solidFill>
              </a:rPr>
              <a:t>Specimen must be collected in an anticoagulant tube</a:t>
            </a:r>
          </a:p>
          <a:p>
            <a:pPr lvl="2" eaLnBrk="1" hangingPunct="1">
              <a:lnSpc>
                <a:spcPct val="80000"/>
              </a:lnSpc>
            </a:pPr>
            <a:r>
              <a:rPr lang="en-US" altLang="en-US" sz="1800" smtClean="0">
                <a:solidFill>
                  <a:srgbClr val="000000"/>
                </a:solidFill>
              </a:rPr>
              <a:t>Must be mixed a minimum of 2 minutes just prior to test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9"/>
          <p:cNvGrpSpPr>
            <a:grpSpLocks/>
          </p:cNvGrpSpPr>
          <p:nvPr/>
        </p:nvGrpSpPr>
        <p:grpSpPr bwMode="auto">
          <a:xfrm>
            <a:off x="2363788" y="2706688"/>
            <a:ext cx="3052762" cy="3941762"/>
            <a:chOff x="2363788" y="2706688"/>
            <a:chExt cx="3053088" cy="3942359"/>
          </a:xfrm>
        </p:grpSpPr>
        <p:grpSp>
          <p:nvGrpSpPr>
            <p:cNvPr id="28679" name="Group 9"/>
            <p:cNvGrpSpPr>
              <a:grpSpLocks/>
            </p:cNvGrpSpPr>
            <p:nvPr/>
          </p:nvGrpSpPr>
          <p:grpSpPr bwMode="auto">
            <a:xfrm>
              <a:off x="2363788" y="2706688"/>
              <a:ext cx="2854325" cy="3714750"/>
              <a:chOff x="2363350" y="2706742"/>
              <a:chExt cx="2855036" cy="3714750"/>
            </a:xfrm>
          </p:grpSpPr>
          <p:pic>
            <p:nvPicPr>
              <p:cNvPr id="28681" name="Picture 7"/>
              <p:cNvPicPr>
                <a:picLocks noChangeAspect="1" noChangeArrowheads="1"/>
              </p:cNvPicPr>
              <p:nvPr/>
            </p:nvPicPr>
            <p:blipFill>
              <a:blip r:embed="rId3"/>
              <a:srcRect/>
              <a:stretch>
                <a:fillRect/>
              </a:stretch>
            </p:blipFill>
            <p:spPr bwMode="auto">
              <a:xfrm>
                <a:off x="2363350" y="2706742"/>
                <a:ext cx="2714625" cy="3714750"/>
              </a:xfrm>
              <a:prstGeom prst="rect">
                <a:avLst/>
              </a:prstGeom>
              <a:noFill/>
              <a:ln w="9525">
                <a:noFill/>
                <a:miter lim="800000"/>
                <a:headEnd/>
                <a:tailEnd/>
              </a:ln>
            </p:spPr>
          </p:pic>
          <p:sp>
            <p:nvSpPr>
              <p:cNvPr id="28682" name="TextBox 8"/>
              <p:cNvSpPr txBox="1">
                <a:spLocks noChangeArrowheads="1"/>
              </p:cNvSpPr>
              <p:nvPr/>
            </p:nvSpPr>
            <p:spPr bwMode="auto">
              <a:xfrm>
                <a:off x="4855779" y="2743200"/>
                <a:ext cx="362607" cy="461665"/>
              </a:xfrm>
              <a:prstGeom prst="rect">
                <a:avLst/>
              </a:prstGeom>
              <a:solidFill>
                <a:schemeClr val="bg1"/>
              </a:solidFill>
              <a:ln w="9525">
                <a:noFill/>
                <a:miter lim="800000"/>
                <a:headEnd/>
                <a:tailEnd/>
              </a:ln>
            </p:spPr>
            <p:txBody>
              <a:bodyPr>
                <a:spAutoFit/>
              </a:bodyPr>
              <a:lstStyle/>
              <a:p>
                <a:endParaRPr lang="en-US" altLang="en-US"/>
              </a:p>
            </p:txBody>
          </p:sp>
        </p:grpSp>
        <p:sp>
          <p:nvSpPr>
            <p:cNvPr id="28680" name="Footer Placeholder 4"/>
            <p:cNvSpPr txBox="1">
              <a:spLocks/>
            </p:cNvSpPr>
            <p:nvPr/>
          </p:nvSpPr>
          <p:spPr bwMode="auto">
            <a:xfrm>
              <a:off x="2395864" y="6382347"/>
              <a:ext cx="3021012" cy="266700"/>
            </a:xfrm>
            <a:prstGeom prst="rect">
              <a:avLst/>
            </a:prstGeom>
            <a:noFill/>
            <a:ln w="9525">
              <a:noFill/>
              <a:miter lim="800000"/>
              <a:headEnd/>
              <a:tailEnd/>
            </a:ln>
          </p:spPr>
          <p:txBody>
            <a:bodyPr anchor="ctr"/>
            <a:lstStyle/>
            <a:p>
              <a:r>
                <a:rPr lang="en-US" altLang="en-US" sz="800">
                  <a:solidFill>
                    <a:srgbClr val="898989"/>
                  </a:solidFill>
                  <a:latin typeface="Trebuchet MS" pitchFamily="34" charset="0"/>
                </a:rPr>
                <a:t>Copyright © 2016 Wolters Kluwer • All Rights Reserved</a:t>
              </a:r>
            </a:p>
          </p:txBody>
        </p:sp>
      </p:grpSp>
      <p:sp>
        <p:nvSpPr>
          <p:cNvPr id="3" name="Rounded Rectangle 2"/>
          <p:cNvSpPr/>
          <p:nvPr/>
        </p:nvSpPr>
        <p:spPr bwMode="auto">
          <a:xfrm>
            <a:off x="5899150" y="3821113"/>
            <a:ext cx="1901825" cy="1905000"/>
          </a:xfrm>
          <a:prstGeom prst="roundRect">
            <a:avLst/>
          </a:prstGeom>
          <a:solidFill>
            <a:schemeClr val="bg1">
              <a:lumMod val="95000"/>
            </a:schemeClr>
          </a:solidFill>
          <a:ln w="9525" cap="flat" cmpd="sng" algn="ctr">
            <a:solidFill>
              <a:schemeClr val="tx1"/>
            </a:solidFill>
            <a:prstDash val="solid"/>
            <a:miter lim="800000"/>
            <a:headEnd type="none" w="med" len="med"/>
            <a:tailEnd type="none" w="med" len="med"/>
          </a:ln>
          <a:effectLst/>
          <a:extLst/>
        </p:spPr>
        <p:txBody>
          <a:bodyPr wrap="none"/>
          <a:lstStyle/>
          <a:p>
            <a:pPr algn="ctr" eaLnBrk="1" hangingPunct="1">
              <a:defRPr/>
            </a:pPr>
            <a:endParaRPr lang="en-US">
              <a:solidFill>
                <a:srgbClr val="000000"/>
              </a:solidFill>
              <a:ea typeface="ＭＳ Ｐゴシック" charset="0"/>
            </a:endParaRPr>
          </a:p>
        </p:txBody>
      </p:sp>
      <p:sp>
        <p:nvSpPr>
          <p:cNvPr id="321538" name="Rectangle 2"/>
          <p:cNvSpPr>
            <a:spLocks noGrp="1" noChangeArrowheads="1"/>
          </p:cNvSpPr>
          <p:nvPr>
            <p:ph type="title"/>
          </p:nvPr>
        </p:nvSpPr>
        <p:spPr/>
        <p:txBody>
          <a:bodyPr/>
          <a:lstStyle/>
          <a:p>
            <a:pPr eaLnBrk="1" hangingPunct="1">
              <a:defRPr/>
            </a:pPr>
            <a:r>
              <a:rPr lang="en-US" dirty="0" smtClean="0"/>
              <a:t>The Blood (cont</a:t>
            </a:r>
            <a:r>
              <a:rPr lang="en-IN" dirty="0" smtClean="0">
                <a:latin typeface="Arial" pitchFamily="34" charset="0"/>
              </a:rPr>
              <a:t>.</a:t>
            </a:r>
            <a:r>
              <a:rPr lang="en-US" altLang="ja-JP" dirty="0" smtClean="0"/>
              <a:t>)</a:t>
            </a:r>
            <a:endParaRPr lang="en-US" dirty="0" smtClean="0"/>
          </a:p>
        </p:txBody>
      </p:sp>
      <p:sp>
        <p:nvSpPr>
          <p:cNvPr id="4" name="Rectangle 3"/>
          <p:cNvSpPr txBox="1">
            <a:spLocks noChangeArrowheads="1"/>
          </p:cNvSpPr>
          <p:nvPr/>
        </p:nvSpPr>
        <p:spPr bwMode="auto">
          <a:xfrm>
            <a:off x="330200" y="2346325"/>
            <a:ext cx="8613775" cy="419100"/>
          </a:xfrm>
          <a:prstGeom prst="rect">
            <a:avLst/>
          </a:prstGeom>
          <a:noFill/>
          <a:ln w="9525">
            <a:noFill/>
            <a:miter lim="800000"/>
            <a:headEnd/>
            <a:tailEnd/>
          </a:ln>
        </p:spPr>
        <p:txBody>
          <a:bodyPr lIns="92075" tIns="46038" rIns="92075" bIns="46038"/>
          <a:lstStyle/>
          <a:p>
            <a:pPr marL="280988" indent="-280988" eaLnBrk="1" hangingPunct="1">
              <a:lnSpc>
                <a:spcPct val="90000"/>
              </a:lnSpc>
              <a:spcBef>
                <a:spcPct val="60000"/>
              </a:spcBef>
              <a:buClr>
                <a:srgbClr val="CC9900"/>
              </a:buClr>
              <a:buFontTx/>
              <a:buChar char="•"/>
              <a:defRPr/>
            </a:pPr>
            <a:r>
              <a:rPr lang="en-US" sz="2200" kern="0" dirty="0">
                <a:solidFill>
                  <a:srgbClr val="000000"/>
                </a:solidFill>
                <a:latin typeface="+mn-lt"/>
                <a:ea typeface="+mn-ea"/>
              </a:rPr>
              <a:t>Separated whole blood specimen</a:t>
            </a:r>
          </a:p>
        </p:txBody>
      </p:sp>
      <p:sp>
        <p:nvSpPr>
          <p:cNvPr id="28678" name="TextBox 1"/>
          <p:cNvSpPr txBox="1">
            <a:spLocks noChangeArrowheads="1"/>
          </p:cNvSpPr>
          <p:nvPr/>
        </p:nvSpPr>
        <p:spPr bwMode="auto">
          <a:xfrm>
            <a:off x="5899150" y="3665538"/>
            <a:ext cx="1901825" cy="2060575"/>
          </a:xfrm>
          <a:prstGeom prst="rect">
            <a:avLst/>
          </a:prstGeom>
          <a:noFill/>
          <a:ln w="9525">
            <a:noFill/>
            <a:miter lim="800000"/>
            <a:headEnd/>
            <a:tailEnd/>
          </a:ln>
        </p:spPr>
        <p:txBody>
          <a:bodyPr>
            <a:spAutoFit/>
          </a:bodyPr>
          <a:lstStyle/>
          <a:p>
            <a:pPr algn="ctr"/>
            <a:endParaRPr lang="en-US" altLang="en-US" sz="1600"/>
          </a:p>
          <a:p>
            <a:pPr algn="ctr"/>
            <a:r>
              <a:rPr lang="en-US" altLang="en-US" sz="1600"/>
              <a:t>Test your ability to identify layers of a separated whole-blood specimen with WORKBOOK Labeling Exercise 6-10.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pPr eaLnBrk="1" hangingPunct="1">
              <a:defRPr/>
            </a:pPr>
            <a:r>
              <a:rPr lang="en-US" dirty="0" smtClean="0"/>
              <a:t>The Blood (cont</a:t>
            </a:r>
            <a:r>
              <a:rPr lang="en-IN" dirty="0" smtClean="0">
                <a:latin typeface="Arial" pitchFamily="34" charset="0"/>
              </a:rPr>
              <a:t>.</a:t>
            </a:r>
            <a:r>
              <a:rPr lang="en-US" altLang="ja-JP" dirty="0" smtClean="0"/>
              <a:t>)</a:t>
            </a:r>
            <a:endParaRPr lang="en-US" dirty="0" smtClean="0"/>
          </a:p>
        </p:txBody>
      </p:sp>
      <p:sp>
        <p:nvSpPr>
          <p:cNvPr id="29699" name="Rectangle 3"/>
          <p:cNvSpPr>
            <a:spLocks noGrp="1" noChangeArrowheads="1"/>
          </p:cNvSpPr>
          <p:nvPr>
            <p:ph type="body" sz="half" idx="1"/>
          </p:nvPr>
        </p:nvSpPr>
        <p:spPr/>
        <p:txBody>
          <a:bodyPr/>
          <a:lstStyle/>
          <a:p>
            <a:pPr eaLnBrk="1" hangingPunct="1"/>
            <a:r>
              <a:rPr lang="en-US" altLang="en-US" sz="2200" smtClean="0"/>
              <a:t>Disorders</a:t>
            </a:r>
          </a:p>
          <a:p>
            <a:pPr lvl="1" eaLnBrk="1" hangingPunct="1"/>
            <a:r>
              <a:rPr lang="en-US" altLang="en-US" sz="1800" smtClean="0"/>
              <a:t>Anemia</a:t>
            </a:r>
          </a:p>
          <a:p>
            <a:pPr lvl="1" eaLnBrk="1" hangingPunct="1"/>
            <a:r>
              <a:rPr lang="en-US" altLang="en-US" sz="1800" smtClean="0"/>
              <a:t>Leukemia</a:t>
            </a:r>
          </a:p>
          <a:p>
            <a:pPr lvl="1" eaLnBrk="1" hangingPunct="1"/>
            <a:r>
              <a:rPr lang="en-US" altLang="en-US" sz="1800" smtClean="0"/>
              <a:t>Leukocytes</a:t>
            </a:r>
          </a:p>
          <a:p>
            <a:pPr lvl="1" eaLnBrk="1" hangingPunct="1"/>
            <a:r>
              <a:rPr lang="en-US" altLang="en-US" sz="1800" smtClean="0"/>
              <a:t>Leukocytosis</a:t>
            </a:r>
          </a:p>
          <a:p>
            <a:pPr lvl="1" eaLnBrk="1" hangingPunct="1"/>
            <a:r>
              <a:rPr lang="en-US" altLang="en-US" sz="1800" smtClean="0"/>
              <a:t>Leukopenia</a:t>
            </a:r>
          </a:p>
          <a:p>
            <a:pPr lvl="1" eaLnBrk="1" hangingPunct="1"/>
            <a:r>
              <a:rPr lang="en-US" altLang="en-US" sz="1800" smtClean="0"/>
              <a:t>Polycythemia</a:t>
            </a:r>
          </a:p>
          <a:p>
            <a:pPr lvl="1" eaLnBrk="1" hangingPunct="1"/>
            <a:r>
              <a:rPr lang="en-US" altLang="en-US" sz="1800" smtClean="0"/>
              <a:t>Thrombocytosis</a:t>
            </a:r>
          </a:p>
          <a:p>
            <a:pPr lvl="1" eaLnBrk="1" hangingPunct="1"/>
            <a:r>
              <a:rPr lang="en-US" altLang="en-US" sz="1800" smtClean="0"/>
              <a:t>Thrombocytopenia</a:t>
            </a:r>
            <a:endParaRPr lang="en-US" altLang="en-US" sz="2200" smtClean="0"/>
          </a:p>
        </p:txBody>
      </p:sp>
      <p:sp>
        <p:nvSpPr>
          <p:cNvPr id="29700" name="Rectangle 4"/>
          <p:cNvSpPr>
            <a:spLocks noGrp="1" noChangeArrowheads="1"/>
          </p:cNvSpPr>
          <p:nvPr>
            <p:ph type="body" sz="half" idx="2"/>
          </p:nvPr>
        </p:nvSpPr>
        <p:spPr>
          <a:xfrm>
            <a:off x="4713288" y="2346325"/>
            <a:ext cx="4230687" cy="4064000"/>
          </a:xfrm>
        </p:spPr>
        <p:txBody>
          <a:bodyPr/>
          <a:lstStyle/>
          <a:p>
            <a:pPr eaLnBrk="1" hangingPunct="1"/>
            <a:r>
              <a:rPr lang="en-US" altLang="en-US" sz="2200" smtClean="0"/>
              <a:t>Diagnostic Tests</a:t>
            </a:r>
          </a:p>
          <a:p>
            <a:pPr lvl="1" eaLnBrk="1" hangingPunct="1"/>
            <a:r>
              <a:rPr lang="en-US" altLang="en-US" sz="1800" smtClean="0"/>
              <a:t>ABO &amp; Rh type</a:t>
            </a:r>
          </a:p>
          <a:p>
            <a:pPr lvl="1" eaLnBrk="1" hangingPunct="1"/>
            <a:r>
              <a:rPr lang="en-US" altLang="en-US" sz="1800" smtClean="0"/>
              <a:t>Bone marrow</a:t>
            </a:r>
          </a:p>
          <a:p>
            <a:pPr lvl="1" eaLnBrk="1" hangingPunct="1"/>
            <a:r>
              <a:rPr lang="en-US" altLang="en-US" sz="1800" smtClean="0"/>
              <a:t>Complete blood count</a:t>
            </a:r>
          </a:p>
          <a:p>
            <a:pPr lvl="1" eaLnBrk="1" hangingPunct="1"/>
            <a:r>
              <a:rPr lang="en-US" altLang="en-US" sz="1800" smtClean="0"/>
              <a:t>Cross-match</a:t>
            </a:r>
          </a:p>
          <a:p>
            <a:pPr lvl="1" eaLnBrk="1" hangingPunct="1"/>
            <a:r>
              <a:rPr lang="en-US" altLang="en-US" sz="1800" smtClean="0"/>
              <a:t>Differential</a:t>
            </a:r>
          </a:p>
          <a:p>
            <a:pPr lvl="1" eaLnBrk="1" hangingPunct="1"/>
            <a:r>
              <a:rPr lang="en-US" altLang="en-US" sz="1800" smtClean="0"/>
              <a:t>Erythrocyte sed. rate</a:t>
            </a:r>
          </a:p>
          <a:p>
            <a:pPr lvl="1" eaLnBrk="1" hangingPunct="1"/>
            <a:r>
              <a:rPr lang="en-US" altLang="en-US" sz="1800" smtClean="0"/>
              <a:t>Hematocrit</a:t>
            </a:r>
          </a:p>
          <a:p>
            <a:pPr lvl="1" eaLnBrk="1" hangingPunct="1"/>
            <a:r>
              <a:rPr lang="en-US" altLang="en-US" sz="1800" smtClean="0"/>
              <a:t>Hemoglobin</a:t>
            </a:r>
          </a:p>
          <a:p>
            <a:pPr lvl="1" eaLnBrk="1" hangingPunct="1"/>
            <a:r>
              <a:rPr lang="en-US" altLang="en-US" sz="1800" smtClean="0"/>
              <a:t>Iron</a:t>
            </a:r>
            <a:endParaRPr lang="en-US" altLang="en-US" sz="22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pPr eaLnBrk="1" hangingPunct="1">
              <a:defRPr/>
            </a:pPr>
            <a:r>
              <a:rPr lang="en-US" dirty="0" smtClean="0"/>
              <a:t>Hemostasis and Coagulation</a:t>
            </a:r>
          </a:p>
        </p:txBody>
      </p:sp>
      <p:sp>
        <p:nvSpPr>
          <p:cNvPr id="30723" name="Rectangle 3"/>
          <p:cNvSpPr>
            <a:spLocks noGrp="1" noChangeArrowheads="1"/>
          </p:cNvSpPr>
          <p:nvPr>
            <p:ph type="body" idx="1"/>
          </p:nvPr>
        </p:nvSpPr>
        <p:spPr>
          <a:xfrm>
            <a:off x="330200" y="2346325"/>
            <a:ext cx="8613775" cy="4008438"/>
          </a:xfrm>
        </p:spPr>
        <p:txBody>
          <a:bodyPr/>
          <a:lstStyle/>
          <a:p>
            <a:pPr marL="419100" indent="-419100" eaLnBrk="1" hangingPunct="1"/>
            <a:r>
              <a:rPr lang="en-US" altLang="en-US" smtClean="0"/>
              <a:t>Hemostasis</a:t>
            </a:r>
          </a:p>
          <a:p>
            <a:pPr marL="876300" lvl="1" indent="-419100" eaLnBrk="1" hangingPunct="1"/>
            <a:r>
              <a:rPr lang="en-US" altLang="en-US" sz="1800" smtClean="0"/>
              <a:t>Arrest or stoppage of bleeding after injury as a body response</a:t>
            </a:r>
          </a:p>
          <a:p>
            <a:pPr marL="876300" lvl="1" indent="-419100" eaLnBrk="1" hangingPunct="1"/>
            <a:r>
              <a:rPr lang="en-US" altLang="en-US" sz="1800" smtClean="0"/>
              <a:t>Requires coordinated interaction of endothelial cells lining blood vessels, platelets, other blood cells, plasma proteins, &amp; clotting</a:t>
            </a:r>
          </a:p>
          <a:p>
            <a:pPr marL="876300" lvl="1" indent="-419100" eaLnBrk="1" hangingPunct="1"/>
            <a:r>
              <a:rPr lang="en-US" altLang="en-US" sz="1800" smtClean="0"/>
              <a:t>Is ongoing daily, in conjunction with vessel repair</a:t>
            </a:r>
          </a:p>
          <a:p>
            <a:pPr marL="876300" lvl="1" indent="-419100" eaLnBrk="1" hangingPunct="1"/>
            <a:r>
              <a:rPr lang="en-US" altLang="en-US" sz="1800" b="1" smtClean="0"/>
              <a:t>Process</a:t>
            </a:r>
            <a:r>
              <a:rPr lang="en-US" altLang="en-US" sz="1800" smtClean="0"/>
              <a:t> </a:t>
            </a:r>
            <a:r>
              <a:rPr lang="en-US" altLang="en-US" sz="1800" smtClean="0">
                <a:solidFill>
                  <a:srgbClr val="000000"/>
                </a:solidFill>
              </a:rPr>
              <a:t>(4 interrelated responses)</a:t>
            </a:r>
          </a:p>
          <a:p>
            <a:pPr marL="1395413" lvl="2" indent="-419100" eaLnBrk="1" hangingPunct="1">
              <a:buFontTx/>
              <a:buAutoNum type="arabicPeriod"/>
            </a:pPr>
            <a:r>
              <a:rPr lang="en-US" altLang="en-US" sz="1800" smtClean="0"/>
              <a:t>Vasoconstriction</a:t>
            </a:r>
          </a:p>
          <a:p>
            <a:pPr marL="1395413" lvl="2" indent="-419100" eaLnBrk="1" hangingPunct="1">
              <a:buFontTx/>
              <a:buAutoNum type="arabicPeriod"/>
            </a:pPr>
            <a:r>
              <a:rPr lang="en-US" altLang="en-US" sz="1800" smtClean="0"/>
              <a:t>Formation of a primary platelet plug</a:t>
            </a:r>
          </a:p>
          <a:p>
            <a:pPr marL="1395413" lvl="2" indent="-419100" eaLnBrk="1" hangingPunct="1">
              <a:buFontTx/>
              <a:buAutoNum type="arabicPeriod"/>
            </a:pPr>
            <a:r>
              <a:rPr lang="en-US" altLang="en-US" sz="1800" smtClean="0"/>
              <a:t>Progression to a stable blood clot</a:t>
            </a:r>
          </a:p>
          <a:p>
            <a:pPr marL="1395413" lvl="2" indent="-419100" eaLnBrk="1" hangingPunct="1">
              <a:buFontTx/>
              <a:buAutoNum type="arabicPeriod"/>
            </a:pPr>
            <a:r>
              <a:rPr lang="en-US" altLang="en-US" sz="1800" smtClean="0"/>
              <a:t>Fibrinolysis (dissolving of clot)</a:t>
            </a:r>
            <a:endParaRPr lang="en-US" alt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6"/>
          <p:cNvGrpSpPr>
            <a:grpSpLocks/>
          </p:cNvGrpSpPr>
          <p:nvPr/>
        </p:nvGrpSpPr>
        <p:grpSpPr bwMode="auto">
          <a:xfrm>
            <a:off x="2563813" y="2540000"/>
            <a:ext cx="6311900" cy="4086225"/>
            <a:chOff x="2563129" y="2584450"/>
            <a:chExt cx="6312584" cy="4087326"/>
          </a:xfrm>
        </p:grpSpPr>
        <p:pic>
          <p:nvPicPr>
            <p:cNvPr id="31749" name="Picture 5" descr="figure_6-19a.jpg"/>
            <p:cNvPicPr>
              <a:picLocks noChangeAspect="1"/>
            </p:cNvPicPr>
            <p:nvPr/>
          </p:nvPicPr>
          <p:blipFill>
            <a:blip r:embed="rId3"/>
            <a:srcRect/>
            <a:stretch>
              <a:fillRect/>
            </a:stretch>
          </p:blipFill>
          <p:spPr bwMode="auto">
            <a:xfrm>
              <a:off x="2646363" y="2584450"/>
              <a:ext cx="6229350" cy="3979863"/>
            </a:xfrm>
            <a:prstGeom prst="rect">
              <a:avLst/>
            </a:prstGeom>
            <a:noFill/>
            <a:ln w="9525">
              <a:noFill/>
              <a:miter lim="800000"/>
              <a:headEnd/>
              <a:tailEnd/>
            </a:ln>
          </p:spPr>
        </p:pic>
        <p:sp>
          <p:nvSpPr>
            <p:cNvPr id="5" name="Rectangle 4"/>
            <p:cNvSpPr/>
            <p:nvPr/>
          </p:nvSpPr>
          <p:spPr bwMode="auto">
            <a:xfrm>
              <a:off x="2640924" y="6458994"/>
              <a:ext cx="2849872" cy="149265"/>
            </a:xfrm>
            <a:prstGeom prst="rect">
              <a:avLst/>
            </a:prstGeom>
            <a:solidFill>
              <a:schemeClr val="accent3"/>
            </a:solidFill>
            <a:ln w="9525" cap="flat" cmpd="sng" algn="ctr">
              <a:noFill/>
              <a:prstDash val="solid"/>
              <a:miter lim="800000"/>
              <a:headEnd type="none" w="med" len="med"/>
              <a:tailEnd type="none" w="med" len="med"/>
            </a:ln>
            <a:effectLst/>
            <a:extLst/>
          </p:spPr>
          <p:txBody>
            <a:bodyPr wrap="none"/>
            <a:lstStyle/>
            <a:p>
              <a:pPr algn="ctr" eaLnBrk="1" hangingPunct="1">
                <a:defRPr/>
              </a:pPr>
              <a:endParaRPr lang="en-US" dirty="0">
                <a:solidFill>
                  <a:srgbClr val="000000"/>
                </a:solidFill>
                <a:latin typeface="Arial" pitchFamily="34" charset="0"/>
                <a:ea typeface="ＭＳ Ｐゴシック" charset="0"/>
              </a:endParaRPr>
            </a:p>
          </p:txBody>
        </p:sp>
        <p:sp>
          <p:nvSpPr>
            <p:cNvPr id="31751" name="Footer Placeholder 4"/>
            <p:cNvSpPr txBox="1">
              <a:spLocks/>
            </p:cNvSpPr>
            <p:nvPr/>
          </p:nvSpPr>
          <p:spPr bwMode="auto">
            <a:xfrm>
              <a:off x="2563129" y="6405076"/>
              <a:ext cx="3021012" cy="266700"/>
            </a:xfrm>
            <a:prstGeom prst="rect">
              <a:avLst/>
            </a:prstGeom>
            <a:noFill/>
            <a:ln w="9525">
              <a:noFill/>
              <a:miter lim="800000"/>
              <a:headEnd/>
              <a:tailEnd/>
            </a:ln>
          </p:spPr>
          <p:txBody>
            <a:bodyPr anchor="ctr"/>
            <a:lstStyle/>
            <a:p>
              <a:r>
                <a:rPr lang="en-US" altLang="en-US" sz="800">
                  <a:solidFill>
                    <a:srgbClr val="898989"/>
                  </a:solidFill>
                  <a:latin typeface="Trebuchet MS" pitchFamily="34" charset="0"/>
                </a:rPr>
                <a:t>Copyright © 2016 Wolters Kluwer • All Rights Reserved</a:t>
              </a:r>
            </a:p>
          </p:txBody>
        </p:sp>
      </p:grpSp>
      <p:sp>
        <p:nvSpPr>
          <p:cNvPr id="307202" name="Rectangle 2"/>
          <p:cNvSpPr>
            <a:spLocks noGrp="1" noChangeArrowheads="1"/>
          </p:cNvSpPr>
          <p:nvPr>
            <p:ph type="title"/>
          </p:nvPr>
        </p:nvSpPr>
        <p:spPr/>
        <p:txBody>
          <a:bodyPr/>
          <a:lstStyle/>
          <a:p>
            <a:pPr eaLnBrk="1" hangingPunct="1">
              <a:defRPr/>
            </a:pPr>
            <a:r>
              <a:rPr lang="en-US" dirty="0" smtClean="0"/>
              <a:t>Hemostasis and Coagulation (cont</a:t>
            </a:r>
            <a:r>
              <a:rPr lang="en-IN" dirty="0" smtClean="0">
                <a:latin typeface="Arial" pitchFamily="34" charset="0"/>
              </a:rPr>
              <a:t>.</a:t>
            </a:r>
            <a:r>
              <a:rPr lang="en-US" altLang="ja-JP" dirty="0" smtClean="0"/>
              <a:t>)</a:t>
            </a:r>
            <a:endParaRPr lang="en-US" dirty="0" smtClean="0"/>
          </a:p>
        </p:txBody>
      </p:sp>
      <p:sp>
        <p:nvSpPr>
          <p:cNvPr id="4" name="Rectangle 3"/>
          <p:cNvSpPr txBox="1">
            <a:spLocks noChangeArrowheads="1"/>
          </p:cNvSpPr>
          <p:nvPr/>
        </p:nvSpPr>
        <p:spPr bwMode="auto">
          <a:xfrm>
            <a:off x="330200" y="2346325"/>
            <a:ext cx="8613775" cy="430213"/>
          </a:xfrm>
          <a:prstGeom prst="rect">
            <a:avLst/>
          </a:prstGeom>
          <a:noFill/>
          <a:ln w="9525">
            <a:noFill/>
            <a:miter lim="800000"/>
            <a:headEnd/>
            <a:tailEnd/>
          </a:ln>
        </p:spPr>
        <p:txBody>
          <a:bodyPr lIns="92075" tIns="46038" rIns="92075" bIns="46038"/>
          <a:lstStyle/>
          <a:p>
            <a:pPr marL="419100" indent="-419100" eaLnBrk="1" hangingPunct="1">
              <a:lnSpc>
                <a:spcPct val="90000"/>
              </a:lnSpc>
              <a:spcBef>
                <a:spcPct val="60000"/>
              </a:spcBef>
              <a:buClr>
                <a:srgbClr val="CC9900"/>
              </a:buClr>
              <a:buFontTx/>
              <a:buChar char="•"/>
              <a:defRPr/>
            </a:pPr>
            <a:r>
              <a:rPr lang="en-US" sz="2200" kern="0" dirty="0">
                <a:latin typeface="+mn-lt"/>
                <a:ea typeface="+mn-ea"/>
              </a:rPr>
              <a:t>The process of </a:t>
            </a:r>
            <a:br>
              <a:rPr lang="en-US" sz="2200" kern="0" dirty="0">
                <a:latin typeface="+mn-lt"/>
                <a:ea typeface="+mn-ea"/>
              </a:rPr>
            </a:br>
            <a:r>
              <a:rPr lang="en-US" sz="2200" kern="0" dirty="0">
                <a:latin typeface="+mn-lt"/>
                <a:ea typeface="+mn-ea"/>
              </a:rPr>
              <a:t>hemostasis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619125" y="1395413"/>
            <a:ext cx="8524875" cy="384175"/>
          </a:xfrm>
        </p:spPr>
        <p:txBody>
          <a:bodyPr/>
          <a:lstStyle/>
          <a:p>
            <a:pPr eaLnBrk="1" hangingPunct="1">
              <a:defRPr/>
            </a:pPr>
            <a:r>
              <a:rPr lang="en-US" dirty="0" smtClean="0"/>
              <a:t>Objectives (cont</a:t>
            </a:r>
            <a:r>
              <a:rPr lang="en-IN" dirty="0" smtClean="0">
                <a:latin typeface="Arial" pitchFamily="34" charset="0"/>
              </a:rPr>
              <a:t>.</a:t>
            </a:r>
            <a:r>
              <a:rPr lang="en-US" altLang="ja-JP" dirty="0" smtClean="0"/>
              <a:t>)</a:t>
            </a:r>
            <a:endParaRPr lang="en-US" dirty="0" smtClean="0"/>
          </a:p>
        </p:txBody>
      </p:sp>
      <p:sp>
        <p:nvSpPr>
          <p:cNvPr id="5123" name="Rectangle 3"/>
          <p:cNvSpPr>
            <a:spLocks noGrp="1" noChangeArrowheads="1"/>
          </p:cNvSpPr>
          <p:nvPr>
            <p:ph type="body" idx="1"/>
          </p:nvPr>
        </p:nvSpPr>
        <p:spPr>
          <a:xfrm>
            <a:off x="298450" y="2157413"/>
            <a:ext cx="8613775" cy="3686175"/>
          </a:xfrm>
        </p:spPr>
        <p:txBody>
          <a:bodyPr/>
          <a:lstStyle/>
          <a:p>
            <a:pPr marL="457200" indent="-457200">
              <a:buFont typeface="Verdana" pitchFamily="34" charset="0"/>
              <a:buAutoNum type="arabicPeriod" startAt="4"/>
            </a:pPr>
            <a:r>
              <a:rPr lang="en-US" altLang="en-US" smtClean="0"/>
              <a:t>Name and locate major arm and leg veins and evaluate the suitability of each for venipuncture. </a:t>
            </a:r>
          </a:p>
          <a:p>
            <a:pPr marL="457200" indent="-457200">
              <a:buFont typeface="Verdana" pitchFamily="34" charset="0"/>
              <a:buAutoNum type="arabicPeriod" startAt="4"/>
            </a:pPr>
            <a:r>
              <a:rPr lang="en-US" altLang="en-US" smtClean="0"/>
              <a:t>List the disorders and diagnostic tests of the circulatory system.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6"/>
          <p:cNvGrpSpPr>
            <a:grpSpLocks/>
          </p:cNvGrpSpPr>
          <p:nvPr/>
        </p:nvGrpSpPr>
        <p:grpSpPr bwMode="auto">
          <a:xfrm>
            <a:off x="2568575" y="2141538"/>
            <a:ext cx="5646738" cy="4502150"/>
            <a:chOff x="2569210" y="2163763"/>
            <a:chExt cx="5646103" cy="4502875"/>
          </a:xfrm>
        </p:grpSpPr>
        <p:pic>
          <p:nvPicPr>
            <p:cNvPr id="32773" name="Picture 4" descr="figure_6-19b.jpg"/>
            <p:cNvPicPr>
              <a:picLocks noChangeAspect="1"/>
            </p:cNvPicPr>
            <p:nvPr/>
          </p:nvPicPr>
          <p:blipFill>
            <a:blip r:embed="rId3"/>
            <a:srcRect/>
            <a:stretch>
              <a:fillRect/>
            </a:stretch>
          </p:blipFill>
          <p:spPr bwMode="auto">
            <a:xfrm>
              <a:off x="3048000" y="2163763"/>
              <a:ext cx="5167313" cy="4314825"/>
            </a:xfrm>
            <a:prstGeom prst="rect">
              <a:avLst/>
            </a:prstGeom>
            <a:noFill/>
            <a:ln w="9525">
              <a:noFill/>
              <a:miter lim="800000"/>
              <a:headEnd/>
              <a:tailEnd/>
            </a:ln>
          </p:spPr>
        </p:pic>
        <p:sp>
          <p:nvSpPr>
            <p:cNvPr id="5" name="Rectangle 4"/>
            <p:cNvSpPr/>
            <p:nvPr/>
          </p:nvSpPr>
          <p:spPr bwMode="auto">
            <a:xfrm>
              <a:off x="2569210" y="6403071"/>
              <a:ext cx="2849243" cy="149249"/>
            </a:xfrm>
            <a:prstGeom prst="rect">
              <a:avLst/>
            </a:prstGeom>
            <a:solidFill>
              <a:schemeClr val="accent3"/>
            </a:solidFill>
            <a:ln w="9525" cap="flat" cmpd="sng" algn="ctr">
              <a:noFill/>
              <a:prstDash val="solid"/>
              <a:miter lim="800000"/>
              <a:headEnd type="none" w="med" len="med"/>
              <a:tailEnd type="none" w="med" len="med"/>
            </a:ln>
            <a:effectLst/>
            <a:extLst/>
          </p:spPr>
          <p:txBody>
            <a:bodyPr wrap="none"/>
            <a:lstStyle/>
            <a:p>
              <a:pPr algn="ctr" eaLnBrk="1" hangingPunct="1">
                <a:defRPr/>
              </a:pPr>
              <a:endParaRPr lang="en-US" dirty="0">
                <a:solidFill>
                  <a:srgbClr val="000000"/>
                </a:solidFill>
                <a:latin typeface="Arial" pitchFamily="34" charset="0"/>
                <a:ea typeface="ＭＳ Ｐゴシック" charset="0"/>
              </a:endParaRPr>
            </a:p>
          </p:txBody>
        </p:sp>
        <p:sp>
          <p:nvSpPr>
            <p:cNvPr id="32775" name="Footer Placeholder 4"/>
            <p:cNvSpPr txBox="1">
              <a:spLocks/>
            </p:cNvSpPr>
            <p:nvPr/>
          </p:nvSpPr>
          <p:spPr bwMode="auto">
            <a:xfrm>
              <a:off x="2961958" y="6399938"/>
              <a:ext cx="3021012" cy="266700"/>
            </a:xfrm>
            <a:prstGeom prst="rect">
              <a:avLst/>
            </a:prstGeom>
            <a:noFill/>
            <a:ln w="9525">
              <a:noFill/>
              <a:miter lim="800000"/>
              <a:headEnd/>
              <a:tailEnd/>
            </a:ln>
          </p:spPr>
          <p:txBody>
            <a:bodyPr anchor="ctr"/>
            <a:lstStyle/>
            <a:p>
              <a:r>
                <a:rPr lang="en-US" altLang="en-US" sz="800">
                  <a:solidFill>
                    <a:srgbClr val="898989"/>
                  </a:solidFill>
                  <a:latin typeface="Trebuchet MS" pitchFamily="34" charset="0"/>
                </a:rPr>
                <a:t>Copyright © 2016 Wolters Kluwer • All Rights Reserved</a:t>
              </a:r>
            </a:p>
          </p:txBody>
        </p:sp>
      </p:grpSp>
      <p:sp>
        <p:nvSpPr>
          <p:cNvPr id="307202" name="Rectangle 2"/>
          <p:cNvSpPr>
            <a:spLocks noGrp="1" noChangeArrowheads="1"/>
          </p:cNvSpPr>
          <p:nvPr>
            <p:ph type="title"/>
          </p:nvPr>
        </p:nvSpPr>
        <p:spPr/>
        <p:txBody>
          <a:bodyPr/>
          <a:lstStyle/>
          <a:p>
            <a:pPr eaLnBrk="1" hangingPunct="1">
              <a:defRPr/>
            </a:pPr>
            <a:r>
              <a:rPr lang="en-US" dirty="0" smtClean="0"/>
              <a:t>Hemostasis and Coagulation (cont</a:t>
            </a:r>
            <a:r>
              <a:rPr lang="en-IN" dirty="0" smtClean="0">
                <a:latin typeface="Arial" pitchFamily="34" charset="0"/>
              </a:rPr>
              <a:t>.</a:t>
            </a:r>
            <a:r>
              <a:rPr lang="en-US" altLang="ja-JP" dirty="0" smtClean="0"/>
              <a:t>)</a:t>
            </a:r>
            <a:endParaRPr lang="en-US" dirty="0" smtClean="0"/>
          </a:p>
        </p:txBody>
      </p:sp>
      <p:sp>
        <p:nvSpPr>
          <p:cNvPr id="4" name="Rectangle 3"/>
          <p:cNvSpPr txBox="1">
            <a:spLocks noChangeArrowheads="1"/>
          </p:cNvSpPr>
          <p:nvPr/>
        </p:nvSpPr>
        <p:spPr bwMode="auto">
          <a:xfrm>
            <a:off x="330200" y="2346325"/>
            <a:ext cx="8613775" cy="430213"/>
          </a:xfrm>
          <a:prstGeom prst="rect">
            <a:avLst/>
          </a:prstGeom>
          <a:noFill/>
          <a:ln w="9525">
            <a:noFill/>
            <a:miter lim="800000"/>
            <a:headEnd/>
            <a:tailEnd/>
          </a:ln>
        </p:spPr>
        <p:txBody>
          <a:bodyPr lIns="92075" tIns="46038" rIns="92075" bIns="46038"/>
          <a:lstStyle/>
          <a:p>
            <a:pPr marL="419100" indent="-419100" eaLnBrk="1" hangingPunct="1">
              <a:lnSpc>
                <a:spcPct val="90000"/>
              </a:lnSpc>
              <a:spcBef>
                <a:spcPct val="60000"/>
              </a:spcBef>
              <a:buClr>
                <a:srgbClr val="CC9900"/>
              </a:buClr>
              <a:buFontTx/>
              <a:buChar char="•"/>
              <a:defRPr/>
            </a:pPr>
            <a:r>
              <a:rPr lang="en-US" sz="2200" kern="0" dirty="0">
                <a:latin typeface="+mn-lt"/>
                <a:ea typeface="+mn-ea"/>
              </a:rPr>
              <a:t>The process </a:t>
            </a:r>
            <a:br>
              <a:rPr lang="en-US" sz="2200" kern="0" dirty="0">
                <a:latin typeface="+mn-lt"/>
                <a:ea typeface="+mn-ea"/>
              </a:rPr>
            </a:br>
            <a:r>
              <a:rPr lang="en-US" sz="2200" kern="0" dirty="0">
                <a:latin typeface="+mn-lt"/>
                <a:ea typeface="+mn-ea"/>
              </a:rPr>
              <a:t>of hemostasis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476250" y="1089025"/>
            <a:ext cx="8524875" cy="384175"/>
          </a:xfrm>
        </p:spPr>
        <p:txBody>
          <a:bodyPr/>
          <a:lstStyle/>
          <a:p>
            <a:pPr eaLnBrk="1" hangingPunct="1">
              <a:defRPr/>
            </a:pPr>
            <a:r>
              <a:rPr lang="en-US" dirty="0" smtClean="0"/>
              <a:t>Hemostasis and Coagulation (cont</a:t>
            </a:r>
            <a:r>
              <a:rPr lang="en-IN" dirty="0" smtClean="0">
                <a:latin typeface="Arial" pitchFamily="34" charset="0"/>
              </a:rPr>
              <a:t>.</a:t>
            </a:r>
            <a:r>
              <a:rPr lang="en-US" altLang="ja-JP" dirty="0" smtClean="0"/>
              <a:t>)</a:t>
            </a:r>
            <a:endParaRPr lang="en-US" dirty="0" smtClean="0"/>
          </a:p>
        </p:txBody>
      </p:sp>
      <p:sp>
        <p:nvSpPr>
          <p:cNvPr id="33795" name="Rectangle 3"/>
          <p:cNvSpPr>
            <a:spLocks noGrp="1" noChangeArrowheads="1"/>
          </p:cNvSpPr>
          <p:nvPr>
            <p:ph type="body" idx="1"/>
          </p:nvPr>
        </p:nvSpPr>
        <p:spPr>
          <a:xfrm>
            <a:off x="330200" y="1598613"/>
            <a:ext cx="8613775" cy="4433887"/>
          </a:xfrm>
        </p:spPr>
        <p:txBody>
          <a:bodyPr/>
          <a:lstStyle/>
          <a:p>
            <a:pPr marL="419100" indent="-419100" eaLnBrk="1" hangingPunct="1"/>
            <a:r>
              <a:rPr lang="en-US" altLang="en-US" smtClean="0"/>
              <a:t>Coagulation Factors and Pathways</a:t>
            </a:r>
          </a:p>
          <a:p>
            <a:pPr marL="876300" lvl="1" indent="-419100" eaLnBrk="1" hangingPunct="1"/>
            <a:r>
              <a:rPr lang="en-US" altLang="en-US" sz="1800" b="1" smtClean="0"/>
              <a:t>Coagulation factors:</a:t>
            </a:r>
            <a:r>
              <a:rPr lang="en-US" altLang="en-US" sz="1800" smtClean="0"/>
              <a:t> proteins required for coagulation</a:t>
            </a:r>
          </a:p>
          <a:p>
            <a:pPr marL="876300" lvl="1" indent="-419100" eaLnBrk="1" hangingPunct="1"/>
            <a:r>
              <a:rPr lang="en-US" altLang="en-US" sz="1800" b="1" smtClean="0"/>
              <a:t>Types</a:t>
            </a:r>
            <a:endParaRPr lang="en-US" altLang="en-US" sz="1800" smtClean="0"/>
          </a:p>
          <a:p>
            <a:pPr marL="1395413" lvl="2" indent="-419100" eaLnBrk="1" hangingPunct="1"/>
            <a:r>
              <a:rPr lang="en-US" altLang="en-US" sz="1800" b="1" smtClean="0"/>
              <a:t>Enzyme precursors:</a:t>
            </a:r>
            <a:r>
              <a:rPr lang="en-US" altLang="en-US" sz="1800" smtClean="0"/>
              <a:t> precursor proteins that become enzymes when activated</a:t>
            </a:r>
          </a:p>
          <a:p>
            <a:pPr marL="1395413" lvl="2" indent="-419100" eaLnBrk="1" hangingPunct="1"/>
            <a:r>
              <a:rPr lang="en-US" altLang="en-US" sz="1800" b="1" smtClean="0"/>
              <a:t>Cofactors:</a:t>
            </a:r>
            <a:r>
              <a:rPr lang="en-US" altLang="en-US" sz="1800" smtClean="0"/>
              <a:t> proteins that accelerate enzymatic reactions in coagulation process</a:t>
            </a:r>
          </a:p>
          <a:p>
            <a:pPr marL="1395413" lvl="2" indent="-419100" eaLnBrk="1" hangingPunct="1"/>
            <a:r>
              <a:rPr lang="en-US" altLang="en-US" sz="1800" b="1" smtClean="0"/>
              <a:t>Substrates:</a:t>
            </a:r>
            <a:r>
              <a:rPr lang="en-US" altLang="en-US" sz="1800" smtClean="0"/>
              <a:t> substances acted on &amp; changed by enzymes</a:t>
            </a:r>
          </a:p>
          <a:p>
            <a:pPr marL="876300" lvl="1" indent="-419100" eaLnBrk="1" hangingPunct="1"/>
            <a:r>
              <a:rPr lang="en-US" altLang="en-US" sz="1800" b="1" smtClean="0">
                <a:solidFill>
                  <a:srgbClr val="000000"/>
                </a:solidFill>
              </a:rPr>
              <a:t>Extrinsic Pathway</a:t>
            </a:r>
          </a:p>
          <a:p>
            <a:pPr marL="1395413" lvl="2" indent="-419100" eaLnBrk="1" hangingPunct="1"/>
            <a:r>
              <a:rPr lang="en-US" altLang="en-US" sz="1800" b="1" smtClean="0">
                <a:solidFill>
                  <a:srgbClr val="000000"/>
                </a:solidFill>
              </a:rPr>
              <a:t>Extrinsic:</a:t>
            </a:r>
            <a:r>
              <a:rPr lang="en-US" altLang="en-US" sz="1800" smtClean="0">
                <a:solidFill>
                  <a:srgbClr val="000000"/>
                </a:solidFill>
              </a:rPr>
              <a:t> outside bloodstream</a:t>
            </a:r>
          </a:p>
          <a:p>
            <a:pPr marL="1395413" lvl="2" indent="-419100" eaLnBrk="1" hangingPunct="1"/>
            <a:r>
              <a:rPr lang="en-US" altLang="en-US" sz="1800" smtClean="0">
                <a:solidFill>
                  <a:srgbClr val="000000"/>
                </a:solidFill>
              </a:rPr>
              <a:t>Initiates the coagulation process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pPr eaLnBrk="1" hangingPunct="1">
              <a:defRPr/>
            </a:pPr>
            <a:r>
              <a:rPr lang="en-US" dirty="0" smtClean="0"/>
              <a:t>Hemostasis and Coagulation (cont</a:t>
            </a:r>
            <a:r>
              <a:rPr lang="en-IN" dirty="0" smtClean="0">
                <a:latin typeface="Arial" pitchFamily="34" charset="0"/>
              </a:rPr>
              <a:t>.</a:t>
            </a:r>
            <a:r>
              <a:rPr lang="en-US" altLang="ja-JP" dirty="0" smtClean="0"/>
              <a:t>)</a:t>
            </a:r>
            <a:endParaRPr lang="en-US" dirty="0" smtClean="0"/>
          </a:p>
        </p:txBody>
      </p:sp>
      <p:sp>
        <p:nvSpPr>
          <p:cNvPr id="34819" name="Rectangle 5"/>
          <p:cNvSpPr>
            <a:spLocks noGrp="1" noChangeArrowheads="1"/>
          </p:cNvSpPr>
          <p:nvPr>
            <p:ph type="body" idx="1"/>
          </p:nvPr>
        </p:nvSpPr>
        <p:spPr/>
        <p:txBody>
          <a:bodyPr/>
          <a:lstStyle/>
          <a:p>
            <a:pPr marL="419100" indent="-419100" eaLnBrk="1" hangingPunct="1"/>
            <a:r>
              <a:rPr lang="en-US" altLang="en-US" smtClean="0">
                <a:solidFill>
                  <a:srgbClr val="000000"/>
                </a:solidFill>
              </a:rPr>
              <a:t>Coagulation Factors and Pathways (cont</a:t>
            </a:r>
            <a:r>
              <a:rPr lang="en-IN" altLang="en-US" smtClean="0">
                <a:solidFill>
                  <a:srgbClr val="000000"/>
                </a:solidFill>
                <a:latin typeface="Arial" charset="0"/>
              </a:rPr>
              <a:t>.</a:t>
            </a:r>
            <a:r>
              <a:rPr lang="en-US" altLang="ja-JP" smtClean="0">
                <a:solidFill>
                  <a:srgbClr val="000000"/>
                </a:solidFill>
              </a:rPr>
              <a:t>)</a:t>
            </a:r>
          </a:p>
          <a:p>
            <a:pPr marL="876300" lvl="1" indent="-419100" eaLnBrk="1" hangingPunct="1"/>
            <a:r>
              <a:rPr lang="en-US" altLang="en-US" sz="1800" b="1" smtClean="0">
                <a:solidFill>
                  <a:srgbClr val="000000"/>
                </a:solidFill>
              </a:rPr>
              <a:t>Intrinsic Pathway</a:t>
            </a:r>
          </a:p>
          <a:p>
            <a:pPr marL="1395413" lvl="2" indent="-419100" eaLnBrk="1" hangingPunct="1"/>
            <a:r>
              <a:rPr lang="en-US" altLang="en-US" sz="1800" b="1" smtClean="0">
                <a:solidFill>
                  <a:srgbClr val="000000"/>
                </a:solidFill>
              </a:rPr>
              <a:t>Intrinsic:</a:t>
            </a:r>
            <a:r>
              <a:rPr lang="en-US" altLang="en-US" sz="1800" smtClean="0">
                <a:solidFill>
                  <a:srgbClr val="000000"/>
                </a:solidFill>
              </a:rPr>
              <a:t> inside bloodstream</a:t>
            </a:r>
          </a:p>
          <a:p>
            <a:pPr marL="1395413" lvl="2" indent="-419100" eaLnBrk="1" hangingPunct="1"/>
            <a:r>
              <a:rPr lang="en-US" altLang="en-US" sz="1800" smtClean="0">
                <a:solidFill>
                  <a:srgbClr val="000000"/>
                </a:solidFill>
              </a:rPr>
              <a:t>Produces thrombin on the surface of activated platelets</a:t>
            </a:r>
            <a:r>
              <a:rPr lang="en-US" altLang="en-US" sz="2000" smtClean="0">
                <a:solidFill>
                  <a:srgbClr val="000000"/>
                </a:solidFill>
              </a:rPr>
              <a:t> </a:t>
            </a:r>
          </a:p>
          <a:p>
            <a:pPr marL="876300" lvl="1" indent="-419100" eaLnBrk="1" hangingPunct="1"/>
            <a:r>
              <a:rPr lang="en-US" altLang="en-US" sz="1800" b="1" smtClean="0">
                <a:solidFill>
                  <a:srgbClr val="000000"/>
                </a:solidFill>
              </a:rPr>
              <a:t>Cell-based coagulation phases</a:t>
            </a:r>
          </a:p>
          <a:p>
            <a:pPr marL="1395413" lvl="2" indent="-419100" eaLnBrk="1" hangingPunct="1"/>
            <a:r>
              <a:rPr lang="en-US" altLang="en-US" sz="2000" smtClean="0">
                <a:solidFill>
                  <a:srgbClr val="000000"/>
                </a:solidFill>
              </a:rPr>
              <a:t>Initiation </a:t>
            </a:r>
          </a:p>
          <a:p>
            <a:pPr marL="1395413" lvl="2" indent="-419100" eaLnBrk="1" hangingPunct="1"/>
            <a:r>
              <a:rPr lang="en-US" altLang="en-US" sz="2000" smtClean="0">
                <a:solidFill>
                  <a:srgbClr val="000000"/>
                </a:solidFill>
              </a:rPr>
              <a:t>Amplification</a:t>
            </a:r>
          </a:p>
          <a:p>
            <a:pPr marL="1395413" lvl="2" indent="-419100" eaLnBrk="1" hangingPunct="1"/>
            <a:r>
              <a:rPr lang="en-US" altLang="en-US" sz="2000" smtClean="0">
                <a:solidFill>
                  <a:srgbClr val="000000"/>
                </a:solidFill>
              </a:rPr>
              <a:t>Propagation</a:t>
            </a:r>
            <a:endParaRPr lang="en-US" altLang="en-US" sz="2400" smtClean="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pPr eaLnBrk="1" hangingPunct="1">
              <a:defRPr/>
            </a:pPr>
            <a:r>
              <a:rPr lang="en-US" dirty="0" smtClean="0"/>
              <a:t>Hemostasis and Coagulation (cont</a:t>
            </a:r>
            <a:r>
              <a:rPr lang="en-IN" dirty="0" smtClean="0">
                <a:latin typeface="Arial" pitchFamily="34" charset="0"/>
              </a:rPr>
              <a:t>.</a:t>
            </a:r>
            <a:r>
              <a:rPr lang="en-US" altLang="ja-JP" dirty="0" smtClean="0"/>
              <a:t>)</a:t>
            </a:r>
            <a:endParaRPr lang="en-US" dirty="0" smtClean="0"/>
          </a:p>
        </p:txBody>
      </p:sp>
      <p:sp>
        <p:nvSpPr>
          <p:cNvPr id="35843" name="Rectangle 3"/>
          <p:cNvSpPr>
            <a:spLocks noGrp="1" noChangeArrowheads="1"/>
          </p:cNvSpPr>
          <p:nvPr>
            <p:ph type="body" idx="1"/>
          </p:nvPr>
        </p:nvSpPr>
        <p:spPr/>
        <p:txBody>
          <a:bodyPr/>
          <a:lstStyle/>
          <a:p>
            <a:pPr marL="419100" indent="-419100" eaLnBrk="1" hangingPunct="1"/>
            <a:r>
              <a:rPr lang="en-US" altLang="en-US" smtClean="0"/>
              <a:t>The Role of Thrombin</a:t>
            </a:r>
          </a:p>
          <a:p>
            <a:pPr marL="876300" lvl="1" indent="-419100" eaLnBrk="1" hangingPunct="1"/>
            <a:r>
              <a:rPr lang="en-US" altLang="en-US" sz="1800" smtClean="0"/>
              <a:t>Enzyme that plays the major role in coagulation</a:t>
            </a:r>
          </a:p>
          <a:p>
            <a:pPr marL="876300" lvl="1" indent="-419100" eaLnBrk="1" hangingPunct="1"/>
            <a:r>
              <a:rPr lang="en-US" altLang="en-US" sz="1800" smtClean="0"/>
              <a:t>Generated at injured site from prothrombin</a:t>
            </a:r>
          </a:p>
          <a:p>
            <a:pPr marL="876300" lvl="1" indent="-419100" eaLnBrk="1" hangingPunct="1"/>
            <a:r>
              <a:rPr lang="en-US" altLang="en-US" sz="1800" smtClean="0"/>
              <a:t>Converts fibrinogen to soluble fibrin</a:t>
            </a:r>
          </a:p>
          <a:p>
            <a:pPr marL="876300" lvl="1" indent="-419100" eaLnBrk="1" hangingPunct="1"/>
            <a:r>
              <a:rPr lang="en-US" altLang="en-US" sz="1800" smtClean="0"/>
              <a:t>Amplifies coagulation</a:t>
            </a:r>
          </a:p>
          <a:p>
            <a:pPr marL="876300" lvl="1" indent="-419100" eaLnBrk="1" hangingPunct="1"/>
            <a:r>
              <a:rPr lang="en-US" altLang="en-US" sz="1800" smtClean="0"/>
              <a:t>Supports platelet plug formation</a:t>
            </a:r>
          </a:p>
          <a:p>
            <a:pPr marL="876300" lvl="1" indent="-419100" eaLnBrk="1" hangingPunct="1"/>
            <a:r>
              <a:rPr lang="en-US" altLang="en-US" sz="1800" smtClean="0"/>
              <a:t>Activates factor XIII to cross-link fibrin</a:t>
            </a:r>
          </a:p>
          <a:p>
            <a:pPr marL="876300" lvl="1" indent="-419100" eaLnBrk="1" hangingPunct="1"/>
            <a:r>
              <a:rPr lang="en-US" altLang="en-US" sz="1800" smtClean="0"/>
              <a:t>Controls its own formation &amp; coagulation process by activating protein C</a:t>
            </a:r>
            <a:endParaRPr lang="en-US" alt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pPr eaLnBrk="1" hangingPunct="1">
              <a:defRPr/>
            </a:pPr>
            <a:r>
              <a:rPr lang="en-US" dirty="0" smtClean="0"/>
              <a:t>Hemostasis and Coagulation (cont</a:t>
            </a:r>
            <a:r>
              <a:rPr lang="en-IN" dirty="0" smtClean="0">
                <a:latin typeface="Arial" pitchFamily="34" charset="0"/>
              </a:rPr>
              <a:t>.</a:t>
            </a:r>
            <a:r>
              <a:rPr lang="en-US" altLang="ja-JP" dirty="0" smtClean="0"/>
              <a:t>)</a:t>
            </a:r>
            <a:endParaRPr lang="en-US" dirty="0" smtClean="0"/>
          </a:p>
        </p:txBody>
      </p:sp>
      <p:sp>
        <p:nvSpPr>
          <p:cNvPr id="36867" name="Rectangle 3"/>
          <p:cNvSpPr>
            <a:spLocks noGrp="1" noChangeArrowheads="1"/>
          </p:cNvSpPr>
          <p:nvPr>
            <p:ph type="body" idx="1"/>
          </p:nvPr>
        </p:nvSpPr>
        <p:spPr>
          <a:xfrm>
            <a:off x="330200" y="2346325"/>
            <a:ext cx="8613775" cy="4017963"/>
          </a:xfrm>
        </p:spPr>
        <p:txBody>
          <a:bodyPr/>
          <a:lstStyle/>
          <a:p>
            <a:pPr marL="419100" indent="-419100" eaLnBrk="1" hangingPunct="1"/>
            <a:r>
              <a:rPr lang="en-US" altLang="en-US" smtClean="0"/>
              <a:t>The Hemostatic Process in Vivo</a:t>
            </a:r>
          </a:p>
          <a:p>
            <a:pPr marL="876300" lvl="1" indent="-419100" eaLnBrk="1" hangingPunct="1"/>
            <a:r>
              <a:rPr lang="en-US" altLang="en-US" sz="1800" b="1" smtClean="0"/>
              <a:t>Vasoconstriction</a:t>
            </a:r>
            <a:endParaRPr lang="en-US" altLang="en-US" sz="1800" smtClean="0"/>
          </a:p>
          <a:p>
            <a:pPr marL="1395413" lvl="2" indent="-419100" eaLnBrk="1" hangingPunct="1"/>
            <a:r>
              <a:rPr lang="en-US" altLang="en-US" sz="1800" smtClean="0"/>
              <a:t>Reduction in diameter of blood vessel</a:t>
            </a:r>
          </a:p>
          <a:p>
            <a:pPr marL="1395413" lvl="2" indent="-419100" eaLnBrk="1" hangingPunct="1"/>
            <a:r>
              <a:rPr lang="en-US" altLang="en-US" sz="1800" smtClean="0"/>
              <a:t>Caused by contraction of smooth muscle fibers in vessel</a:t>
            </a:r>
          </a:p>
          <a:p>
            <a:pPr marL="1395413" lvl="2" indent="-419100" eaLnBrk="1" hangingPunct="1"/>
            <a:r>
              <a:rPr lang="en-US" altLang="en-US" sz="1800" smtClean="0"/>
              <a:t>Decreases blood flow past injured area &amp; limits blood loss</a:t>
            </a:r>
          </a:p>
          <a:p>
            <a:pPr marL="876300" lvl="1" indent="-419100" eaLnBrk="1" hangingPunct="1"/>
            <a:r>
              <a:rPr lang="en-US" altLang="en-US" sz="1800" b="1" smtClean="0"/>
              <a:t>Platelet plug formation</a:t>
            </a:r>
            <a:endParaRPr lang="en-US" altLang="en-US" sz="1800" smtClean="0"/>
          </a:p>
          <a:p>
            <a:pPr marL="1395413" lvl="2" indent="-419100" eaLnBrk="1" hangingPunct="1"/>
            <a:r>
              <a:rPr lang="en-US" altLang="en-US" sz="1800" smtClean="0"/>
              <a:t>Initiation phase</a:t>
            </a:r>
          </a:p>
          <a:p>
            <a:pPr marL="876300" lvl="1" indent="-419100" eaLnBrk="1" hangingPunct="1"/>
            <a:r>
              <a:rPr lang="en-US" altLang="en-US" sz="1800" b="1" smtClean="0"/>
              <a:t>Secondary hemostatic plug formation</a:t>
            </a:r>
            <a:endParaRPr lang="en-US" altLang="en-US" sz="1800" smtClean="0"/>
          </a:p>
          <a:p>
            <a:pPr marL="1395413" lvl="2" indent="-419100" eaLnBrk="1" hangingPunct="1"/>
            <a:r>
              <a:rPr lang="en-US" altLang="en-US" sz="1800" smtClean="0"/>
              <a:t>Amplification</a:t>
            </a:r>
          </a:p>
          <a:p>
            <a:pPr marL="1395413" lvl="2" indent="-419100" eaLnBrk="1" hangingPunct="1"/>
            <a:r>
              <a:rPr lang="en-US" altLang="en-US" sz="1800" smtClean="0"/>
              <a:t>Propagation</a:t>
            </a:r>
            <a:endParaRPr lang="en-US" alt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pPr eaLnBrk="1" hangingPunct="1">
              <a:defRPr/>
            </a:pPr>
            <a:r>
              <a:rPr lang="en-US" dirty="0" smtClean="0"/>
              <a:t>Hemostasis and Coagulation (cont</a:t>
            </a:r>
            <a:r>
              <a:rPr lang="en-IN" dirty="0" smtClean="0">
                <a:latin typeface="Arial" pitchFamily="34" charset="0"/>
              </a:rPr>
              <a:t>.</a:t>
            </a:r>
            <a:r>
              <a:rPr lang="en-US" altLang="ja-JP" dirty="0" smtClean="0"/>
              <a:t>)</a:t>
            </a:r>
            <a:endParaRPr lang="en-US" dirty="0" smtClean="0"/>
          </a:p>
        </p:txBody>
      </p:sp>
      <p:sp>
        <p:nvSpPr>
          <p:cNvPr id="37891" name="Rectangle 3"/>
          <p:cNvSpPr>
            <a:spLocks noGrp="1" noChangeArrowheads="1"/>
          </p:cNvSpPr>
          <p:nvPr>
            <p:ph type="body" idx="1"/>
          </p:nvPr>
        </p:nvSpPr>
        <p:spPr>
          <a:xfrm>
            <a:off x="330200" y="2346325"/>
            <a:ext cx="8613775" cy="4073525"/>
          </a:xfrm>
        </p:spPr>
        <p:txBody>
          <a:bodyPr/>
          <a:lstStyle/>
          <a:p>
            <a:pPr marL="419100" indent="-419100" eaLnBrk="1" hangingPunct="1"/>
            <a:r>
              <a:rPr lang="en-US" altLang="en-US" smtClean="0"/>
              <a:t>Fibrinolysis</a:t>
            </a:r>
          </a:p>
          <a:p>
            <a:pPr marL="876300" lvl="1" indent="-419100" eaLnBrk="1" hangingPunct="1"/>
            <a:r>
              <a:rPr lang="en-US" altLang="en-US" sz="1800" smtClean="0"/>
              <a:t>Process by which fibrin is dissolved</a:t>
            </a:r>
          </a:p>
          <a:p>
            <a:pPr marL="876300" lvl="1" indent="-419100" eaLnBrk="1" hangingPunct="1"/>
            <a:r>
              <a:rPr lang="en-US" altLang="en-US" sz="1800" smtClean="0"/>
              <a:t>Ongoing process:</a:t>
            </a:r>
          </a:p>
          <a:p>
            <a:pPr marL="1395413" lvl="2" indent="-419100" eaLnBrk="1" hangingPunct="1"/>
            <a:r>
              <a:rPr lang="en-US" altLang="en-US" sz="1800" smtClean="0"/>
              <a:t>Dissolves clots that form in intact vessels, reopening them</a:t>
            </a:r>
          </a:p>
          <a:p>
            <a:pPr marL="1395413" lvl="2" indent="-419100" eaLnBrk="1" hangingPunct="1"/>
            <a:r>
              <a:rPr lang="en-US" altLang="en-US" sz="1800" smtClean="0"/>
              <a:t>Removes hemostatic clots from tissue as healing occurs</a:t>
            </a:r>
          </a:p>
          <a:p>
            <a:pPr marL="419100" indent="-419100" eaLnBrk="1" hangingPunct="1"/>
            <a:r>
              <a:rPr lang="en-US" altLang="en-US" smtClean="0"/>
              <a:t>The Role of the Liver in Hemostasis</a:t>
            </a:r>
          </a:p>
          <a:p>
            <a:pPr marL="876300" lvl="1" indent="-419100" eaLnBrk="1" hangingPunct="1"/>
            <a:r>
              <a:rPr lang="en-US" altLang="en-US" sz="1800" smtClean="0"/>
              <a:t>Synthesizes many coagulation factors: V, VIII, prothrombin, &amp; fibrinogen</a:t>
            </a:r>
          </a:p>
          <a:p>
            <a:pPr marL="876300" lvl="1" indent="-419100" eaLnBrk="1" hangingPunct="1"/>
            <a:r>
              <a:rPr lang="en-US" altLang="en-US" sz="1800" smtClean="0"/>
              <a:t>Produces bile salts, needed for synthesis of some factors</a:t>
            </a:r>
          </a:p>
          <a:p>
            <a:pPr marL="876300" lvl="1" indent="-419100" eaLnBrk="1" hangingPunct="1"/>
            <a:r>
              <a:rPr lang="en-US" altLang="en-US" sz="1800" smtClean="0"/>
              <a:t>Produces heparin</a:t>
            </a:r>
            <a:endParaRPr lang="en-US" alt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pPr eaLnBrk="1" hangingPunct="1">
              <a:defRPr/>
            </a:pPr>
            <a:r>
              <a:rPr lang="en-US" dirty="0" smtClean="0"/>
              <a:t>Hemostasis and Coagulation (cont</a:t>
            </a:r>
            <a:r>
              <a:rPr lang="en-IN" dirty="0" smtClean="0">
                <a:latin typeface="Arial" pitchFamily="34" charset="0"/>
              </a:rPr>
              <a:t>.</a:t>
            </a:r>
            <a:r>
              <a:rPr lang="en-US" altLang="ja-JP" dirty="0" smtClean="0"/>
              <a:t>)</a:t>
            </a:r>
            <a:endParaRPr lang="en-US" dirty="0" smtClean="0"/>
          </a:p>
        </p:txBody>
      </p:sp>
      <p:sp>
        <p:nvSpPr>
          <p:cNvPr id="38915" name="Rectangle 3"/>
          <p:cNvSpPr>
            <a:spLocks noGrp="1" noChangeArrowheads="1"/>
          </p:cNvSpPr>
          <p:nvPr>
            <p:ph type="body" sz="half" idx="1"/>
          </p:nvPr>
        </p:nvSpPr>
        <p:spPr/>
        <p:txBody>
          <a:bodyPr/>
          <a:lstStyle/>
          <a:p>
            <a:pPr marL="419100" indent="-419100" eaLnBrk="1" hangingPunct="1"/>
            <a:r>
              <a:rPr lang="en-US" altLang="en-US" sz="2200" smtClean="0"/>
              <a:t>Disorders</a:t>
            </a:r>
          </a:p>
          <a:p>
            <a:pPr marL="876300" lvl="1" indent="-419100" eaLnBrk="1" hangingPunct="1"/>
            <a:r>
              <a:rPr lang="en-US" altLang="en-US" sz="1800" smtClean="0"/>
              <a:t>Deep venous thrombosis</a:t>
            </a:r>
          </a:p>
          <a:p>
            <a:pPr marL="876300" lvl="1" indent="-419100" eaLnBrk="1" hangingPunct="1"/>
            <a:r>
              <a:rPr lang="en-US" altLang="en-US" sz="1800" smtClean="0"/>
              <a:t>Disseminated intravascular coagulation</a:t>
            </a:r>
          </a:p>
          <a:p>
            <a:pPr marL="876300" lvl="1" indent="-419100" eaLnBrk="1" hangingPunct="1"/>
            <a:r>
              <a:rPr lang="en-US" altLang="en-US" sz="1800" smtClean="0"/>
              <a:t>Hemophilia</a:t>
            </a:r>
          </a:p>
          <a:p>
            <a:pPr marL="876300" lvl="1" indent="-419100" eaLnBrk="1" hangingPunct="1"/>
            <a:r>
              <a:rPr lang="en-US" altLang="en-US" sz="1800" smtClean="0"/>
              <a:t>Thrombocytopenia</a:t>
            </a:r>
            <a:endParaRPr lang="en-US" altLang="en-US" sz="2200" smtClean="0"/>
          </a:p>
        </p:txBody>
      </p:sp>
      <p:sp>
        <p:nvSpPr>
          <p:cNvPr id="38916" name="Rectangle 4"/>
          <p:cNvSpPr>
            <a:spLocks noGrp="1" noChangeArrowheads="1"/>
          </p:cNvSpPr>
          <p:nvPr>
            <p:ph type="body" sz="half" idx="2"/>
          </p:nvPr>
        </p:nvSpPr>
        <p:spPr/>
        <p:txBody>
          <a:bodyPr/>
          <a:lstStyle/>
          <a:p>
            <a:pPr eaLnBrk="1" hangingPunct="1"/>
            <a:r>
              <a:rPr lang="en-US" altLang="en-US" sz="2200" smtClean="0"/>
              <a:t>Diagnostic Tests</a:t>
            </a:r>
          </a:p>
          <a:p>
            <a:pPr lvl="1" eaLnBrk="1" hangingPunct="1"/>
            <a:r>
              <a:rPr lang="en-US" altLang="en-US" sz="1800" smtClean="0"/>
              <a:t>Bleeding time</a:t>
            </a:r>
          </a:p>
          <a:p>
            <a:pPr lvl="1" eaLnBrk="1" hangingPunct="1"/>
            <a:r>
              <a:rPr lang="en-US" altLang="en-US" sz="1800" smtClean="0"/>
              <a:t>D-dimer</a:t>
            </a:r>
          </a:p>
          <a:p>
            <a:pPr lvl="1" eaLnBrk="1" hangingPunct="1"/>
            <a:r>
              <a:rPr lang="en-US" altLang="en-US" sz="1800" smtClean="0"/>
              <a:t>Factor assays</a:t>
            </a:r>
          </a:p>
          <a:p>
            <a:pPr lvl="1" eaLnBrk="1" hangingPunct="1"/>
            <a:r>
              <a:rPr lang="en-US" altLang="en-US" sz="1800" smtClean="0"/>
              <a:t>Fibrin degradation products</a:t>
            </a:r>
          </a:p>
          <a:p>
            <a:pPr lvl="1" eaLnBrk="1" hangingPunct="1"/>
            <a:r>
              <a:rPr lang="en-US" altLang="en-US" sz="1800" smtClean="0"/>
              <a:t>Platelet function assay</a:t>
            </a:r>
          </a:p>
          <a:p>
            <a:pPr lvl="1" eaLnBrk="1" hangingPunct="1"/>
            <a:r>
              <a:rPr lang="en-US" altLang="en-US" sz="1800" smtClean="0"/>
              <a:t>Prothrombin time</a:t>
            </a:r>
          </a:p>
          <a:p>
            <a:pPr lvl="1" eaLnBrk="1" hangingPunct="1"/>
            <a:r>
              <a:rPr lang="en-US" altLang="en-US" sz="1800" smtClean="0"/>
              <a:t>Partial thromboplastin time</a:t>
            </a:r>
            <a:endParaRPr lang="en-US" altLang="en-US" sz="22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430213" y="1223963"/>
            <a:ext cx="8524875" cy="776287"/>
          </a:xfrm>
        </p:spPr>
        <p:txBody>
          <a:bodyPr/>
          <a:lstStyle/>
          <a:p>
            <a:pPr eaLnBrk="1" hangingPunct="1">
              <a:defRPr/>
            </a:pPr>
            <a:r>
              <a:rPr lang="en-US" dirty="0" smtClean="0">
                <a:solidFill>
                  <a:srgbClr val="FF0000"/>
                </a:solidFill>
              </a:rPr>
              <a:t>NAACLS Entry Level Competencies Met in This Chapter</a:t>
            </a:r>
          </a:p>
        </p:txBody>
      </p:sp>
      <p:sp>
        <p:nvSpPr>
          <p:cNvPr id="39939" name="Rectangle 3"/>
          <p:cNvSpPr>
            <a:spLocks noGrp="1" noChangeArrowheads="1"/>
          </p:cNvSpPr>
          <p:nvPr>
            <p:ph type="body" idx="1"/>
          </p:nvPr>
        </p:nvSpPr>
        <p:spPr/>
        <p:txBody>
          <a:bodyPr/>
          <a:lstStyle/>
          <a:p>
            <a:pPr defTabSz="1150938"/>
            <a:r>
              <a:rPr lang="en-US" altLang="en-US" smtClean="0"/>
              <a:t> </a:t>
            </a:r>
            <a:r>
              <a:rPr lang="en-US" altLang="en-US" smtClean="0">
                <a:solidFill>
                  <a:srgbClr val="FF0000"/>
                </a:solidFill>
              </a:rPr>
              <a:t>3.00</a:t>
            </a:r>
            <a:r>
              <a:rPr lang="en-US" altLang="en-US" smtClean="0"/>
              <a:t> Demonstrate basic understanding of the anatomy 	and physiology of body systems and anatomic 	terminology in order to relate major areas of the 	clinical laboratory to general pathologic conditions 	associated with the body systems. </a:t>
            </a:r>
          </a:p>
          <a:p>
            <a:pPr defTabSz="1150938"/>
            <a:r>
              <a:rPr lang="en-US" altLang="en-US" smtClean="0">
                <a:solidFill>
                  <a:srgbClr val="FF0000"/>
                </a:solidFill>
              </a:rPr>
              <a:t>3.1</a:t>
            </a:r>
            <a:r>
              <a:rPr lang="en-US" altLang="en-US" smtClean="0"/>
              <a:t> 	Describe the basic functions of each of the main 	body systems, and demonstrate basic knowledge 	of the circulatory, urinary, and other body systems 	necessary to perform assigned specimen collection.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430213" y="1223963"/>
            <a:ext cx="8524875" cy="776287"/>
          </a:xfrm>
        </p:spPr>
        <p:txBody>
          <a:bodyPr/>
          <a:lstStyle/>
          <a:p>
            <a:pPr eaLnBrk="1" hangingPunct="1">
              <a:defRPr/>
            </a:pPr>
            <a:r>
              <a:rPr lang="en-US" dirty="0" smtClean="0">
                <a:solidFill>
                  <a:srgbClr val="FF0000"/>
                </a:solidFill>
              </a:rPr>
              <a:t>NAACLS Entry Level Competencies Met in This Chapter (cont.)</a:t>
            </a:r>
          </a:p>
        </p:txBody>
      </p:sp>
      <p:sp>
        <p:nvSpPr>
          <p:cNvPr id="40963" name="Rectangle 3"/>
          <p:cNvSpPr>
            <a:spLocks noGrp="1" noChangeArrowheads="1"/>
          </p:cNvSpPr>
          <p:nvPr>
            <p:ph type="body" idx="1"/>
          </p:nvPr>
        </p:nvSpPr>
        <p:spPr/>
        <p:txBody>
          <a:bodyPr/>
          <a:lstStyle/>
          <a:p>
            <a:pPr>
              <a:tabLst>
                <a:tab pos="850900" algn="l"/>
              </a:tabLst>
            </a:pPr>
            <a:r>
              <a:rPr lang="en-US" altLang="en-US" smtClean="0">
                <a:solidFill>
                  <a:srgbClr val="FF0000"/>
                </a:solidFill>
              </a:rPr>
              <a:t>3.2</a:t>
            </a:r>
            <a:r>
              <a:rPr lang="en-US" altLang="en-US" smtClean="0"/>
              <a:t> Identify the veins of the arms and hands on which 	phlebotomy is performed. </a:t>
            </a:r>
          </a:p>
          <a:p>
            <a:pPr>
              <a:tabLst>
                <a:tab pos="850900" algn="l"/>
              </a:tabLst>
            </a:pPr>
            <a:r>
              <a:rPr lang="en-US" altLang="en-US" smtClean="0">
                <a:solidFill>
                  <a:srgbClr val="FF0000"/>
                </a:solidFill>
              </a:rPr>
              <a:t>3.3</a:t>
            </a:r>
            <a:r>
              <a:rPr lang="en-US" altLang="en-US" smtClean="0"/>
              <a:t> Explain the functions of the major constituents of 	blood, and differentiate between whole blood, serum, 	and plasma. </a:t>
            </a:r>
          </a:p>
          <a:p>
            <a:pPr>
              <a:tabLst>
                <a:tab pos="850900" algn="l"/>
              </a:tabLst>
            </a:pPr>
            <a:r>
              <a:rPr lang="en-US" altLang="en-US" smtClean="0">
                <a:solidFill>
                  <a:srgbClr val="FF0000"/>
                </a:solidFill>
              </a:rPr>
              <a:t>3.4</a:t>
            </a:r>
            <a:r>
              <a:rPr lang="en-US" altLang="en-US" smtClean="0"/>
              <a:t> Define hemostasis. </a:t>
            </a:r>
          </a:p>
          <a:p>
            <a:pPr>
              <a:tabLst>
                <a:tab pos="850900" algn="l"/>
              </a:tabLst>
            </a:pPr>
            <a:r>
              <a:rPr lang="en-US" altLang="en-US" smtClean="0">
                <a:solidFill>
                  <a:srgbClr val="FF0000"/>
                </a:solidFill>
              </a:rPr>
              <a:t>3.5</a:t>
            </a:r>
            <a:r>
              <a:rPr lang="en-US" altLang="en-US" smtClean="0"/>
              <a:t> Describe the stages of coagulation. </a:t>
            </a:r>
          </a:p>
          <a:p>
            <a:pPr>
              <a:tabLst>
                <a:tab pos="850900" algn="l"/>
              </a:tabLst>
            </a:pPr>
            <a:r>
              <a:rPr lang="en-US" altLang="en-US" smtClean="0">
                <a:solidFill>
                  <a:srgbClr val="FF0000"/>
                </a:solidFill>
              </a:rPr>
              <a:t>3.6</a:t>
            </a:r>
            <a:r>
              <a:rPr lang="en-US" altLang="en-US" smtClean="0"/>
              <a:t> Discuss the properties of arterial blood, venous 	blood, and capillary blood collection.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0" y="2130425"/>
            <a:ext cx="9144000" cy="609600"/>
          </a:xfrm>
        </p:spPr>
        <p:txBody>
          <a:bodyPr/>
          <a:lstStyle/>
          <a:p>
            <a:pPr algn="ctr" eaLnBrk="1" hangingPunct="1">
              <a:defRPr/>
            </a:pPr>
            <a:r>
              <a:rPr lang="en-US" sz="4400" dirty="0" smtClean="0"/>
              <a:t>Questions?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619125" y="711200"/>
            <a:ext cx="8524875" cy="384175"/>
          </a:xfrm>
        </p:spPr>
        <p:txBody>
          <a:bodyPr/>
          <a:lstStyle/>
          <a:p>
            <a:pPr eaLnBrk="1" hangingPunct="1">
              <a:defRPr/>
            </a:pPr>
            <a:r>
              <a:rPr lang="en-US" dirty="0" smtClean="0"/>
              <a:t>Overview</a:t>
            </a:r>
          </a:p>
        </p:txBody>
      </p:sp>
      <p:sp>
        <p:nvSpPr>
          <p:cNvPr id="6147" name="Rectangle 3"/>
          <p:cNvSpPr>
            <a:spLocks noGrp="1" noChangeArrowheads="1"/>
          </p:cNvSpPr>
          <p:nvPr>
            <p:ph type="body" idx="1"/>
          </p:nvPr>
        </p:nvSpPr>
        <p:spPr>
          <a:xfrm>
            <a:off x="330200" y="1606550"/>
            <a:ext cx="8613775" cy="4425950"/>
          </a:xfrm>
        </p:spPr>
        <p:txBody>
          <a:bodyPr/>
          <a:lstStyle/>
          <a:p>
            <a:pPr eaLnBrk="1" hangingPunct="1"/>
            <a:r>
              <a:rPr lang="en-US" altLang="en-US" smtClean="0"/>
              <a:t>Functions of the Circulatory System</a:t>
            </a:r>
          </a:p>
          <a:p>
            <a:pPr lvl="1" eaLnBrk="1" hangingPunct="1"/>
            <a:r>
              <a:rPr lang="en-US" altLang="en-US" sz="1800" smtClean="0"/>
              <a:t>Carries oxygen &amp; food to cells of body</a:t>
            </a:r>
          </a:p>
          <a:p>
            <a:pPr lvl="1" eaLnBrk="1" hangingPunct="1"/>
            <a:r>
              <a:rPr lang="en-US" altLang="en-US" sz="1800" smtClean="0"/>
              <a:t>Carries carbon dioxide &amp; other wastes away from cells to excretory organs, kidneys, lungs, &amp; skin</a:t>
            </a:r>
          </a:p>
          <a:p>
            <a:pPr lvl="1" eaLnBrk="1" hangingPunct="1"/>
            <a:r>
              <a:rPr lang="en-US" altLang="en-US" sz="1800" smtClean="0"/>
              <a:t>Aids in coagulation process</a:t>
            </a:r>
          </a:p>
          <a:p>
            <a:pPr lvl="1" eaLnBrk="1" hangingPunct="1"/>
            <a:r>
              <a:rPr lang="en-US" altLang="en-US" sz="1800" smtClean="0"/>
              <a:t>Assists in defending body against disease</a:t>
            </a:r>
          </a:p>
          <a:p>
            <a:pPr lvl="1" eaLnBrk="1" hangingPunct="1"/>
            <a:r>
              <a:rPr lang="en-US" altLang="en-US" sz="1800" smtClean="0"/>
              <a:t>Aids in regulation of body temperature</a:t>
            </a:r>
          </a:p>
          <a:p>
            <a:pPr eaLnBrk="1" hangingPunct="1"/>
            <a:r>
              <a:rPr lang="en-US" altLang="en-US" smtClean="0"/>
              <a:t>Main Components</a:t>
            </a:r>
          </a:p>
          <a:p>
            <a:pPr lvl="1" eaLnBrk="1" hangingPunct="1"/>
            <a:r>
              <a:rPr lang="en-US" altLang="en-US" sz="1800" b="1" smtClean="0"/>
              <a:t>Cardiovascular:</a:t>
            </a:r>
            <a:r>
              <a:rPr lang="en-US" altLang="en-US" sz="1800" smtClean="0"/>
              <a:t> heart, blood vessels, &amp; blood</a:t>
            </a:r>
          </a:p>
          <a:p>
            <a:pPr lvl="1" eaLnBrk="1" hangingPunct="1"/>
            <a:r>
              <a:rPr lang="en-US" altLang="en-US" sz="1800" b="1" smtClean="0"/>
              <a:t>Lymphatic:</a:t>
            </a:r>
            <a:r>
              <a:rPr lang="en-US" altLang="en-US" sz="1800" smtClean="0"/>
              <a:t> lymph vessels, lymph nodes, &amp; lymph</a:t>
            </a:r>
            <a:endParaRPr lang="en-US"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pPr eaLnBrk="1" hangingPunct="1">
              <a:defRPr/>
            </a:pPr>
            <a:r>
              <a:rPr lang="en-US" dirty="0" smtClean="0"/>
              <a:t>The Heart </a:t>
            </a:r>
          </a:p>
        </p:txBody>
      </p:sp>
      <p:sp>
        <p:nvSpPr>
          <p:cNvPr id="7171" name="Rectangle 3"/>
          <p:cNvSpPr>
            <a:spLocks noGrp="1" noChangeArrowheads="1"/>
          </p:cNvSpPr>
          <p:nvPr>
            <p:ph type="body" idx="1"/>
          </p:nvPr>
        </p:nvSpPr>
        <p:spPr/>
        <p:txBody>
          <a:bodyPr/>
          <a:lstStyle/>
          <a:p>
            <a:pPr eaLnBrk="1" hangingPunct="1"/>
            <a:r>
              <a:rPr lang="en-US" altLang="en-US" smtClean="0"/>
              <a:t>Function </a:t>
            </a:r>
          </a:p>
          <a:p>
            <a:pPr lvl="1" eaLnBrk="1" hangingPunct="1"/>
            <a:r>
              <a:rPr lang="en-US" altLang="en-US" sz="1800" b="1" smtClean="0"/>
              <a:t>Pulse</a:t>
            </a:r>
          </a:p>
          <a:p>
            <a:pPr lvl="2" eaLnBrk="1" hangingPunct="1"/>
            <a:r>
              <a:rPr lang="en-US" altLang="en-US" sz="1800" smtClean="0"/>
              <a:t>Palpable rhythmic throbbing caused by alternating expansion &amp; contraction of an artery as blood passes through</a:t>
            </a:r>
          </a:p>
          <a:p>
            <a:pPr lvl="1" eaLnBrk="1" hangingPunct="1"/>
            <a:r>
              <a:rPr lang="en-US" altLang="en-US" sz="1800" b="1" smtClean="0"/>
              <a:t>Blood pressure</a:t>
            </a:r>
            <a:endParaRPr lang="en-US" altLang="en-US" sz="1800" smtClean="0"/>
          </a:p>
          <a:p>
            <a:pPr lvl="2" eaLnBrk="1" hangingPunct="1"/>
            <a:r>
              <a:rPr lang="en-US" altLang="en-US" sz="1800" smtClean="0"/>
              <a:t>Force exerted by blood on walls of blood vessels</a:t>
            </a:r>
          </a:p>
          <a:p>
            <a:pPr lvl="2" eaLnBrk="1" hangingPunct="1"/>
            <a:r>
              <a:rPr lang="en-US" altLang="en-US" sz="1800" b="1" smtClean="0"/>
              <a:t>Sphygmomanometer:</a:t>
            </a:r>
            <a:r>
              <a:rPr lang="en-US" altLang="en-US" sz="1800" smtClean="0"/>
              <a:t> blood pressure cuff</a:t>
            </a:r>
          </a:p>
          <a:p>
            <a:pPr lvl="2" eaLnBrk="1" hangingPunct="1"/>
            <a:r>
              <a:rPr lang="en-US" altLang="en-US" sz="1800" b="1" smtClean="0"/>
              <a:t>Systolic:</a:t>
            </a:r>
            <a:r>
              <a:rPr lang="en-US" altLang="en-US" sz="1800" smtClean="0"/>
              <a:t> pressure in arteries during contraction of ventricles</a:t>
            </a:r>
          </a:p>
          <a:p>
            <a:pPr lvl="2" eaLnBrk="1" hangingPunct="1"/>
            <a:r>
              <a:rPr lang="en-US" altLang="en-US" sz="1800" b="1" smtClean="0"/>
              <a:t>Diastolic:</a:t>
            </a:r>
            <a:r>
              <a:rPr lang="en-US" altLang="en-US" sz="1800" smtClean="0"/>
              <a:t> arterial pressure during relaxation of ventricles</a:t>
            </a:r>
            <a:endParaRPr lang="en-US" alt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pPr eaLnBrk="1" hangingPunct="1">
              <a:defRPr/>
            </a:pPr>
            <a:r>
              <a:rPr lang="en-US" dirty="0" smtClean="0"/>
              <a:t>The Heart (cont</a:t>
            </a:r>
            <a:r>
              <a:rPr lang="en-IN" dirty="0" smtClean="0">
                <a:latin typeface="Arial" pitchFamily="34" charset="0"/>
              </a:rPr>
              <a:t>.</a:t>
            </a:r>
            <a:r>
              <a:rPr lang="en-US" altLang="ja-JP" dirty="0" smtClean="0"/>
              <a:t>)</a:t>
            </a:r>
            <a:endParaRPr lang="en-US" dirty="0" smtClean="0"/>
          </a:p>
        </p:txBody>
      </p:sp>
      <p:sp>
        <p:nvSpPr>
          <p:cNvPr id="8195" name="Rectangle 3"/>
          <p:cNvSpPr>
            <a:spLocks noGrp="1" noChangeArrowheads="1"/>
          </p:cNvSpPr>
          <p:nvPr>
            <p:ph type="body" sz="half" idx="1"/>
          </p:nvPr>
        </p:nvSpPr>
        <p:spPr/>
        <p:txBody>
          <a:bodyPr/>
          <a:lstStyle/>
          <a:p>
            <a:pPr eaLnBrk="1" hangingPunct="1"/>
            <a:r>
              <a:rPr lang="en-US" altLang="en-US" sz="2200" smtClean="0"/>
              <a:t>Disorders</a:t>
            </a:r>
          </a:p>
          <a:p>
            <a:pPr lvl="1" eaLnBrk="1" hangingPunct="1"/>
            <a:r>
              <a:rPr lang="en-US" altLang="en-US" sz="1800" smtClean="0"/>
              <a:t>Angina pectoris</a:t>
            </a:r>
          </a:p>
          <a:p>
            <a:pPr lvl="1" eaLnBrk="1" hangingPunct="1"/>
            <a:r>
              <a:rPr lang="en-US" altLang="en-US" sz="1800" smtClean="0"/>
              <a:t>Aortic stenosis</a:t>
            </a:r>
          </a:p>
          <a:p>
            <a:pPr lvl="1" eaLnBrk="1" hangingPunct="1"/>
            <a:r>
              <a:rPr lang="en-US" altLang="en-US" sz="1800" smtClean="0"/>
              <a:t>Bacterial endocarditis</a:t>
            </a:r>
          </a:p>
          <a:p>
            <a:pPr lvl="1" eaLnBrk="1" hangingPunct="1"/>
            <a:r>
              <a:rPr lang="en-US" altLang="en-US" sz="1800" smtClean="0"/>
              <a:t>Congestive heart failure</a:t>
            </a:r>
          </a:p>
          <a:p>
            <a:pPr lvl="1" eaLnBrk="1" hangingPunct="1"/>
            <a:r>
              <a:rPr lang="en-US" altLang="en-US" sz="1800" smtClean="0"/>
              <a:t>Myocardial infarction</a:t>
            </a:r>
          </a:p>
          <a:p>
            <a:pPr lvl="1" eaLnBrk="1" hangingPunct="1"/>
            <a:r>
              <a:rPr lang="en-US" altLang="en-US" sz="1800" smtClean="0"/>
              <a:t>Pericarditis</a:t>
            </a:r>
            <a:endParaRPr lang="en-US" altLang="en-US" sz="2200" smtClean="0"/>
          </a:p>
        </p:txBody>
      </p:sp>
      <p:sp>
        <p:nvSpPr>
          <p:cNvPr id="8196" name="Rectangle 4"/>
          <p:cNvSpPr>
            <a:spLocks noGrp="1" noChangeArrowheads="1"/>
          </p:cNvSpPr>
          <p:nvPr>
            <p:ph type="body" sz="half" idx="2"/>
          </p:nvPr>
        </p:nvSpPr>
        <p:spPr>
          <a:xfrm>
            <a:off x="4713288" y="2225675"/>
            <a:ext cx="4230687" cy="4148138"/>
          </a:xfrm>
        </p:spPr>
        <p:txBody>
          <a:bodyPr/>
          <a:lstStyle/>
          <a:p>
            <a:pPr eaLnBrk="1" hangingPunct="1"/>
            <a:r>
              <a:rPr lang="en-US" altLang="en-US" sz="2200" smtClean="0"/>
              <a:t>Diagnostic Tests</a:t>
            </a:r>
          </a:p>
          <a:p>
            <a:pPr lvl="1" eaLnBrk="1" hangingPunct="1"/>
            <a:r>
              <a:rPr lang="en-US" altLang="en-US" sz="1800" smtClean="0"/>
              <a:t>Arterial blood gases</a:t>
            </a:r>
          </a:p>
          <a:p>
            <a:pPr lvl="1" eaLnBrk="1" hangingPunct="1"/>
            <a:r>
              <a:rPr lang="en-US" altLang="en-US" sz="1800" smtClean="0"/>
              <a:t>AST or SGOT</a:t>
            </a:r>
          </a:p>
          <a:p>
            <a:pPr lvl="1" eaLnBrk="1" hangingPunct="1"/>
            <a:r>
              <a:rPr lang="en-US" altLang="en-US" sz="1800" smtClean="0"/>
              <a:t>Cholesterol</a:t>
            </a:r>
          </a:p>
          <a:p>
            <a:pPr lvl="1" eaLnBrk="1" hangingPunct="1"/>
            <a:r>
              <a:rPr lang="en-US" altLang="en-US" sz="1800" smtClean="0"/>
              <a:t>Creatine kinase (CK)</a:t>
            </a:r>
          </a:p>
          <a:p>
            <a:pPr lvl="1" eaLnBrk="1" hangingPunct="1"/>
            <a:r>
              <a:rPr lang="en-US" altLang="en-US" sz="1800" smtClean="0"/>
              <a:t>CK-MB</a:t>
            </a:r>
          </a:p>
          <a:p>
            <a:pPr lvl="1" eaLnBrk="1" hangingPunct="1"/>
            <a:r>
              <a:rPr lang="en-US" altLang="en-US" sz="1800" smtClean="0"/>
              <a:t>Digoxin</a:t>
            </a:r>
          </a:p>
          <a:p>
            <a:pPr lvl="1" eaLnBrk="1" hangingPunct="1"/>
            <a:r>
              <a:rPr lang="en-US" altLang="en-US" sz="1800" smtClean="0"/>
              <a:t>ECG LD isoenzymes</a:t>
            </a:r>
          </a:p>
          <a:p>
            <a:pPr lvl="1" eaLnBrk="1" hangingPunct="1"/>
            <a:r>
              <a:rPr lang="en-US" altLang="en-US" sz="1800" smtClean="0"/>
              <a:t>Microbial cultures</a:t>
            </a:r>
          </a:p>
          <a:p>
            <a:pPr lvl="1" eaLnBrk="1" hangingPunct="1"/>
            <a:r>
              <a:rPr lang="en-US" altLang="en-US" sz="1800" smtClean="0"/>
              <a:t>Myoglobin</a:t>
            </a:r>
            <a:endParaRPr lang="en-US" altLang="en-US" sz="22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eaLnBrk="1" hangingPunct="1">
              <a:defRPr/>
            </a:pPr>
            <a:r>
              <a:rPr lang="en-US" dirty="0" smtClean="0"/>
              <a:t>The Vascular System</a:t>
            </a:r>
          </a:p>
        </p:txBody>
      </p:sp>
      <p:sp>
        <p:nvSpPr>
          <p:cNvPr id="9219" name="Rectangle 3"/>
          <p:cNvSpPr>
            <a:spLocks noGrp="1" noChangeArrowheads="1"/>
          </p:cNvSpPr>
          <p:nvPr>
            <p:ph type="body" idx="1"/>
          </p:nvPr>
        </p:nvSpPr>
        <p:spPr>
          <a:xfrm>
            <a:off x="330200" y="2346325"/>
            <a:ext cx="8613775" cy="3824288"/>
          </a:xfrm>
        </p:spPr>
        <p:txBody>
          <a:bodyPr/>
          <a:lstStyle/>
          <a:p>
            <a:pPr eaLnBrk="1" hangingPunct="1"/>
            <a:r>
              <a:rPr lang="en-US" altLang="en-US" smtClean="0"/>
              <a:t>Functions</a:t>
            </a:r>
          </a:p>
          <a:p>
            <a:pPr lvl="1" eaLnBrk="1" hangingPunct="1"/>
            <a:r>
              <a:rPr lang="en-US" altLang="en-US" sz="1800" b="1" smtClean="0"/>
              <a:t>Pulmonary circulation</a:t>
            </a:r>
            <a:endParaRPr lang="en-US" altLang="en-US" sz="1800" smtClean="0"/>
          </a:p>
          <a:p>
            <a:pPr lvl="2" eaLnBrk="1" hangingPunct="1"/>
            <a:r>
              <a:rPr lang="en-US" altLang="en-US" sz="1800" smtClean="0"/>
              <a:t>Carries blood from right ventricle of heart to lungs</a:t>
            </a:r>
          </a:p>
          <a:p>
            <a:pPr lvl="2" eaLnBrk="1" hangingPunct="1"/>
            <a:r>
              <a:rPr lang="en-US" altLang="en-US" sz="1800" smtClean="0"/>
              <a:t>Carbon dioxide is removed; oxygen is picked up</a:t>
            </a:r>
          </a:p>
          <a:p>
            <a:pPr lvl="2" eaLnBrk="1" hangingPunct="1"/>
            <a:r>
              <a:rPr lang="en-US" altLang="en-US" sz="1800" smtClean="0"/>
              <a:t>Oxygenated blood returns to left atrium of heart</a:t>
            </a:r>
          </a:p>
          <a:p>
            <a:pPr lvl="1" eaLnBrk="1" hangingPunct="1"/>
            <a:r>
              <a:rPr lang="en-US" altLang="en-US" sz="1800" b="1" smtClean="0"/>
              <a:t>Systemic circulation</a:t>
            </a:r>
            <a:endParaRPr lang="en-US" altLang="en-US" sz="1800" smtClean="0"/>
          </a:p>
          <a:p>
            <a:pPr lvl="2" eaLnBrk="1" hangingPunct="1"/>
            <a:r>
              <a:rPr lang="en-US" altLang="en-US" sz="1800" smtClean="0"/>
              <a:t>Carries oxygenated blood &amp; nutrients from left ventricle to body cells</a:t>
            </a:r>
          </a:p>
          <a:p>
            <a:pPr lvl="2" eaLnBrk="1" hangingPunct="1"/>
            <a:r>
              <a:rPr lang="en-US" altLang="en-US" sz="1800" smtClean="0"/>
              <a:t>Returns deoxygenated blood with carbon dioxide &amp; wastes from cells to right atrium</a:t>
            </a:r>
            <a:endParaRPr lang="en-US"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pPr eaLnBrk="1" hangingPunct="1">
              <a:defRPr/>
            </a:pPr>
            <a:r>
              <a:rPr lang="en-US" dirty="0" smtClean="0"/>
              <a:t>The Vascular System (cont</a:t>
            </a:r>
            <a:r>
              <a:rPr lang="en-IN" dirty="0" smtClean="0">
                <a:latin typeface="Arial" pitchFamily="34" charset="0"/>
              </a:rPr>
              <a:t>.</a:t>
            </a:r>
            <a:r>
              <a:rPr lang="en-US" altLang="ja-JP" dirty="0" smtClean="0"/>
              <a:t>)</a:t>
            </a:r>
            <a:endParaRPr lang="en-US" dirty="0" smtClean="0"/>
          </a:p>
        </p:txBody>
      </p:sp>
      <p:sp>
        <p:nvSpPr>
          <p:cNvPr id="10243" name="Rectangle 3"/>
          <p:cNvSpPr>
            <a:spLocks noGrp="1" noChangeArrowheads="1"/>
          </p:cNvSpPr>
          <p:nvPr>
            <p:ph type="body" idx="1"/>
          </p:nvPr>
        </p:nvSpPr>
        <p:spPr/>
        <p:txBody>
          <a:bodyPr/>
          <a:lstStyle/>
          <a:p>
            <a:pPr eaLnBrk="1" hangingPunct="1"/>
            <a:r>
              <a:rPr lang="en-US" altLang="en-US" smtClean="0"/>
              <a:t>Structures</a:t>
            </a:r>
          </a:p>
          <a:p>
            <a:pPr lvl="1" eaLnBrk="1" hangingPunct="1"/>
            <a:r>
              <a:rPr lang="en-US" altLang="en-US" sz="1800" b="1" smtClean="0"/>
              <a:t>Arteries</a:t>
            </a:r>
          </a:p>
          <a:p>
            <a:pPr lvl="2" eaLnBrk="1" hangingPunct="1"/>
            <a:r>
              <a:rPr lang="en-US" altLang="en-US" sz="1800" smtClean="0"/>
              <a:t>Carry oxygenated blood away from heart to tissues</a:t>
            </a:r>
          </a:p>
          <a:p>
            <a:pPr lvl="2" eaLnBrk="1" hangingPunct="1"/>
            <a:r>
              <a:rPr lang="en-US" altLang="en-US" sz="1800" smtClean="0"/>
              <a:t>Thick walls to withstand high pressure</a:t>
            </a:r>
          </a:p>
          <a:p>
            <a:pPr lvl="2" eaLnBrk="1" hangingPunct="1"/>
            <a:r>
              <a:rPr lang="en-US" altLang="en-US" sz="1800" smtClean="0"/>
              <a:t>Aorta is largest artery</a:t>
            </a:r>
          </a:p>
          <a:p>
            <a:pPr lvl="1" eaLnBrk="1" hangingPunct="1"/>
            <a:r>
              <a:rPr lang="en-US" altLang="en-US" sz="1800" b="1" smtClean="0"/>
              <a:t>Arterioles:</a:t>
            </a:r>
            <a:r>
              <a:rPr lang="en-US" altLang="en-US" sz="1800" smtClean="0"/>
              <a:t> small branches of arteries that join capillaries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619125" y="950913"/>
            <a:ext cx="8524875" cy="384175"/>
          </a:xfrm>
        </p:spPr>
        <p:txBody>
          <a:bodyPr/>
          <a:lstStyle/>
          <a:p>
            <a:pPr eaLnBrk="1" hangingPunct="1">
              <a:defRPr/>
            </a:pPr>
            <a:r>
              <a:rPr lang="en-US" dirty="0" smtClean="0"/>
              <a:t>The Vascular System (cont</a:t>
            </a:r>
            <a:r>
              <a:rPr lang="en-IN" dirty="0" smtClean="0">
                <a:latin typeface="Arial" pitchFamily="34" charset="0"/>
              </a:rPr>
              <a:t>.</a:t>
            </a:r>
            <a:r>
              <a:rPr lang="en-US" altLang="ja-JP" dirty="0" smtClean="0"/>
              <a:t>)</a:t>
            </a:r>
            <a:endParaRPr lang="en-US" dirty="0" smtClean="0"/>
          </a:p>
        </p:txBody>
      </p:sp>
      <p:sp>
        <p:nvSpPr>
          <p:cNvPr id="11267" name="Rectangle 3"/>
          <p:cNvSpPr>
            <a:spLocks noGrp="1" noChangeArrowheads="1"/>
          </p:cNvSpPr>
          <p:nvPr>
            <p:ph type="body" idx="1"/>
          </p:nvPr>
        </p:nvSpPr>
        <p:spPr>
          <a:xfrm>
            <a:off x="330200" y="1893888"/>
            <a:ext cx="8613775" cy="4138612"/>
          </a:xfrm>
        </p:spPr>
        <p:txBody>
          <a:bodyPr/>
          <a:lstStyle/>
          <a:p>
            <a:pPr eaLnBrk="1" hangingPunct="1"/>
            <a:r>
              <a:rPr lang="en-US" altLang="en-US" smtClean="0"/>
              <a:t>Structures </a:t>
            </a:r>
            <a:r>
              <a:rPr lang="en-US" altLang="en-US" smtClean="0">
                <a:solidFill>
                  <a:srgbClr val="000000"/>
                </a:solidFill>
              </a:rPr>
              <a:t>(cont.)</a:t>
            </a:r>
          </a:p>
          <a:p>
            <a:pPr lvl="1" eaLnBrk="1" hangingPunct="1"/>
            <a:r>
              <a:rPr lang="en-US" altLang="en-US" sz="1800" b="1" smtClean="0"/>
              <a:t>Veins</a:t>
            </a:r>
          </a:p>
          <a:p>
            <a:pPr lvl="2" eaLnBrk="1" hangingPunct="1"/>
            <a:r>
              <a:rPr lang="en-US" altLang="en-US" sz="1800" smtClean="0"/>
              <a:t>Return deoxygenated blood from tissues to heart</a:t>
            </a:r>
          </a:p>
          <a:p>
            <a:pPr lvl="2" eaLnBrk="1" hangingPunct="1"/>
            <a:r>
              <a:rPr lang="en-US" altLang="en-US" sz="1800" smtClean="0"/>
              <a:t>Thin walls, low pressure</a:t>
            </a:r>
          </a:p>
          <a:p>
            <a:pPr lvl="2" eaLnBrk="1" hangingPunct="1"/>
            <a:r>
              <a:rPr lang="en-US" altLang="en-US" sz="1800" smtClean="0"/>
              <a:t>Blood is moved by skeletal muscle movement, valves that prevent backflow, &amp; pressure changes in cavities in breathing</a:t>
            </a:r>
          </a:p>
          <a:p>
            <a:pPr lvl="1" eaLnBrk="1" hangingPunct="1"/>
            <a:r>
              <a:rPr lang="en-US" altLang="en-US" sz="1800" b="1" smtClean="0"/>
              <a:t>Venules:</a:t>
            </a:r>
            <a:r>
              <a:rPr lang="en-US" altLang="en-US" sz="1800" smtClean="0"/>
              <a:t> small veins that join capillaries</a:t>
            </a:r>
          </a:p>
          <a:p>
            <a:pPr lvl="1" eaLnBrk="1" hangingPunct="1"/>
            <a:r>
              <a:rPr lang="en-US" altLang="en-US" sz="1800" b="1" smtClean="0"/>
              <a:t>Capillaries</a:t>
            </a:r>
            <a:endParaRPr lang="en-US" altLang="en-US" sz="1800" smtClean="0"/>
          </a:p>
          <a:p>
            <a:pPr lvl="2" eaLnBrk="1" hangingPunct="1"/>
            <a:r>
              <a:rPr lang="en-US" altLang="en-US" sz="1800" smtClean="0"/>
              <a:t>Microscopic, one-cell-thick vessels that connect arterioles &amp; veins</a:t>
            </a:r>
          </a:p>
          <a:p>
            <a:pPr lvl="2" eaLnBrk="1" hangingPunct="1"/>
            <a:r>
              <a:rPr lang="en-US" altLang="en-US" sz="1800" smtClean="0"/>
              <a:t>Site of gas exchange between blood &amp; body tissues</a:t>
            </a:r>
            <a:endParaRPr lang="en-US" alt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WW TEMPLATE">
  <a:themeElements>
    <a:clrScheme name="">
      <a:dk1>
        <a:srgbClr val="000000"/>
      </a:dk1>
      <a:lt1>
        <a:srgbClr val="FFFFFF"/>
      </a:lt1>
      <a:dk2>
        <a:srgbClr val="006B76"/>
      </a:dk2>
      <a:lt2>
        <a:srgbClr val="000000"/>
      </a:lt2>
      <a:accent1>
        <a:srgbClr val="186EC4"/>
      </a:accent1>
      <a:accent2>
        <a:srgbClr val="CC9900"/>
      </a:accent2>
      <a:accent3>
        <a:srgbClr val="FFFFFF"/>
      </a:accent3>
      <a:accent4>
        <a:srgbClr val="000000"/>
      </a:accent4>
      <a:accent5>
        <a:srgbClr val="ABBADE"/>
      </a:accent5>
      <a:accent6>
        <a:srgbClr val="B98A00"/>
      </a:accent6>
      <a:hlink>
        <a:srgbClr val="FF0000"/>
      </a:hlink>
      <a:folHlink>
        <a:srgbClr val="009900"/>
      </a:folHlink>
    </a:clrScheme>
    <a:fontScheme name="LWW 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LWW 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LWW 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LWW 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LWW 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LWW 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LWW 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LWW 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G:\Q299xx.LWW\LWW TEMPLATE.ppt</Template>
  <TotalTime>2829</TotalTime>
  <Words>1788</Words>
  <Application>Microsoft Office PowerPoint</Application>
  <PresentationFormat>On-screen Show (4:3)</PresentationFormat>
  <Paragraphs>367</Paragraphs>
  <Slides>39</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ＭＳ Ｐゴシック</vt:lpstr>
      <vt:lpstr>Verdana</vt:lpstr>
      <vt:lpstr>Trebuchet MS</vt:lpstr>
      <vt:lpstr>Times New Roman</vt:lpstr>
      <vt:lpstr>LWW TEMPLATE</vt:lpstr>
      <vt:lpstr>Unit 2B: The Circulatory System</vt:lpstr>
      <vt:lpstr>Objectives</vt:lpstr>
      <vt:lpstr>Objectives (cont.)</vt:lpstr>
      <vt:lpstr>Overview</vt:lpstr>
      <vt:lpstr>The Heart </vt:lpstr>
      <vt:lpstr>The Heart (cont.)</vt:lpstr>
      <vt:lpstr>The Vascular System</vt:lpstr>
      <vt:lpstr>The Vascular System (cont.)</vt:lpstr>
      <vt:lpstr>The Vascular System (cont.)</vt:lpstr>
      <vt:lpstr>The Vascular System (cont.)</vt:lpstr>
      <vt:lpstr>The Vascular System (cont.)</vt:lpstr>
      <vt:lpstr>The Vascular System (cont.)</vt:lpstr>
      <vt:lpstr>The Vascular System (cont.)</vt:lpstr>
      <vt:lpstr>The Vascular System (cont.)</vt:lpstr>
      <vt:lpstr>The Vascular System (cont.)</vt:lpstr>
      <vt:lpstr>The Vascular System (cont.)</vt:lpstr>
      <vt:lpstr>The Vascular System (cont.)</vt:lpstr>
      <vt:lpstr>The Vascular System (cont.)</vt:lpstr>
      <vt:lpstr>The Blood</vt:lpstr>
      <vt:lpstr>The Blood (cont.)</vt:lpstr>
      <vt:lpstr>The Blood (cont.)</vt:lpstr>
      <vt:lpstr>The Blood (cont.)</vt:lpstr>
      <vt:lpstr>The Blood (cont.)</vt:lpstr>
      <vt:lpstr>The Blood (cont.)</vt:lpstr>
      <vt:lpstr>The Blood (cont.)</vt:lpstr>
      <vt:lpstr>The Blood (cont.)</vt:lpstr>
      <vt:lpstr>The Blood (cont.)</vt:lpstr>
      <vt:lpstr>Hemostasis and Coagulation</vt:lpstr>
      <vt:lpstr>Hemostasis and Coagulation (cont.)</vt:lpstr>
      <vt:lpstr>Hemostasis and Coagulation (cont.)</vt:lpstr>
      <vt:lpstr>Hemostasis and Coagulation (cont.)</vt:lpstr>
      <vt:lpstr>Hemostasis and Coagulation (cont.)</vt:lpstr>
      <vt:lpstr>Hemostasis and Coagulation (cont.)</vt:lpstr>
      <vt:lpstr>Hemostasis and Coagulation (cont.)</vt:lpstr>
      <vt:lpstr>Hemostasis and Coagulation (cont.)</vt:lpstr>
      <vt:lpstr>Hemostasis and Coagulation (cont.)</vt:lpstr>
      <vt:lpstr>NAACLS Entry Level Competencies Met in This Chapter</vt:lpstr>
      <vt:lpstr>NAACLS Entry Level Competencies Met in This Chapter (cont.)</vt:lpstr>
      <vt:lpstr>Questions?</vt:lpstr>
    </vt:vector>
  </TitlesOfParts>
  <Company>Wolters Kluwer Health - Lippincott Williams &amp; Wilkins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LWW PPT Slide Template Master</dc:title>
  <dc:creator>Dale Gray</dc:creator>
  <cp:lastModifiedBy>krj</cp:lastModifiedBy>
  <cp:revision>188</cp:revision>
  <cp:lastPrinted>2001-01-03T19:47:24Z</cp:lastPrinted>
  <dcterms:created xsi:type="dcterms:W3CDTF">2001-02-15T19:07:27Z</dcterms:created>
  <dcterms:modified xsi:type="dcterms:W3CDTF">2018-03-15T21:22:43Z</dcterms:modified>
</cp:coreProperties>
</file>