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4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2733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8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4723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46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8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0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7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4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9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9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0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9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35F8-C2F1-4A79-9868-616C1B698502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352A13-B917-4346-A15D-64BE8EB2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5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B97AC-7F45-4948-9197-67E1420012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 Lab 4.5 Upgrade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688E7-C4CF-4BCD-A6DB-0E382A90C8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User Notes</a:t>
            </a:r>
          </a:p>
        </p:txBody>
      </p:sp>
    </p:spTree>
    <p:extLst>
      <p:ext uri="{BB962C8B-B14F-4D97-AF65-F5344CB8AC3E}">
        <p14:creationId xmlns:p14="http://schemas.microsoft.com/office/powerpoint/2010/main" val="163180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AF09A-2CCB-4FE1-BE8C-65CE3333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Has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257A-1E23-409A-A623-45FF943212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Network ID/Password are used to access the application (the Soft ID/Password has been discontinued)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HELP</a:t>
            </a:r>
            <a:r>
              <a:rPr lang="en-US" dirty="0"/>
              <a:t> page can be accessed from the main toolbar at the top of the page </a:t>
            </a:r>
          </a:p>
          <a:p>
            <a:r>
              <a:rPr lang="en-US" dirty="0"/>
              <a:t>The Order Comment Tag tab now is called the History tab</a:t>
            </a:r>
          </a:p>
          <a:p>
            <a:r>
              <a:rPr lang="en-US" dirty="0"/>
              <a:t>The “?” no longer is used to suppress comments from the patient report.  These comments should be place in the Internal Comments tab of the Order Comment window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615EB-FE0C-4C41-B750-48EB6C21B4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You can print the Instant Report from within the Print Preview window as a PDF</a:t>
            </a:r>
          </a:p>
          <a:p>
            <a:r>
              <a:rPr lang="en-US" b="1" dirty="0"/>
              <a:t>Icons are larger and more colorful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0C4948-8652-4372-8626-9E9997293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530" y="3335786"/>
            <a:ext cx="1104000" cy="12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1BA39D-2A38-4543-827A-7DA42290D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1477" y="3335786"/>
            <a:ext cx="1320000" cy="1056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6B9D1E-3099-42D9-8F95-DDF895CDED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530" y="4781008"/>
            <a:ext cx="900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8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AF09A-2CCB-4FE1-BE8C-65CE3333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Has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257A-1E23-409A-A623-45FF943212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Icons have been refreshed</a:t>
            </a:r>
          </a:p>
          <a:p>
            <a:r>
              <a:rPr lang="en-US" dirty="0"/>
              <a:t>Specimen Tube Types are now called Containers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Collection Containers </a:t>
            </a:r>
            <a:r>
              <a:rPr lang="en-US"/>
              <a:t>– Flagged </a:t>
            </a:r>
            <a:r>
              <a:rPr lang="en-US" dirty="0"/>
              <a:t>as collected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Processing Containers = Aliquot tubes – Flagged as received</a:t>
            </a:r>
          </a:p>
          <a:p>
            <a:r>
              <a:rPr lang="en-US" dirty="0"/>
              <a:t>Call Log now has field for internal comments</a:t>
            </a:r>
          </a:p>
          <a:p>
            <a:r>
              <a:rPr lang="en-US" dirty="0"/>
              <a:t>Calls must be marked as called </a:t>
            </a:r>
            <a:r>
              <a:rPr lang="en-US" b="1" dirty="0"/>
              <a:t>AND</a:t>
            </a:r>
            <a:r>
              <a:rPr lang="en-US" dirty="0"/>
              <a:t> the test marked as done to be completed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615EB-FE0C-4C41-B750-48EB6C21B4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Order Numbers</a:t>
            </a:r>
            <a:r>
              <a:rPr lang="en-US" dirty="0"/>
              <a:t> have increased to 10 digits</a:t>
            </a:r>
          </a:p>
          <a:p>
            <a:r>
              <a:rPr lang="en-US" dirty="0"/>
              <a:t>Each container in an order will have a unique </a:t>
            </a:r>
            <a:r>
              <a:rPr lang="en-US" b="1" dirty="0"/>
              <a:t>Specimen Barcode Number</a:t>
            </a:r>
          </a:p>
          <a:p>
            <a:r>
              <a:rPr lang="en-US" dirty="0"/>
              <a:t>Specimen Barcode Numbers are generated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When the label is printed for the container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When the container is flagged as collected</a:t>
            </a:r>
          </a:p>
        </p:txBody>
      </p:sp>
    </p:spTree>
    <p:extLst>
      <p:ext uri="{BB962C8B-B14F-4D97-AF65-F5344CB8AC3E}">
        <p14:creationId xmlns:p14="http://schemas.microsoft.com/office/powerpoint/2010/main" val="7896067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198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Courier New</vt:lpstr>
      <vt:lpstr>Wingdings 3</vt:lpstr>
      <vt:lpstr>Wisp</vt:lpstr>
      <vt:lpstr>Soft Lab 4.5 Upgrade</vt:lpstr>
      <vt:lpstr>What Has Changed</vt:lpstr>
      <vt:lpstr>What Has Changed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 Lab 4.5 Upgrade</dc:title>
  <dc:creator>S Stuckey</dc:creator>
  <cp:lastModifiedBy>S Stuckey</cp:lastModifiedBy>
  <cp:revision>7</cp:revision>
  <dcterms:created xsi:type="dcterms:W3CDTF">2018-08-01T03:53:19Z</dcterms:created>
  <dcterms:modified xsi:type="dcterms:W3CDTF">2018-08-01T04:46:47Z</dcterms:modified>
</cp:coreProperties>
</file>